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9" r:id="rId1"/>
    <p:sldMasterId id="2147483739" r:id="rId2"/>
  </p:sldMasterIdLst>
  <p:notesMasterIdLst>
    <p:notesMasterId r:id="rId212"/>
  </p:notesMasterIdLst>
  <p:handoutMasterIdLst>
    <p:handoutMasterId r:id="rId213"/>
  </p:handoutMasterIdLst>
  <p:sldIdLst>
    <p:sldId id="256" r:id="rId3"/>
    <p:sldId id="1099" r:id="rId4"/>
    <p:sldId id="875" r:id="rId5"/>
    <p:sldId id="876" r:id="rId6"/>
    <p:sldId id="877" r:id="rId7"/>
    <p:sldId id="878" r:id="rId8"/>
    <p:sldId id="879" r:id="rId9"/>
    <p:sldId id="881" r:id="rId10"/>
    <p:sldId id="1100" r:id="rId11"/>
    <p:sldId id="1108" r:id="rId12"/>
    <p:sldId id="880" r:id="rId13"/>
    <p:sldId id="882" r:id="rId14"/>
    <p:sldId id="822" r:id="rId15"/>
    <p:sldId id="1112" r:id="rId16"/>
    <p:sldId id="883" r:id="rId17"/>
    <p:sldId id="884" r:id="rId18"/>
    <p:sldId id="1097" r:id="rId19"/>
    <p:sldId id="885" r:id="rId20"/>
    <p:sldId id="886" r:id="rId21"/>
    <p:sldId id="1098" r:id="rId22"/>
    <p:sldId id="887" r:id="rId23"/>
    <p:sldId id="888" r:id="rId24"/>
    <p:sldId id="889" r:id="rId25"/>
    <p:sldId id="895" r:id="rId26"/>
    <p:sldId id="896" r:id="rId27"/>
    <p:sldId id="890" r:id="rId28"/>
    <p:sldId id="891" r:id="rId29"/>
    <p:sldId id="892" r:id="rId30"/>
    <p:sldId id="893" r:id="rId31"/>
    <p:sldId id="1091" r:id="rId32"/>
    <p:sldId id="894" r:id="rId33"/>
    <p:sldId id="897" r:id="rId34"/>
    <p:sldId id="898" r:id="rId35"/>
    <p:sldId id="909" r:id="rId36"/>
    <p:sldId id="899" r:id="rId37"/>
    <p:sldId id="900" r:id="rId38"/>
    <p:sldId id="1109" r:id="rId39"/>
    <p:sldId id="901" r:id="rId40"/>
    <p:sldId id="902" r:id="rId41"/>
    <p:sldId id="1111" r:id="rId42"/>
    <p:sldId id="903" r:id="rId43"/>
    <p:sldId id="904" r:id="rId44"/>
    <p:sldId id="905" r:id="rId45"/>
    <p:sldId id="906" r:id="rId46"/>
    <p:sldId id="907" r:id="rId47"/>
    <p:sldId id="908" r:id="rId48"/>
    <p:sldId id="910" r:id="rId49"/>
    <p:sldId id="911" r:id="rId50"/>
    <p:sldId id="912" r:id="rId51"/>
    <p:sldId id="913" r:id="rId52"/>
    <p:sldId id="914" r:id="rId53"/>
    <p:sldId id="1114" r:id="rId54"/>
    <p:sldId id="919" r:id="rId55"/>
    <p:sldId id="1113" r:id="rId56"/>
    <p:sldId id="917" r:id="rId57"/>
    <p:sldId id="920" r:id="rId58"/>
    <p:sldId id="921" r:id="rId59"/>
    <p:sldId id="918" r:id="rId60"/>
    <p:sldId id="916" r:id="rId61"/>
    <p:sldId id="946" r:id="rId62"/>
    <p:sldId id="915" r:id="rId63"/>
    <p:sldId id="922" r:id="rId64"/>
    <p:sldId id="923" r:id="rId65"/>
    <p:sldId id="924" r:id="rId66"/>
    <p:sldId id="927" r:id="rId67"/>
    <p:sldId id="926" r:id="rId68"/>
    <p:sldId id="929" r:id="rId69"/>
    <p:sldId id="1115" r:id="rId70"/>
    <p:sldId id="928" r:id="rId71"/>
    <p:sldId id="925" r:id="rId72"/>
    <p:sldId id="1116" r:id="rId73"/>
    <p:sldId id="930" r:id="rId74"/>
    <p:sldId id="945" r:id="rId75"/>
    <p:sldId id="931" r:id="rId76"/>
    <p:sldId id="932" r:id="rId77"/>
    <p:sldId id="933" r:id="rId78"/>
    <p:sldId id="1117" r:id="rId79"/>
    <p:sldId id="934" r:id="rId80"/>
    <p:sldId id="935" r:id="rId81"/>
    <p:sldId id="936" r:id="rId82"/>
    <p:sldId id="937" r:id="rId83"/>
    <p:sldId id="1118" r:id="rId84"/>
    <p:sldId id="938" r:id="rId85"/>
    <p:sldId id="939" r:id="rId86"/>
    <p:sldId id="940" r:id="rId87"/>
    <p:sldId id="1119" r:id="rId88"/>
    <p:sldId id="941" r:id="rId89"/>
    <p:sldId id="1120" r:id="rId90"/>
    <p:sldId id="942" r:id="rId91"/>
    <p:sldId id="943" r:id="rId92"/>
    <p:sldId id="947" r:id="rId93"/>
    <p:sldId id="948" r:id="rId94"/>
    <p:sldId id="949" r:id="rId95"/>
    <p:sldId id="950" r:id="rId96"/>
    <p:sldId id="951" r:id="rId97"/>
    <p:sldId id="956" r:id="rId98"/>
    <p:sldId id="952" r:id="rId99"/>
    <p:sldId id="953" r:id="rId100"/>
    <p:sldId id="1122" r:id="rId101"/>
    <p:sldId id="1121" r:id="rId102"/>
    <p:sldId id="1095" r:id="rId103"/>
    <p:sldId id="1123" r:id="rId104"/>
    <p:sldId id="1124" r:id="rId105"/>
    <p:sldId id="954" r:id="rId106"/>
    <p:sldId id="955" r:id="rId107"/>
    <p:sldId id="957" r:id="rId108"/>
    <p:sldId id="958" r:id="rId109"/>
    <p:sldId id="968" r:id="rId110"/>
    <p:sldId id="959" r:id="rId111"/>
    <p:sldId id="960" r:id="rId112"/>
    <p:sldId id="961" r:id="rId113"/>
    <p:sldId id="962" r:id="rId114"/>
    <p:sldId id="970" r:id="rId115"/>
    <p:sldId id="969" r:id="rId116"/>
    <p:sldId id="971" r:id="rId117"/>
    <p:sldId id="1128" r:id="rId118"/>
    <p:sldId id="963" r:id="rId119"/>
    <p:sldId id="967" r:id="rId120"/>
    <p:sldId id="1127" r:id="rId121"/>
    <p:sldId id="964" r:id="rId122"/>
    <p:sldId id="1125" r:id="rId123"/>
    <p:sldId id="1126" r:id="rId124"/>
    <p:sldId id="965" r:id="rId125"/>
    <p:sldId id="966" r:id="rId126"/>
    <p:sldId id="1136" r:id="rId127"/>
    <p:sldId id="982" r:id="rId128"/>
    <p:sldId id="983" r:id="rId129"/>
    <p:sldId id="984" r:id="rId130"/>
    <p:sldId id="985" r:id="rId131"/>
    <p:sldId id="986" r:id="rId132"/>
    <p:sldId id="987" r:id="rId133"/>
    <p:sldId id="988" r:id="rId134"/>
    <p:sldId id="989" r:id="rId135"/>
    <p:sldId id="990" r:id="rId136"/>
    <p:sldId id="1129" r:id="rId137"/>
    <p:sldId id="991" r:id="rId138"/>
    <p:sldId id="992" r:id="rId139"/>
    <p:sldId id="993" r:id="rId140"/>
    <p:sldId id="994" r:id="rId141"/>
    <p:sldId id="995" r:id="rId142"/>
    <p:sldId id="1034" r:id="rId143"/>
    <p:sldId id="1130" r:id="rId144"/>
    <p:sldId id="996" r:id="rId145"/>
    <p:sldId id="1001" r:id="rId146"/>
    <p:sldId id="1003" r:id="rId147"/>
    <p:sldId id="1004" r:id="rId148"/>
    <p:sldId id="1005" r:id="rId149"/>
    <p:sldId id="1006" r:id="rId150"/>
    <p:sldId id="1007" r:id="rId151"/>
    <p:sldId id="1008" r:id="rId152"/>
    <p:sldId id="1009" r:id="rId153"/>
    <p:sldId id="1131" r:id="rId154"/>
    <p:sldId id="1010" r:id="rId155"/>
    <p:sldId id="1011" r:id="rId156"/>
    <p:sldId id="1012" r:id="rId157"/>
    <p:sldId id="1132" r:id="rId158"/>
    <p:sldId id="1013" r:id="rId159"/>
    <p:sldId id="1133" r:id="rId160"/>
    <p:sldId id="1014" r:id="rId161"/>
    <p:sldId id="1015" r:id="rId162"/>
    <p:sldId id="1134" r:id="rId163"/>
    <p:sldId id="1019" r:id="rId164"/>
    <p:sldId id="1017" r:id="rId165"/>
    <p:sldId id="1018" r:id="rId166"/>
    <p:sldId id="1020" r:id="rId167"/>
    <p:sldId id="1135" r:id="rId168"/>
    <p:sldId id="1021" r:id="rId169"/>
    <p:sldId id="1022" r:id="rId170"/>
    <p:sldId id="1023" r:id="rId171"/>
    <p:sldId id="1024" r:id="rId172"/>
    <p:sldId id="1025" r:id="rId173"/>
    <p:sldId id="1030" r:id="rId174"/>
    <p:sldId id="1026" r:id="rId175"/>
    <p:sldId id="1137" r:id="rId176"/>
    <p:sldId id="1027" r:id="rId177"/>
    <p:sldId id="1050" r:id="rId178"/>
    <p:sldId id="1036" r:id="rId179"/>
    <p:sldId id="1037" r:id="rId180"/>
    <p:sldId id="1038" r:id="rId181"/>
    <p:sldId id="1039" r:id="rId182"/>
    <p:sldId id="1040" r:id="rId183"/>
    <p:sldId id="1041" r:id="rId184"/>
    <p:sldId id="1042" r:id="rId185"/>
    <p:sldId id="1043" r:id="rId186"/>
    <p:sldId id="1044" r:id="rId187"/>
    <p:sldId id="1051" r:id="rId188"/>
    <p:sldId id="1052" r:id="rId189"/>
    <p:sldId id="1045" r:id="rId190"/>
    <p:sldId id="1046" r:id="rId191"/>
    <p:sldId id="1053" r:id="rId192"/>
    <p:sldId id="1047" r:id="rId193"/>
    <p:sldId id="1101" r:id="rId194"/>
    <p:sldId id="1138" r:id="rId195"/>
    <p:sldId id="1049" r:id="rId196"/>
    <p:sldId id="1054" r:id="rId197"/>
    <p:sldId id="1055" r:id="rId198"/>
    <p:sldId id="1056" r:id="rId199"/>
    <p:sldId id="1057" r:id="rId200"/>
    <p:sldId id="1058" r:id="rId201"/>
    <p:sldId id="1059" r:id="rId202"/>
    <p:sldId id="1060" r:id="rId203"/>
    <p:sldId id="1061" r:id="rId204"/>
    <p:sldId id="1062" r:id="rId205"/>
    <p:sldId id="1063" r:id="rId206"/>
    <p:sldId id="1103" r:id="rId207"/>
    <p:sldId id="1105" r:id="rId208"/>
    <p:sldId id="1106" r:id="rId209"/>
    <p:sldId id="1107" r:id="rId210"/>
    <p:sldId id="1096" r:id="rId211"/>
  </p:sldIdLst>
  <p:sldSz cx="9144000" cy="6858000" type="screen4x3"/>
  <p:notesSz cx="6858000" cy="9545638"/>
  <p:defaultTextStyle>
    <a:defPPr>
      <a:defRPr lang="zh-CN"/>
    </a:defPPr>
    <a:lvl1pPr algn="l" rtl="0" eaLnBrk="0" fontAlgn="base" hangingPunct="0">
      <a:spcBef>
        <a:spcPct val="0"/>
      </a:spcBef>
      <a:spcAft>
        <a:spcPct val="0"/>
      </a:spcAft>
      <a:defRPr kumimoji="1" sz="2400" kern="1200">
        <a:solidFill>
          <a:schemeClr val="tx1"/>
        </a:solidFill>
        <a:latin typeface="Tahoma" panose="020B0604030504040204" pitchFamily="34" charset="0"/>
        <a:ea typeface="Dotum" pitchFamily="34" charset="-127"/>
        <a:cs typeface="+mn-cs"/>
      </a:defRPr>
    </a:lvl1pPr>
    <a:lvl2pPr marL="457200" algn="l" rtl="0" eaLnBrk="0" fontAlgn="base" hangingPunct="0">
      <a:spcBef>
        <a:spcPct val="0"/>
      </a:spcBef>
      <a:spcAft>
        <a:spcPct val="0"/>
      </a:spcAft>
      <a:defRPr kumimoji="1" sz="2400" kern="1200">
        <a:solidFill>
          <a:schemeClr val="tx1"/>
        </a:solidFill>
        <a:latin typeface="Tahoma" panose="020B0604030504040204" pitchFamily="34" charset="0"/>
        <a:ea typeface="Dotum" pitchFamily="34" charset="-127"/>
        <a:cs typeface="+mn-cs"/>
      </a:defRPr>
    </a:lvl2pPr>
    <a:lvl3pPr marL="914400" algn="l" rtl="0" eaLnBrk="0" fontAlgn="base" hangingPunct="0">
      <a:spcBef>
        <a:spcPct val="0"/>
      </a:spcBef>
      <a:spcAft>
        <a:spcPct val="0"/>
      </a:spcAft>
      <a:defRPr kumimoji="1" sz="2400" kern="1200">
        <a:solidFill>
          <a:schemeClr val="tx1"/>
        </a:solidFill>
        <a:latin typeface="Tahoma" panose="020B0604030504040204" pitchFamily="34" charset="0"/>
        <a:ea typeface="Dotum" pitchFamily="34" charset="-127"/>
        <a:cs typeface="+mn-cs"/>
      </a:defRPr>
    </a:lvl3pPr>
    <a:lvl4pPr marL="1371600" algn="l" rtl="0" eaLnBrk="0" fontAlgn="base" hangingPunct="0">
      <a:spcBef>
        <a:spcPct val="0"/>
      </a:spcBef>
      <a:spcAft>
        <a:spcPct val="0"/>
      </a:spcAft>
      <a:defRPr kumimoji="1" sz="2400" kern="1200">
        <a:solidFill>
          <a:schemeClr val="tx1"/>
        </a:solidFill>
        <a:latin typeface="Tahoma" panose="020B0604030504040204" pitchFamily="34" charset="0"/>
        <a:ea typeface="Dotum" pitchFamily="34" charset="-127"/>
        <a:cs typeface="+mn-cs"/>
      </a:defRPr>
    </a:lvl4pPr>
    <a:lvl5pPr marL="1828800" algn="l" rtl="0" eaLnBrk="0" fontAlgn="base" hangingPunct="0">
      <a:spcBef>
        <a:spcPct val="0"/>
      </a:spcBef>
      <a:spcAft>
        <a:spcPct val="0"/>
      </a:spcAft>
      <a:defRPr kumimoji="1" sz="2400" kern="1200">
        <a:solidFill>
          <a:schemeClr val="tx1"/>
        </a:solidFill>
        <a:latin typeface="Tahoma" panose="020B0604030504040204" pitchFamily="34" charset="0"/>
        <a:ea typeface="Dotum" pitchFamily="34" charset="-127"/>
        <a:cs typeface="+mn-cs"/>
      </a:defRPr>
    </a:lvl5pPr>
    <a:lvl6pPr marL="2286000" algn="l" defTabSz="914400" rtl="0" eaLnBrk="1" latinLnBrk="0" hangingPunct="1">
      <a:defRPr kumimoji="1" sz="2400" kern="1200">
        <a:solidFill>
          <a:schemeClr val="tx1"/>
        </a:solidFill>
        <a:latin typeface="Tahoma" panose="020B0604030504040204" pitchFamily="34" charset="0"/>
        <a:ea typeface="Dotum" pitchFamily="34" charset="-127"/>
        <a:cs typeface="+mn-cs"/>
      </a:defRPr>
    </a:lvl6pPr>
    <a:lvl7pPr marL="2743200" algn="l" defTabSz="914400" rtl="0" eaLnBrk="1" latinLnBrk="0" hangingPunct="1">
      <a:defRPr kumimoji="1" sz="2400" kern="1200">
        <a:solidFill>
          <a:schemeClr val="tx1"/>
        </a:solidFill>
        <a:latin typeface="Tahoma" panose="020B0604030504040204" pitchFamily="34" charset="0"/>
        <a:ea typeface="Dotum" pitchFamily="34" charset="-127"/>
        <a:cs typeface="+mn-cs"/>
      </a:defRPr>
    </a:lvl7pPr>
    <a:lvl8pPr marL="3200400" algn="l" defTabSz="914400" rtl="0" eaLnBrk="1" latinLnBrk="0" hangingPunct="1">
      <a:defRPr kumimoji="1" sz="2400" kern="1200">
        <a:solidFill>
          <a:schemeClr val="tx1"/>
        </a:solidFill>
        <a:latin typeface="Tahoma" panose="020B0604030504040204" pitchFamily="34" charset="0"/>
        <a:ea typeface="Dotum" pitchFamily="34" charset="-127"/>
        <a:cs typeface="+mn-cs"/>
      </a:defRPr>
    </a:lvl8pPr>
    <a:lvl9pPr marL="3657600" algn="l" defTabSz="914400" rtl="0" eaLnBrk="1" latinLnBrk="0" hangingPunct="1">
      <a:defRPr kumimoji="1" sz="2400" kern="1200">
        <a:solidFill>
          <a:schemeClr val="tx1"/>
        </a:solidFill>
        <a:latin typeface="Tahoma" panose="020B0604030504040204" pitchFamily="34" charset="0"/>
        <a:ea typeface="Dotum" pitchFamily="34" charset="-127"/>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06">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FF0066"/>
    <a:srgbClr val="FBFF61"/>
    <a:srgbClr val="000099"/>
    <a:srgbClr val="0000B4"/>
    <a:srgbClr val="0000C4"/>
    <a:srgbClr val="C9DFFF"/>
    <a:srgbClr val="C9E4FF"/>
    <a:srgbClr val="E1E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57" autoAdjust="0"/>
    <p:restoredTop sz="78845" autoAdjust="0"/>
  </p:normalViewPr>
  <p:slideViewPr>
    <p:cSldViewPr>
      <p:cViewPr varScale="1">
        <p:scale>
          <a:sx n="85" d="100"/>
          <a:sy n="85" d="100"/>
        </p:scale>
        <p:origin x="840" y="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6168"/>
    </p:cViewPr>
  </p:sorterViewPr>
  <p:notesViewPr>
    <p:cSldViewPr>
      <p:cViewPr varScale="1">
        <p:scale>
          <a:sx n="40" d="100"/>
          <a:sy n="40" d="100"/>
        </p:scale>
        <p:origin x="-1482" y="-90"/>
      </p:cViewPr>
      <p:guideLst>
        <p:guide orient="horz" pos="3006"/>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theme" Target="theme/theme1.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tableStyles" Target="tableStyles.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presProps" Target="presProps.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viewProps" Target="viewProps.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notesMaster" Target="notesMasters/notes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handoutMaster" Target="handoutMasters/handoutMaster1.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0866" name="Rectangle 2"/>
          <p:cNvSpPr>
            <a:spLocks noGrp="1" noChangeArrowheads="1"/>
          </p:cNvSpPr>
          <p:nvPr>
            <p:ph type="hdr" sz="quarter"/>
          </p:nvPr>
        </p:nvSpPr>
        <p:spPr bwMode="auto">
          <a:xfrm>
            <a:off x="0" y="0"/>
            <a:ext cx="2971800"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smtClean="0">
                <a:ea typeface="宋体" panose="02010600030101010101" pitchFamily="2" charset="-122"/>
              </a:defRPr>
            </a:lvl1pPr>
          </a:lstStyle>
          <a:p>
            <a:pPr>
              <a:defRPr/>
            </a:pPr>
            <a:endParaRPr lang="en-US" altLang="zh-CN"/>
          </a:p>
        </p:txBody>
      </p:sp>
      <p:sp>
        <p:nvSpPr>
          <p:cNvPr id="420867" name="Rectangle 3"/>
          <p:cNvSpPr>
            <a:spLocks noGrp="1" noChangeArrowheads="1"/>
          </p:cNvSpPr>
          <p:nvPr>
            <p:ph type="dt" sz="quarter" idx="1"/>
          </p:nvPr>
        </p:nvSpPr>
        <p:spPr bwMode="auto">
          <a:xfrm>
            <a:off x="3886200" y="0"/>
            <a:ext cx="2971800"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smtClean="0">
                <a:ea typeface="宋体" panose="02010600030101010101" pitchFamily="2" charset="-122"/>
              </a:defRPr>
            </a:lvl1pPr>
          </a:lstStyle>
          <a:p>
            <a:pPr>
              <a:defRPr/>
            </a:pPr>
            <a:endParaRPr lang="en-US" altLang="zh-CN"/>
          </a:p>
        </p:txBody>
      </p:sp>
      <p:sp>
        <p:nvSpPr>
          <p:cNvPr id="420868" name="Rectangle 4"/>
          <p:cNvSpPr>
            <a:spLocks noGrp="1" noChangeArrowheads="1"/>
          </p:cNvSpPr>
          <p:nvPr>
            <p:ph type="ftr" sz="quarter" idx="2"/>
          </p:nvPr>
        </p:nvSpPr>
        <p:spPr bwMode="auto">
          <a:xfrm>
            <a:off x="0" y="9067800"/>
            <a:ext cx="2971800"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smtClean="0">
                <a:ea typeface="宋体" panose="02010600030101010101" pitchFamily="2" charset="-122"/>
              </a:defRPr>
            </a:lvl1pPr>
          </a:lstStyle>
          <a:p>
            <a:pPr>
              <a:defRPr/>
            </a:pPr>
            <a:endParaRPr lang="en-US" altLang="zh-CN"/>
          </a:p>
        </p:txBody>
      </p:sp>
      <p:sp>
        <p:nvSpPr>
          <p:cNvPr id="420869" name="Rectangle 5"/>
          <p:cNvSpPr>
            <a:spLocks noGrp="1" noChangeArrowheads="1"/>
          </p:cNvSpPr>
          <p:nvPr>
            <p:ph type="sldNum" sz="quarter" idx="3"/>
          </p:nvPr>
        </p:nvSpPr>
        <p:spPr bwMode="auto">
          <a:xfrm>
            <a:off x="3886200" y="9067800"/>
            <a:ext cx="2971800"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smtClean="0">
                <a:ea typeface="宋体" panose="02010600030101010101" pitchFamily="2" charset="-122"/>
              </a:defRPr>
            </a:lvl1pPr>
          </a:lstStyle>
          <a:p>
            <a:pPr>
              <a:defRPr/>
            </a:pPr>
            <a:fld id="{3CA04471-C6C2-45F7-A6D0-062A584A1367}"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8898" name="Rectangle 2"/>
          <p:cNvSpPr>
            <a:spLocks noGrp="1" noChangeArrowheads="1"/>
          </p:cNvSpPr>
          <p:nvPr>
            <p:ph type="hdr" sz="quarter"/>
          </p:nvPr>
        </p:nvSpPr>
        <p:spPr bwMode="auto">
          <a:xfrm>
            <a:off x="0" y="0"/>
            <a:ext cx="2971800"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t" anchorCtr="0" compatLnSpc="1">
            <a:prstTxWarp prst="textNoShape">
              <a:avLst/>
            </a:prstTxWarp>
          </a:bodyPr>
          <a:lstStyle>
            <a:lvl1pPr eaLnBrk="1" hangingPunct="1">
              <a:defRPr sz="1200" smtClean="0">
                <a:ea typeface="宋体" panose="02010600030101010101" pitchFamily="2" charset="-122"/>
              </a:defRPr>
            </a:lvl1pPr>
          </a:lstStyle>
          <a:p>
            <a:pPr>
              <a:defRPr/>
            </a:pPr>
            <a:endParaRPr lang="en-US" altLang="zh-CN"/>
          </a:p>
        </p:txBody>
      </p:sp>
      <p:sp>
        <p:nvSpPr>
          <p:cNvPr id="208899" name="Rectangle 3"/>
          <p:cNvSpPr>
            <a:spLocks noGrp="1" noChangeArrowheads="1"/>
          </p:cNvSpPr>
          <p:nvPr>
            <p:ph type="dt" idx="1"/>
          </p:nvPr>
        </p:nvSpPr>
        <p:spPr bwMode="auto">
          <a:xfrm>
            <a:off x="3886200" y="0"/>
            <a:ext cx="2971800"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t" anchorCtr="0" compatLnSpc="1">
            <a:prstTxWarp prst="textNoShape">
              <a:avLst/>
            </a:prstTxWarp>
          </a:bodyPr>
          <a:lstStyle>
            <a:lvl1pPr algn="r" eaLnBrk="1" hangingPunct="1">
              <a:defRPr sz="1200" smtClean="0">
                <a:ea typeface="宋体" panose="02010600030101010101" pitchFamily="2" charset="-122"/>
              </a:defRPr>
            </a:lvl1pPr>
          </a:lstStyle>
          <a:p>
            <a:pPr>
              <a:defRPr/>
            </a:pPr>
            <a:endParaRPr lang="en-US" altLang="zh-CN"/>
          </a:p>
        </p:txBody>
      </p:sp>
      <p:sp>
        <p:nvSpPr>
          <p:cNvPr id="5124" name="Rectangle 4"/>
          <p:cNvSpPr>
            <a:spLocks noGrp="1" noRot="1" noChangeAspect="1" noChangeArrowheads="1" noTextEdit="1"/>
          </p:cNvSpPr>
          <p:nvPr>
            <p:ph type="sldImg" idx="2"/>
          </p:nvPr>
        </p:nvSpPr>
        <p:spPr bwMode="auto">
          <a:xfrm>
            <a:off x="1042988" y="715963"/>
            <a:ext cx="4772025" cy="3579812"/>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08901" name="Rectangle 5"/>
          <p:cNvSpPr>
            <a:spLocks noGrp="1" noChangeArrowheads="1"/>
          </p:cNvSpPr>
          <p:nvPr>
            <p:ph type="body" sz="quarter" idx="3"/>
          </p:nvPr>
        </p:nvSpPr>
        <p:spPr bwMode="auto">
          <a:xfrm>
            <a:off x="914400" y="4533900"/>
            <a:ext cx="5029200" cy="429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08902" name="Rectangle 6"/>
          <p:cNvSpPr>
            <a:spLocks noGrp="1" noChangeArrowheads="1"/>
          </p:cNvSpPr>
          <p:nvPr>
            <p:ph type="ftr" sz="quarter" idx="4"/>
          </p:nvPr>
        </p:nvSpPr>
        <p:spPr bwMode="auto">
          <a:xfrm>
            <a:off x="0" y="9067800"/>
            <a:ext cx="2971800"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b" anchorCtr="0" compatLnSpc="1">
            <a:prstTxWarp prst="textNoShape">
              <a:avLst/>
            </a:prstTxWarp>
          </a:bodyPr>
          <a:lstStyle>
            <a:lvl1pPr eaLnBrk="1" hangingPunct="1">
              <a:defRPr sz="1200" smtClean="0">
                <a:ea typeface="宋体" panose="02010600030101010101" pitchFamily="2" charset="-122"/>
              </a:defRPr>
            </a:lvl1pPr>
          </a:lstStyle>
          <a:p>
            <a:pPr>
              <a:defRPr/>
            </a:pPr>
            <a:endParaRPr lang="en-US" altLang="zh-CN"/>
          </a:p>
        </p:txBody>
      </p:sp>
      <p:sp>
        <p:nvSpPr>
          <p:cNvPr id="208903" name="Rectangle 7"/>
          <p:cNvSpPr>
            <a:spLocks noGrp="1" noChangeArrowheads="1"/>
          </p:cNvSpPr>
          <p:nvPr>
            <p:ph type="sldNum" sz="quarter" idx="5"/>
          </p:nvPr>
        </p:nvSpPr>
        <p:spPr bwMode="auto">
          <a:xfrm>
            <a:off x="3886200" y="9067800"/>
            <a:ext cx="2971800"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b" anchorCtr="0" compatLnSpc="1">
            <a:prstTxWarp prst="textNoShape">
              <a:avLst/>
            </a:prstTxWarp>
          </a:bodyPr>
          <a:lstStyle>
            <a:lvl1pPr algn="r" eaLnBrk="1" hangingPunct="1">
              <a:defRPr sz="1200" smtClean="0">
                <a:ea typeface="宋体" panose="02010600030101010101" pitchFamily="2" charset="-122"/>
              </a:defRPr>
            </a:lvl1pPr>
          </a:lstStyle>
          <a:p>
            <a:pPr>
              <a:defRPr/>
            </a:pPr>
            <a:fld id="{7FBC6993-73BD-485B-A85C-67E84995AB9C}"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baike.baidu.com/item/%E7%94%9F%E6%88%90%E5%87%BD%E6%95%B0"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FBC6993-73BD-485B-A85C-67E84995AB9C}" type="slidenum">
              <a:rPr lang="en-US" altLang="zh-CN" smtClean="0"/>
              <a:pPr>
                <a:defRPr/>
              </a:pPr>
              <a:t>1</a:t>
            </a:fld>
            <a:endParaRPr lang="en-US" altLang="zh-CN"/>
          </a:p>
        </p:txBody>
      </p:sp>
    </p:spTree>
    <p:extLst>
      <p:ext uri="{BB962C8B-B14F-4D97-AF65-F5344CB8AC3E}">
        <p14:creationId xmlns:p14="http://schemas.microsoft.com/office/powerpoint/2010/main" val="2941743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最早提出母函数的人是法国数学家</a:t>
            </a:r>
            <a:r>
              <a:rPr lang="en-US" altLang="zh-CN" sz="1200" b="0" i="0" kern="1200" dirty="0" err="1">
                <a:solidFill>
                  <a:schemeClr val="tx1"/>
                </a:solidFill>
                <a:effectLst/>
                <a:latin typeface="Times New Roman" panose="02020603050405020304" pitchFamily="18" charset="0"/>
                <a:ea typeface="宋体" panose="02010600030101010101" pitchFamily="2" charset="-122"/>
                <a:cs typeface="+mn-cs"/>
              </a:rPr>
              <a:t>LaplaceP.S</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在其</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1812</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年出版的</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概率的分析理论</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中明确提出“</a:t>
            </a:r>
            <a:r>
              <a:rPr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hlinkClick r:id="rId3">
                  <a:extLst>
                    <a:ext uri="{A12FA001-AC4F-418D-AE19-62706E023703}">
                      <ahyp:hlinkClr xmlns="" xmlns:ahyp="http://schemas.microsoft.com/office/drawing/2018/hyperlinkcolor" val="tx"/>
                    </a:ext>
                  </a:extLst>
                </a:hlinkClick>
              </a:rPr>
              <a:t>生成函数</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的计算”，书中对生成函数思想奠基人</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——Euler L</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在</a:t>
            </a:r>
            <a:r>
              <a:rPr lang="en-US" altLang="zh-CN" sz="1200" b="0" i="0" kern="1200" dirty="0">
                <a:solidFill>
                  <a:schemeClr val="tx1"/>
                </a:solidFill>
                <a:effectLst/>
                <a:latin typeface="Times New Roman" panose="02020603050405020304" pitchFamily="18" charset="0"/>
                <a:ea typeface="宋体" panose="02010600030101010101" pitchFamily="2" charset="-122"/>
                <a:cs typeface="+mn-cs"/>
              </a:rPr>
              <a:t>18</a:t>
            </a:r>
            <a:r>
              <a:rPr lang="zh-CN" altLang="en-US" sz="1200" b="0" i="0" kern="1200" dirty="0">
                <a:solidFill>
                  <a:schemeClr val="tx1"/>
                </a:solidFill>
                <a:effectLst/>
                <a:latin typeface="Times New Roman" panose="02020603050405020304" pitchFamily="18" charset="0"/>
                <a:ea typeface="宋体" panose="02010600030101010101" pitchFamily="2" charset="-122"/>
                <a:cs typeface="+mn-cs"/>
              </a:rPr>
              <a:t>世纪对自然数的分解与合成的研究做了延伸与发展。生成函数的理论由此基本建立。</a:t>
            </a:r>
            <a:endParaRPr lang="zh-CN" altLang="en-US" dirty="0"/>
          </a:p>
        </p:txBody>
      </p:sp>
      <p:sp>
        <p:nvSpPr>
          <p:cNvPr id="4" name="灯片编号占位符 3"/>
          <p:cNvSpPr>
            <a:spLocks noGrp="1"/>
          </p:cNvSpPr>
          <p:nvPr>
            <p:ph type="sldNum" sz="quarter" idx="10"/>
          </p:nvPr>
        </p:nvSpPr>
        <p:spPr/>
        <p:txBody>
          <a:bodyPr/>
          <a:lstStyle/>
          <a:p>
            <a:pPr>
              <a:defRPr/>
            </a:pPr>
            <a:fld id="{7FBC6993-73BD-485B-A85C-67E84995AB9C}" type="slidenum">
              <a:rPr lang="en-US" altLang="zh-CN" smtClean="0"/>
              <a:pPr>
                <a:defRPr/>
              </a:pPr>
              <a:t>2</a:t>
            </a:fld>
            <a:endParaRPr lang="en-US" altLang="zh-CN"/>
          </a:p>
        </p:txBody>
      </p:sp>
    </p:spTree>
    <p:extLst>
      <p:ext uri="{BB962C8B-B14F-4D97-AF65-F5344CB8AC3E}">
        <p14:creationId xmlns:p14="http://schemas.microsoft.com/office/powerpoint/2010/main" val="480002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母函数的思想很简单</a:t>
            </a:r>
            <a:r>
              <a:rPr lang="en-US" altLang="zh-CN" dirty="0"/>
              <a:t>----</a:t>
            </a:r>
            <a:r>
              <a:rPr lang="zh-CN" altLang="en-US" dirty="0"/>
              <a:t>就是把离散数列和幂级数意义对应起来，把离散数列间的相互组合关系对应成幂级数间的运算关系，最后由幂级数形式来确定离散数列的构造。</a:t>
            </a:r>
          </a:p>
        </p:txBody>
      </p:sp>
      <p:sp>
        <p:nvSpPr>
          <p:cNvPr id="4" name="灯片编号占位符 3"/>
          <p:cNvSpPr>
            <a:spLocks noGrp="1"/>
          </p:cNvSpPr>
          <p:nvPr>
            <p:ph type="sldNum" sz="quarter" idx="10"/>
          </p:nvPr>
        </p:nvSpPr>
        <p:spPr/>
        <p:txBody>
          <a:bodyPr/>
          <a:lstStyle/>
          <a:p>
            <a:pPr>
              <a:defRPr/>
            </a:pPr>
            <a:fld id="{7FBC6993-73BD-485B-A85C-67E84995AB9C}" type="slidenum">
              <a:rPr lang="en-US" altLang="zh-CN" smtClean="0"/>
              <a:pPr>
                <a:defRPr/>
              </a:pPr>
              <a:t>3</a:t>
            </a:fld>
            <a:endParaRPr lang="en-US" altLang="zh-CN"/>
          </a:p>
        </p:txBody>
      </p:sp>
    </p:spTree>
    <p:extLst>
      <p:ext uri="{BB962C8B-B14F-4D97-AF65-F5344CB8AC3E}">
        <p14:creationId xmlns:p14="http://schemas.microsoft.com/office/powerpoint/2010/main" val="2184813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7FBC6993-73BD-485B-A85C-67E84995AB9C}" type="slidenum">
              <a:rPr lang="en-US" altLang="zh-CN" smtClean="0"/>
              <a:pPr>
                <a:defRPr/>
              </a:pPr>
              <a:t>7</a:t>
            </a:fld>
            <a:endParaRPr lang="en-US" altLang="zh-CN"/>
          </a:p>
        </p:txBody>
      </p:sp>
    </p:spTree>
    <p:extLst>
      <p:ext uri="{BB962C8B-B14F-4D97-AF65-F5344CB8AC3E}">
        <p14:creationId xmlns:p14="http://schemas.microsoft.com/office/powerpoint/2010/main" val="2970337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dirty="0"/>
              <a:t>实数域上多项式因式分解定理：每个次数≥</a:t>
            </a:r>
            <a:r>
              <a:rPr lang="en-US" altLang="zh-CN" sz="1200" dirty="0"/>
              <a:t>1</a:t>
            </a:r>
            <a:r>
              <a:rPr lang="zh-CN" altLang="en-US" sz="1200" dirty="0"/>
              <a:t>的实系数多项式在实数域上都可以唯一地分解成一次因式和二次不 可约因式的乘积</a:t>
            </a:r>
            <a:r>
              <a:rPr lang="en-US" altLang="zh-CN" sz="1200"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dirty="0"/>
              <a:t>实数域和复数域上分解的形式是不一样的，可以考虑</a:t>
            </a:r>
            <a:r>
              <a:rPr lang="en-US" altLang="zh-CN" sz="1200" dirty="0"/>
              <a:t>x^4+1</a:t>
            </a:r>
            <a:r>
              <a:rPr lang="zh-CN" altLang="en-US" sz="1200" dirty="0"/>
              <a:t>的分解形式</a:t>
            </a:r>
          </a:p>
          <a:p>
            <a:endParaRPr lang="zh-CN" altLang="en-US" dirty="0"/>
          </a:p>
        </p:txBody>
      </p:sp>
      <p:sp>
        <p:nvSpPr>
          <p:cNvPr id="4" name="灯片编号占位符 3"/>
          <p:cNvSpPr>
            <a:spLocks noGrp="1"/>
          </p:cNvSpPr>
          <p:nvPr>
            <p:ph type="sldNum" sz="quarter" idx="5"/>
          </p:nvPr>
        </p:nvSpPr>
        <p:spPr/>
        <p:txBody>
          <a:bodyPr/>
          <a:lstStyle/>
          <a:p>
            <a:pPr>
              <a:defRPr/>
            </a:pPr>
            <a:fld id="{7FBC6993-73BD-485B-A85C-67E84995AB9C}" type="slidenum">
              <a:rPr lang="en-US" altLang="zh-CN" smtClean="0"/>
              <a:pPr>
                <a:defRPr/>
              </a:pPr>
              <a:t>116</a:t>
            </a:fld>
            <a:endParaRPr lang="en-US" altLang="zh-CN"/>
          </a:p>
        </p:txBody>
      </p:sp>
    </p:spTree>
    <p:extLst>
      <p:ext uri="{BB962C8B-B14F-4D97-AF65-F5344CB8AC3E}">
        <p14:creationId xmlns:p14="http://schemas.microsoft.com/office/powerpoint/2010/main" val="3980504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7FBC6993-73BD-485B-A85C-67E84995AB9C}" type="slidenum">
              <a:rPr lang="en-US" altLang="zh-CN" smtClean="0"/>
              <a:pPr>
                <a:defRPr/>
              </a:pPr>
              <a:t>141</a:t>
            </a:fld>
            <a:endParaRPr lang="en-US" altLang="zh-CN"/>
          </a:p>
        </p:txBody>
      </p:sp>
    </p:spTree>
    <p:extLst>
      <p:ext uri="{BB962C8B-B14F-4D97-AF65-F5344CB8AC3E}">
        <p14:creationId xmlns:p14="http://schemas.microsoft.com/office/powerpoint/2010/main" val="3736574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7FBC6993-73BD-485B-A85C-67E84995AB9C}" type="slidenum">
              <a:rPr lang="en-US" altLang="zh-CN" smtClean="0"/>
              <a:pPr>
                <a:defRPr/>
              </a:pPr>
              <a:t>142</a:t>
            </a:fld>
            <a:endParaRPr lang="en-US" altLang="zh-CN"/>
          </a:p>
        </p:txBody>
      </p:sp>
    </p:spTree>
    <p:extLst>
      <p:ext uri="{BB962C8B-B14F-4D97-AF65-F5344CB8AC3E}">
        <p14:creationId xmlns:p14="http://schemas.microsoft.com/office/powerpoint/2010/main" val="424112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7FBC6993-73BD-485B-A85C-67E84995AB9C}" type="slidenum">
              <a:rPr lang="en-US" altLang="zh-CN" smtClean="0"/>
              <a:pPr>
                <a:defRPr/>
              </a:pPr>
              <a:t>165</a:t>
            </a:fld>
            <a:endParaRPr lang="en-US" altLang="zh-CN"/>
          </a:p>
        </p:txBody>
      </p:sp>
    </p:spTree>
    <p:extLst>
      <p:ext uri="{BB962C8B-B14F-4D97-AF65-F5344CB8AC3E}">
        <p14:creationId xmlns:p14="http://schemas.microsoft.com/office/powerpoint/2010/main" val="2199065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此处定义和通常的定义不一致，需要更改过来</a:t>
            </a:r>
            <a:endParaRPr lang="en-US" altLang="zh-CN" dirty="0"/>
          </a:p>
          <a:p>
            <a:r>
              <a:rPr lang="zh-CN" altLang="en-US" dirty="0"/>
              <a:t>参见：</a:t>
            </a:r>
            <a:r>
              <a:rPr lang="en-US" altLang="zh-CN" dirty="0"/>
              <a:t>https://baike.baidu.com/item/%E6%96%AF%E7%89%B9%E6%9E%97%E6%95%B0/4938529?fr=aladdin</a:t>
            </a:r>
            <a:endParaRPr lang="zh-CN" altLang="en-US" dirty="0"/>
          </a:p>
        </p:txBody>
      </p:sp>
      <p:sp>
        <p:nvSpPr>
          <p:cNvPr id="4" name="灯片编号占位符 3"/>
          <p:cNvSpPr>
            <a:spLocks noGrp="1"/>
          </p:cNvSpPr>
          <p:nvPr>
            <p:ph type="sldNum" sz="quarter" idx="5"/>
          </p:nvPr>
        </p:nvSpPr>
        <p:spPr/>
        <p:txBody>
          <a:bodyPr/>
          <a:lstStyle/>
          <a:p>
            <a:pPr>
              <a:defRPr/>
            </a:pPr>
            <a:fld id="{7FBC6993-73BD-485B-A85C-67E84995AB9C}" type="slidenum">
              <a:rPr lang="en-US" altLang="zh-CN" smtClean="0"/>
              <a:pPr>
                <a:defRPr/>
              </a:pPr>
              <a:t>182</a:t>
            </a:fld>
            <a:endParaRPr lang="en-US" altLang="zh-CN"/>
          </a:p>
        </p:txBody>
      </p:sp>
    </p:spTree>
    <p:extLst>
      <p:ext uri="{BB962C8B-B14F-4D97-AF65-F5344CB8AC3E}">
        <p14:creationId xmlns:p14="http://schemas.microsoft.com/office/powerpoint/2010/main" val="3307008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1026"/>
          <p:cNvGrpSpPr>
            <a:grpSpLocks/>
          </p:cNvGrpSpPr>
          <p:nvPr/>
        </p:nvGrpSpPr>
        <p:grpSpPr bwMode="auto">
          <a:xfrm>
            <a:off x="0" y="2438400"/>
            <a:ext cx="9009063" cy="1052513"/>
            <a:chOff x="0" y="1536"/>
            <a:chExt cx="5675" cy="663"/>
          </a:xfrm>
        </p:grpSpPr>
        <p:grpSp>
          <p:nvGrpSpPr>
            <p:cNvPr id="5" name="Group 1027"/>
            <p:cNvGrpSpPr>
              <a:grpSpLocks/>
            </p:cNvGrpSpPr>
            <p:nvPr/>
          </p:nvGrpSpPr>
          <p:grpSpPr bwMode="auto">
            <a:xfrm>
              <a:off x="183" y="1604"/>
              <a:ext cx="448" cy="299"/>
              <a:chOff x="720" y="336"/>
              <a:chExt cx="624" cy="432"/>
            </a:xfrm>
          </p:grpSpPr>
          <p:sp>
            <p:nvSpPr>
              <p:cNvPr id="12" name="Rectangle 1028"/>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 name="Rectangle 1029"/>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grpSp>
        <p:grpSp>
          <p:nvGrpSpPr>
            <p:cNvPr id="6" name="Group 1030"/>
            <p:cNvGrpSpPr>
              <a:grpSpLocks/>
            </p:cNvGrpSpPr>
            <p:nvPr/>
          </p:nvGrpSpPr>
          <p:grpSpPr bwMode="auto">
            <a:xfrm>
              <a:off x="261" y="1870"/>
              <a:ext cx="465" cy="299"/>
              <a:chOff x="912" y="2640"/>
              <a:chExt cx="672" cy="432"/>
            </a:xfrm>
          </p:grpSpPr>
          <p:sp>
            <p:nvSpPr>
              <p:cNvPr id="10" name="Rectangle 1031"/>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 name="Rectangle 1032"/>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grpSp>
        <p:sp>
          <p:nvSpPr>
            <p:cNvPr id="7" name="Rectangle 1033"/>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 name="Rectangle 1034"/>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 name="Rectangle 1035"/>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grpSp>
      <p:sp>
        <p:nvSpPr>
          <p:cNvPr id="3424268" name="Rectangle 1036"/>
          <p:cNvSpPr>
            <a:spLocks noGrp="1" noChangeArrowheads="1"/>
          </p:cNvSpPr>
          <p:nvPr>
            <p:ph type="ctrTitle"/>
          </p:nvPr>
        </p:nvSpPr>
        <p:spPr>
          <a:xfrm>
            <a:off x="990600" y="1828800"/>
            <a:ext cx="7772400" cy="1143000"/>
          </a:xfrm>
        </p:spPr>
        <p:txBody>
          <a:bodyPr/>
          <a:lstStyle>
            <a:lvl1pPr>
              <a:defRPr/>
            </a:lvl1pPr>
          </a:lstStyle>
          <a:p>
            <a:pPr lvl="0"/>
            <a:r>
              <a:rPr lang="zh-CN" altLang="en-US" noProof="0"/>
              <a:t>单击此处编辑母版标题样式</a:t>
            </a:r>
          </a:p>
        </p:txBody>
      </p:sp>
      <p:sp>
        <p:nvSpPr>
          <p:cNvPr id="3424269" name="Rectangle 1037"/>
          <p:cNvSpPr>
            <a:spLocks noGrp="1" noChangeArrowheads="1"/>
          </p:cNvSpPr>
          <p:nvPr>
            <p:ph type="subTitle" idx="1"/>
          </p:nvPr>
        </p:nvSpPr>
        <p:spPr>
          <a:xfrm>
            <a:off x="1371600" y="3886200"/>
            <a:ext cx="6400800" cy="1752600"/>
          </a:xfrm>
        </p:spPr>
        <p:txBody>
          <a:bodyPr/>
          <a:lstStyle>
            <a:lvl1pPr marL="0" indent="0" algn="ctr">
              <a:buFont typeface="Wingdings" panose="05000000000000000000" pitchFamily="2" charset="2"/>
              <a:buNone/>
              <a:defRPr/>
            </a:lvl1pPr>
          </a:lstStyle>
          <a:p>
            <a:pPr lvl="0"/>
            <a:r>
              <a:rPr lang="zh-CN" altLang="en-US" noProof="0"/>
              <a:t>单击此处编辑母版副标题样式</a:t>
            </a:r>
          </a:p>
        </p:txBody>
      </p:sp>
      <p:sp>
        <p:nvSpPr>
          <p:cNvPr id="15" name="Rectangle 1039"/>
          <p:cNvSpPr>
            <a:spLocks noGrp="1" noChangeArrowheads="1"/>
          </p:cNvSpPr>
          <p:nvPr>
            <p:ph type="ftr" sz="quarter" idx="11"/>
          </p:nvPr>
        </p:nvSpPr>
        <p:spPr>
          <a:xfrm>
            <a:off x="3429000" y="6248400"/>
            <a:ext cx="2895600" cy="457200"/>
          </a:xfrm>
        </p:spPr>
        <p:txBody>
          <a:bodyPr/>
          <a:lstStyle>
            <a:lvl1pPr>
              <a:defRPr smtClean="0">
                <a:solidFill>
                  <a:schemeClr val="bg2"/>
                </a:solidFill>
              </a:defRPr>
            </a:lvl1pPr>
          </a:lstStyle>
          <a:p>
            <a:pPr>
              <a:defRPr/>
            </a:pPr>
            <a:endParaRPr lang="en-US" altLang="zh-CN"/>
          </a:p>
        </p:txBody>
      </p:sp>
      <p:sp>
        <p:nvSpPr>
          <p:cNvPr id="16" name="Rectangle 1040"/>
          <p:cNvSpPr>
            <a:spLocks noGrp="1" noChangeArrowheads="1"/>
          </p:cNvSpPr>
          <p:nvPr>
            <p:ph type="sldNum" sz="quarter" idx="12"/>
          </p:nvPr>
        </p:nvSpPr>
        <p:spPr>
          <a:xfrm>
            <a:off x="6858000" y="6248400"/>
            <a:ext cx="1905000" cy="457200"/>
          </a:xfrm>
        </p:spPr>
        <p:txBody>
          <a:bodyPr/>
          <a:lstStyle>
            <a:lvl1pPr>
              <a:defRPr smtClean="0">
                <a:solidFill>
                  <a:schemeClr val="bg2"/>
                </a:solidFill>
              </a:defRPr>
            </a:lvl1pPr>
          </a:lstStyle>
          <a:p>
            <a:pPr>
              <a:defRPr/>
            </a:pPr>
            <a:fld id="{80A741BF-0729-48FF-A085-52DC43731525}" type="slidenum">
              <a:rPr lang="en-US" altLang="zh-CN"/>
              <a:pPr>
                <a:defRPr/>
              </a:pPr>
              <a:t>‹#›</a:t>
            </a:fld>
            <a:endParaRPr lang="en-US" altLang="zh-CN"/>
          </a:p>
        </p:txBody>
      </p:sp>
    </p:spTree>
    <p:extLst>
      <p:ext uri="{BB962C8B-B14F-4D97-AF65-F5344CB8AC3E}">
        <p14:creationId xmlns:p14="http://schemas.microsoft.com/office/powerpoint/2010/main" val="2409594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F787AC7F-B537-4066-9F67-6020D5738A2D}" type="slidenum">
              <a:rPr lang="en-US" altLang="zh-CN"/>
              <a:pPr>
                <a:defRPr/>
              </a:pPr>
              <a:t>‹#›</a:t>
            </a:fld>
            <a:endParaRPr lang="en-US" altLang="zh-CN"/>
          </a:p>
        </p:txBody>
      </p:sp>
    </p:spTree>
    <p:extLst>
      <p:ext uri="{BB962C8B-B14F-4D97-AF65-F5344CB8AC3E}">
        <p14:creationId xmlns:p14="http://schemas.microsoft.com/office/powerpoint/2010/main" val="761526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45313" y="0"/>
            <a:ext cx="1943100" cy="57435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116013" y="0"/>
            <a:ext cx="5676900" cy="574357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5658850B-BE10-40E3-A60C-0BF2BC8C0522}" type="slidenum">
              <a:rPr lang="en-US" altLang="zh-CN"/>
              <a:pPr>
                <a:defRPr/>
              </a:pPr>
              <a:t>‹#›</a:t>
            </a:fld>
            <a:endParaRPr lang="en-US" altLang="zh-CN"/>
          </a:p>
        </p:txBody>
      </p:sp>
    </p:spTree>
    <p:extLst>
      <p:ext uri="{BB962C8B-B14F-4D97-AF65-F5344CB8AC3E}">
        <p14:creationId xmlns:p14="http://schemas.microsoft.com/office/powerpoint/2010/main" val="4186968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258888" y="0"/>
            <a:ext cx="7273925"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1116013" y="1628775"/>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078413" y="1628775"/>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C39AAAB4-D71F-484C-949C-7670C0CCBD5E}" type="slidenum">
              <a:rPr lang="en-US" altLang="zh-CN"/>
              <a:pPr>
                <a:defRPr/>
              </a:pPr>
              <a:t>‹#›</a:t>
            </a:fld>
            <a:endParaRPr lang="en-US" altLang="zh-CN"/>
          </a:p>
        </p:txBody>
      </p:sp>
    </p:spTree>
    <p:extLst>
      <p:ext uri="{BB962C8B-B14F-4D97-AF65-F5344CB8AC3E}">
        <p14:creationId xmlns:p14="http://schemas.microsoft.com/office/powerpoint/2010/main" val="9736656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258888" y="0"/>
            <a:ext cx="7273925"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1116013" y="1628775"/>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5078413" y="1628775"/>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5078413" y="3762375"/>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13"/>
          <p:cNvSpPr>
            <a:spLocks noGrp="1" noChangeArrowheads="1"/>
          </p:cNvSpPr>
          <p:nvPr>
            <p:ph type="sldNum" sz="quarter" idx="12"/>
          </p:nvPr>
        </p:nvSpPr>
        <p:spPr>
          <a:ln/>
        </p:spPr>
        <p:txBody>
          <a:bodyPr/>
          <a:lstStyle>
            <a:lvl1pPr>
              <a:defRPr/>
            </a:lvl1pPr>
          </a:lstStyle>
          <a:p>
            <a:pPr>
              <a:defRPr/>
            </a:pPr>
            <a:fld id="{37504B3F-E6D3-4E09-9D09-9B3CA043B4D9}" type="slidenum">
              <a:rPr lang="en-US" altLang="zh-CN"/>
              <a:pPr>
                <a:defRPr/>
              </a:pPr>
              <a:t>‹#›</a:t>
            </a:fld>
            <a:endParaRPr lang="en-US" altLang="zh-CN"/>
          </a:p>
        </p:txBody>
      </p:sp>
    </p:spTree>
    <p:extLst>
      <p:ext uri="{BB962C8B-B14F-4D97-AF65-F5344CB8AC3E}">
        <p14:creationId xmlns:p14="http://schemas.microsoft.com/office/powerpoint/2010/main" val="21558432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1258888" y="0"/>
            <a:ext cx="7273925" cy="1143000"/>
          </a:xfrm>
        </p:spPr>
        <p:txBody>
          <a:bodyPr/>
          <a:lstStyle/>
          <a:p>
            <a:r>
              <a:rPr lang="zh-CN" altLang="en-US"/>
              <a:t>单击此处编辑母版标题样式</a:t>
            </a:r>
          </a:p>
        </p:txBody>
      </p:sp>
      <p:sp>
        <p:nvSpPr>
          <p:cNvPr id="3" name="内容占位符 2"/>
          <p:cNvSpPr>
            <a:spLocks noGrp="1"/>
          </p:cNvSpPr>
          <p:nvPr>
            <p:ph sz="quarter" idx="1"/>
          </p:nvPr>
        </p:nvSpPr>
        <p:spPr>
          <a:xfrm>
            <a:off x="1116013" y="1628775"/>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5078413" y="1628775"/>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1116013" y="3762375"/>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5078413" y="3762375"/>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3"/>
          <p:cNvSpPr>
            <a:spLocks noGrp="1" noChangeArrowheads="1"/>
          </p:cNvSpPr>
          <p:nvPr>
            <p:ph type="sldNum" sz="quarter" idx="12"/>
          </p:nvPr>
        </p:nvSpPr>
        <p:spPr>
          <a:ln/>
        </p:spPr>
        <p:txBody>
          <a:bodyPr/>
          <a:lstStyle>
            <a:lvl1pPr>
              <a:defRPr/>
            </a:lvl1pPr>
          </a:lstStyle>
          <a:p>
            <a:pPr>
              <a:defRPr/>
            </a:pPr>
            <a:fld id="{806E962A-B62C-4580-BEC1-86F04A364EF4}" type="slidenum">
              <a:rPr lang="en-US" altLang="zh-CN"/>
              <a:pPr>
                <a:defRPr/>
              </a:pPr>
              <a:t>‹#›</a:t>
            </a:fld>
            <a:endParaRPr lang="en-US" altLang="zh-CN"/>
          </a:p>
        </p:txBody>
      </p:sp>
    </p:spTree>
    <p:extLst>
      <p:ext uri="{BB962C8B-B14F-4D97-AF65-F5344CB8AC3E}">
        <p14:creationId xmlns:p14="http://schemas.microsoft.com/office/powerpoint/2010/main" val="20164878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Oval 2"/>
          <p:cNvSpPr>
            <a:spLocks noChangeArrowheads="1"/>
          </p:cNvSpPr>
          <p:nvPr/>
        </p:nvSpPr>
        <p:spPr bwMode="auto">
          <a:xfrm>
            <a:off x="152400" y="381000"/>
            <a:ext cx="1752600" cy="1752600"/>
          </a:xfrm>
          <a:prstGeom prst="ellipse">
            <a:avLst/>
          </a:prstGeom>
          <a:solidFill>
            <a:schemeClr val="bg1"/>
          </a:solidFill>
          <a:ln>
            <a:noFill/>
          </a:ln>
          <a:effectLst/>
          <a:extLst>
            <a:ext uri="{91240B29-F687-4F45-9708-019B960494DF}">
              <a14:hiddenLine xmlns:a14="http://schemas.microsoft.com/office/drawing/2010/main" w="38100">
                <a:solidFill>
                  <a:srgbClr val="0098E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 name="Rectangle 5"/>
          <p:cNvSpPr>
            <a:spLocks noChangeArrowheads="1"/>
          </p:cNvSpPr>
          <p:nvPr/>
        </p:nvSpPr>
        <p:spPr bwMode="auto">
          <a:xfrm>
            <a:off x="1447800" y="6400800"/>
            <a:ext cx="7010400" cy="457200"/>
          </a:xfrm>
          <a:prstGeom prst="rect">
            <a:avLst/>
          </a:prstGeom>
          <a:solidFill>
            <a:srgbClr val="CBD9F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795139" name="Rectangle 3"/>
          <p:cNvSpPr>
            <a:spLocks noGrp="1" noChangeArrowheads="1"/>
          </p:cNvSpPr>
          <p:nvPr>
            <p:ph type="ctrTitle"/>
          </p:nvPr>
        </p:nvSpPr>
        <p:spPr>
          <a:xfrm>
            <a:off x="1219200" y="1524000"/>
            <a:ext cx="7086600" cy="762000"/>
          </a:xfrm>
        </p:spPr>
        <p:txBody>
          <a:bodyPr/>
          <a:lstStyle>
            <a:lvl1pPr>
              <a:defRPr/>
            </a:lvl1pPr>
          </a:lstStyle>
          <a:p>
            <a:pPr lvl="0"/>
            <a:r>
              <a:rPr lang="zh-CN" altLang="en-US" noProof="0"/>
              <a:t>单击此处编辑母版标题样式</a:t>
            </a:r>
          </a:p>
        </p:txBody>
      </p:sp>
      <p:sp>
        <p:nvSpPr>
          <p:cNvPr id="8795140" name="Rectangle 4"/>
          <p:cNvSpPr>
            <a:spLocks noGrp="1" noChangeArrowheads="1"/>
          </p:cNvSpPr>
          <p:nvPr>
            <p:ph type="subTitle" idx="1"/>
          </p:nvPr>
        </p:nvSpPr>
        <p:spPr>
          <a:xfrm>
            <a:off x="1828800" y="2667000"/>
            <a:ext cx="6102350" cy="2667000"/>
          </a:xfrm>
          <a:extLst>
            <a:ext uri="{AF507438-7753-43E0-B8FC-AC1667EBCBE1}">
              <a14:hiddenEffects xmlns:a14="http://schemas.microsoft.com/office/drawing/2010/main">
                <a:effectLst>
                  <a:outerShdw dist="107763" dir="18900000" algn="ctr" rotWithShape="0">
                    <a:schemeClr val="bg2"/>
                  </a:outerShdw>
                </a:effectLst>
              </a14:hiddenEffects>
            </a:ext>
          </a:extLst>
        </p:spPr>
        <p:txBody>
          <a:bodyPr/>
          <a:lstStyle>
            <a:lvl1pPr marL="0" indent="0">
              <a:buSzTx/>
              <a:buFont typeface="Wingdings" panose="05000000000000000000" pitchFamily="2" charset="2"/>
              <a:buBlip>
                <a:blip r:embed="rId3"/>
              </a:buBlip>
              <a:defRPr sz="2400"/>
            </a:lvl1pPr>
          </a:lstStyle>
          <a:p>
            <a:pPr lvl="0"/>
            <a:r>
              <a:rPr lang="en-US" altLang="zh-CN" noProof="0"/>
              <a:t> </a:t>
            </a:r>
            <a:r>
              <a:rPr lang="zh-CN" altLang="en-US" noProof="0"/>
              <a:t>单击此处编辑母版副标题样式</a:t>
            </a:r>
          </a:p>
        </p:txBody>
      </p:sp>
    </p:spTree>
    <p:extLst>
      <p:ext uri="{BB962C8B-B14F-4D97-AF65-F5344CB8AC3E}">
        <p14:creationId xmlns:p14="http://schemas.microsoft.com/office/powerpoint/2010/main" val="1361238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065886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Tree>
    <p:extLst>
      <p:ext uri="{BB962C8B-B14F-4D97-AF65-F5344CB8AC3E}">
        <p14:creationId xmlns:p14="http://schemas.microsoft.com/office/powerpoint/2010/main" val="32793966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228600" y="1143000"/>
            <a:ext cx="4191000" cy="5181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72000" y="1143000"/>
            <a:ext cx="4191000" cy="5181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2275728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885681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17B5AA2A-1ED9-4E60-AA45-DA5ECEDE97FC}" type="slidenum">
              <a:rPr lang="en-US" altLang="zh-CN"/>
              <a:pPr>
                <a:defRPr/>
              </a:pPr>
              <a:t>‹#›</a:t>
            </a:fld>
            <a:endParaRPr lang="en-US" altLang="zh-CN"/>
          </a:p>
        </p:txBody>
      </p:sp>
    </p:spTree>
    <p:extLst>
      <p:ext uri="{BB962C8B-B14F-4D97-AF65-F5344CB8AC3E}">
        <p14:creationId xmlns:p14="http://schemas.microsoft.com/office/powerpoint/2010/main" val="4372290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7562777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55047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19269360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Tree>
    <p:extLst>
      <p:ext uri="{BB962C8B-B14F-4D97-AF65-F5344CB8AC3E}">
        <p14:creationId xmlns:p14="http://schemas.microsoft.com/office/powerpoint/2010/main" val="3063145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4531344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600"/>
            <a:ext cx="2133600" cy="6096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28600" y="228600"/>
            <a:ext cx="6248400" cy="6096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510843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6BC4CBAD-BC9D-4580-ABB7-24FA3A35A023}" type="slidenum">
              <a:rPr lang="en-US" altLang="zh-CN"/>
              <a:pPr>
                <a:defRPr/>
              </a:pPr>
              <a:t>‹#›</a:t>
            </a:fld>
            <a:endParaRPr lang="en-US" altLang="zh-CN"/>
          </a:p>
        </p:txBody>
      </p:sp>
    </p:spTree>
    <p:extLst>
      <p:ext uri="{BB962C8B-B14F-4D97-AF65-F5344CB8AC3E}">
        <p14:creationId xmlns:p14="http://schemas.microsoft.com/office/powerpoint/2010/main" val="790926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116013" y="1628775"/>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078413" y="1628775"/>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0C7E2691-1C01-4E7C-B2FB-A893E5C8B85E}" type="slidenum">
              <a:rPr lang="en-US" altLang="zh-CN"/>
              <a:pPr>
                <a:defRPr/>
              </a:pPr>
              <a:t>‹#›</a:t>
            </a:fld>
            <a:endParaRPr lang="en-US" altLang="zh-CN"/>
          </a:p>
        </p:txBody>
      </p:sp>
    </p:spTree>
    <p:extLst>
      <p:ext uri="{BB962C8B-B14F-4D97-AF65-F5344CB8AC3E}">
        <p14:creationId xmlns:p14="http://schemas.microsoft.com/office/powerpoint/2010/main" val="983949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3"/>
          <p:cNvSpPr>
            <a:spLocks noGrp="1" noChangeArrowheads="1"/>
          </p:cNvSpPr>
          <p:nvPr>
            <p:ph type="sldNum" sz="quarter" idx="12"/>
          </p:nvPr>
        </p:nvSpPr>
        <p:spPr>
          <a:ln/>
        </p:spPr>
        <p:txBody>
          <a:bodyPr/>
          <a:lstStyle>
            <a:lvl1pPr>
              <a:defRPr/>
            </a:lvl1pPr>
          </a:lstStyle>
          <a:p>
            <a:pPr>
              <a:defRPr/>
            </a:pPr>
            <a:fld id="{E0F83B9E-0A2B-46ED-A707-DFEC2BA5B1DF}" type="slidenum">
              <a:rPr lang="en-US" altLang="zh-CN"/>
              <a:pPr>
                <a:defRPr/>
              </a:pPr>
              <a:t>‹#›</a:t>
            </a:fld>
            <a:endParaRPr lang="en-US" altLang="zh-CN"/>
          </a:p>
        </p:txBody>
      </p:sp>
    </p:spTree>
    <p:extLst>
      <p:ext uri="{BB962C8B-B14F-4D97-AF65-F5344CB8AC3E}">
        <p14:creationId xmlns:p14="http://schemas.microsoft.com/office/powerpoint/2010/main" val="3651803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3"/>
          <p:cNvSpPr>
            <a:spLocks noGrp="1" noChangeArrowheads="1"/>
          </p:cNvSpPr>
          <p:nvPr>
            <p:ph type="sldNum" sz="quarter" idx="12"/>
          </p:nvPr>
        </p:nvSpPr>
        <p:spPr>
          <a:ln/>
        </p:spPr>
        <p:txBody>
          <a:bodyPr/>
          <a:lstStyle>
            <a:lvl1pPr>
              <a:defRPr/>
            </a:lvl1pPr>
          </a:lstStyle>
          <a:p>
            <a:pPr>
              <a:defRPr/>
            </a:pPr>
            <a:fld id="{A3D7BEAF-C371-4794-8DD0-59AC40463F43}" type="slidenum">
              <a:rPr lang="en-US" altLang="zh-CN"/>
              <a:pPr>
                <a:defRPr/>
              </a:pPr>
              <a:t>‹#›</a:t>
            </a:fld>
            <a:endParaRPr lang="en-US" altLang="zh-CN"/>
          </a:p>
        </p:txBody>
      </p:sp>
    </p:spTree>
    <p:extLst>
      <p:ext uri="{BB962C8B-B14F-4D97-AF65-F5344CB8AC3E}">
        <p14:creationId xmlns:p14="http://schemas.microsoft.com/office/powerpoint/2010/main" val="2336334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ln/>
        </p:spPr>
        <p:txBody>
          <a:bodyPr/>
          <a:lstStyle>
            <a:lvl1pPr>
              <a:defRPr/>
            </a:lvl1pPr>
          </a:lstStyle>
          <a:p>
            <a:pPr>
              <a:defRPr/>
            </a:pPr>
            <a:fld id="{D4572925-607A-4E2C-A940-4740D34E917D}" type="slidenum">
              <a:rPr lang="en-US" altLang="zh-CN"/>
              <a:pPr>
                <a:defRPr/>
              </a:pPr>
              <a:t>‹#›</a:t>
            </a:fld>
            <a:endParaRPr lang="en-US" altLang="zh-CN"/>
          </a:p>
        </p:txBody>
      </p:sp>
    </p:spTree>
    <p:extLst>
      <p:ext uri="{BB962C8B-B14F-4D97-AF65-F5344CB8AC3E}">
        <p14:creationId xmlns:p14="http://schemas.microsoft.com/office/powerpoint/2010/main" val="2362097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BADCC300-D612-4276-B2D2-1F94144756E3}" type="slidenum">
              <a:rPr lang="en-US" altLang="zh-CN"/>
              <a:pPr>
                <a:defRPr/>
              </a:pPr>
              <a:t>‹#›</a:t>
            </a:fld>
            <a:endParaRPr lang="en-US" altLang="zh-CN"/>
          </a:p>
        </p:txBody>
      </p:sp>
    </p:spTree>
    <p:extLst>
      <p:ext uri="{BB962C8B-B14F-4D97-AF65-F5344CB8AC3E}">
        <p14:creationId xmlns:p14="http://schemas.microsoft.com/office/powerpoint/2010/main" val="750333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F3C40EE2-BCC2-4F4C-87AB-171745633B3E}" type="slidenum">
              <a:rPr lang="en-US" altLang="zh-CN"/>
              <a:pPr>
                <a:defRPr/>
              </a:pPr>
              <a:t>‹#›</a:t>
            </a:fld>
            <a:endParaRPr lang="en-US" altLang="zh-CN"/>
          </a:p>
        </p:txBody>
      </p:sp>
    </p:spTree>
    <p:extLst>
      <p:ext uri="{BB962C8B-B14F-4D97-AF65-F5344CB8AC3E}">
        <p14:creationId xmlns:p14="http://schemas.microsoft.com/office/powerpoint/2010/main" val="2585010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1.jpe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390525" y="442913"/>
            <a:ext cx="438150" cy="47466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algn="ctr" eaLnBrk="1" hangingPunct="1"/>
            <a:endParaRPr lang="zh-CN" altLang="zh-CN">
              <a:ea typeface="宋体" panose="02010600030101010101" pitchFamily="2" charset="-122"/>
            </a:endParaRPr>
          </a:p>
        </p:txBody>
      </p:sp>
      <p:sp>
        <p:nvSpPr>
          <p:cNvPr id="1027" name="Rectangle 3"/>
          <p:cNvSpPr>
            <a:spLocks noChangeArrowheads="1"/>
          </p:cNvSpPr>
          <p:nvPr/>
        </p:nvSpPr>
        <p:spPr bwMode="ltGray">
          <a:xfrm>
            <a:off x="773113" y="442913"/>
            <a:ext cx="328612" cy="47466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algn="ctr" eaLnBrk="1" hangingPunct="1"/>
            <a:endParaRPr lang="zh-CN" altLang="zh-CN">
              <a:ea typeface="宋体" panose="02010600030101010101" pitchFamily="2" charset="-122"/>
            </a:endParaRPr>
          </a:p>
        </p:txBody>
      </p:sp>
      <p:sp>
        <p:nvSpPr>
          <p:cNvPr id="1028" name="Rectangle 4"/>
          <p:cNvSpPr>
            <a:spLocks noChangeArrowheads="1"/>
          </p:cNvSpPr>
          <p:nvPr/>
        </p:nvSpPr>
        <p:spPr bwMode="ltGray">
          <a:xfrm>
            <a:off x="514350" y="865188"/>
            <a:ext cx="422275" cy="47466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algn="ctr" eaLnBrk="1" hangingPunct="1"/>
            <a:endParaRPr lang="zh-CN" altLang="zh-CN">
              <a:ea typeface="宋体" panose="02010600030101010101" pitchFamily="2" charset="-122"/>
            </a:endParaRPr>
          </a:p>
        </p:txBody>
      </p:sp>
      <p:sp>
        <p:nvSpPr>
          <p:cNvPr id="1029" name="Rectangle 5"/>
          <p:cNvSpPr>
            <a:spLocks noChangeArrowheads="1"/>
          </p:cNvSpPr>
          <p:nvPr/>
        </p:nvSpPr>
        <p:spPr bwMode="ltGray">
          <a:xfrm>
            <a:off x="884238" y="865188"/>
            <a:ext cx="368300" cy="47466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algn="ctr" eaLnBrk="1" hangingPunct="1"/>
            <a:endParaRPr lang="zh-CN" altLang="zh-CN">
              <a:ea typeface="宋体" panose="02010600030101010101" pitchFamily="2" charset="-122"/>
            </a:endParaRPr>
          </a:p>
        </p:txBody>
      </p:sp>
      <p:sp>
        <p:nvSpPr>
          <p:cNvPr id="1030" name="Rectangle 6"/>
          <p:cNvSpPr>
            <a:spLocks noChangeArrowheads="1"/>
          </p:cNvSpPr>
          <p:nvPr/>
        </p:nvSpPr>
        <p:spPr bwMode="ltGray">
          <a:xfrm>
            <a:off x="100013" y="792163"/>
            <a:ext cx="560387"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algn="ctr" eaLnBrk="1" hangingPunct="1"/>
            <a:endParaRPr lang="zh-CN" altLang="zh-CN">
              <a:ea typeface="宋体" panose="02010600030101010101" pitchFamily="2" charset="-122"/>
            </a:endParaRPr>
          </a:p>
        </p:txBody>
      </p:sp>
      <p:sp>
        <p:nvSpPr>
          <p:cNvPr id="1031" name="Rectangle 7"/>
          <p:cNvSpPr>
            <a:spLocks noChangeArrowheads="1"/>
          </p:cNvSpPr>
          <p:nvPr/>
        </p:nvSpPr>
        <p:spPr bwMode="gray">
          <a:xfrm>
            <a:off x="749300" y="179388"/>
            <a:ext cx="31750" cy="10525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algn="ctr" eaLnBrk="1" hangingPunct="1"/>
            <a:endParaRPr lang="zh-CN" altLang="zh-CN">
              <a:ea typeface="宋体" panose="02010600030101010101" pitchFamily="2" charset="-122"/>
            </a:endParaRPr>
          </a:p>
        </p:txBody>
      </p:sp>
      <p:sp>
        <p:nvSpPr>
          <p:cNvPr id="1032" name="Rectangle 8"/>
          <p:cNvSpPr>
            <a:spLocks noChangeArrowheads="1"/>
          </p:cNvSpPr>
          <p:nvPr/>
        </p:nvSpPr>
        <p:spPr bwMode="gray">
          <a:xfrm>
            <a:off x="415925" y="1125538"/>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algn="ctr" eaLnBrk="1" hangingPunct="1"/>
            <a:endParaRPr lang="zh-CN" altLang="zh-CN">
              <a:ea typeface="宋体" panose="02010600030101010101" pitchFamily="2" charset="-122"/>
            </a:endParaRPr>
          </a:p>
        </p:txBody>
      </p:sp>
      <p:sp>
        <p:nvSpPr>
          <p:cNvPr id="1033" name="Rectangle 9"/>
          <p:cNvSpPr>
            <a:spLocks noGrp="1" noChangeArrowheads="1"/>
          </p:cNvSpPr>
          <p:nvPr>
            <p:ph type="title"/>
          </p:nvPr>
        </p:nvSpPr>
        <p:spPr bwMode="auto">
          <a:xfrm>
            <a:off x="1258888" y="0"/>
            <a:ext cx="7273925"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34" name="Rectangle 10"/>
          <p:cNvSpPr>
            <a:spLocks noGrp="1" noChangeArrowheads="1"/>
          </p:cNvSpPr>
          <p:nvPr>
            <p:ph type="body" idx="1"/>
          </p:nvPr>
        </p:nvSpPr>
        <p:spPr bwMode="auto">
          <a:xfrm>
            <a:off x="1116013" y="1628775"/>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423244" name="Rectangle 12"/>
          <p:cNvSpPr>
            <a:spLocks noGrp="1" noChangeArrowheads="1"/>
          </p:cNvSpPr>
          <p:nvPr>
            <p:ph type="ftr" sz="quarter" idx="3"/>
          </p:nvPr>
        </p:nvSpPr>
        <p:spPr bwMode="auto">
          <a:xfrm>
            <a:off x="3352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kumimoji="0" sz="1400" smtClean="0">
                <a:ea typeface="宋体" panose="02010600030101010101" pitchFamily="2" charset="-122"/>
              </a:defRPr>
            </a:lvl1pPr>
          </a:lstStyle>
          <a:p>
            <a:pPr>
              <a:defRPr/>
            </a:pPr>
            <a:endParaRPr lang="en-US" altLang="zh-CN"/>
          </a:p>
        </p:txBody>
      </p:sp>
      <p:sp>
        <p:nvSpPr>
          <p:cNvPr id="3423245" name="Rectangle 13"/>
          <p:cNvSpPr>
            <a:spLocks noGrp="1" noChangeArrowheads="1"/>
          </p:cNvSpPr>
          <p:nvPr>
            <p:ph type="sldNum" sz="quarter" idx="4"/>
          </p:nvPr>
        </p:nvSpPr>
        <p:spPr bwMode="auto">
          <a:xfrm>
            <a:off x="6781800" y="6324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0" sz="1400" smtClean="0">
                <a:ea typeface="宋体" panose="02010600030101010101" pitchFamily="2" charset="-122"/>
              </a:defRPr>
            </a:lvl1pPr>
          </a:lstStyle>
          <a:p>
            <a:pPr>
              <a:defRPr/>
            </a:pPr>
            <a:fld id="{D2F861E8-671D-43BC-AA0B-5F13BA6412A5}"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89"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Lst>
  <p:hf hdr="0" ftr="0"/>
  <p:txStyles>
    <p:titleStyle>
      <a:lvl1pPr algn="l" rtl="0" eaLnBrk="0" fontAlgn="base" hangingPunct="0">
        <a:spcBef>
          <a:spcPct val="0"/>
        </a:spcBef>
        <a:spcAft>
          <a:spcPct val="0"/>
        </a:spcAft>
        <a:defRPr kumimoji="1" sz="4000" b="1" kern="1200">
          <a:solidFill>
            <a:schemeClr val="tx2"/>
          </a:solidFill>
          <a:latin typeface="+mj-lt"/>
          <a:ea typeface="+mj-ea"/>
          <a:cs typeface="+mj-cs"/>
        </a:defRPr>
      </a:lvl1pPr>
      <a:lvl2pPr algn="l" rtl="0" eaLnBrk="0" fontAlgn="base" hangingPunct="0">
        <a:spcBef>
          <a:spcPct val="0"/>
        </a:spcBef>
        <a:spcAft>
          <a:spcPct val="0"/>
        </a:spcAft>
        <a:defRPr kumimoji="1" sz="4000" b="1">
          <a:solidFill>
            <a:schemeClr val="tx2"/>
          </a:solidFill>
          <a:latin typeface="Tahoma" panose="020B0604030504040204" pitchFamily="34" charset="0"/>
          <a:ea typeface="楷体_GB2312" pitchFamily="49" charset="-122"/>
        </a:defRPr>
      </a:lvl2pPr>
      <a:lvl3pPr algn="l" rtl="0" eaLnBrk="0" fontAlgn="base" hangingPunct="0">
        <a:spcBef>
          <a:spcPct val="0"/>
        </a:spcBef>
        <a:spcAft>
          <a:spcPct val="0"/>
        </a:spcAft>
        <a:defRPr kumimoji="1" sz="4000" b="1">
          <a:solidFill>
            <a:schemeClr val="tx2"/>
          </a:solidFill>
          <a:latin typeface="Tahoma" panose="020B0604030504040204" pitchFamily="34" charset="0"/>
          <a:ea typeface="楷体_GB2312" pitchFamily="49" charset="-122"/>
        </a:defRPr>
      </a:lvl3pPr>
      <a:lvl4pPr algn="l" rtl="0" eaLnBrk="0" fontAlgn="base" hangingPunct="0">
        <a:spcBef>
          <a:spcPct val="0"/>
        </a:spcBef>
        <a:spcAft>
          <a:spcPct val="0"/>
        </a:spcAft>
        <a:defRPr kumimoji="1" sz="4000" b="1">
          <a:solidFill>
            <a:schemeClr val="tx2"/>
          </a:solidFill>
          <a:latin typeface="Tahoma" panose="020B0604030504040204" pitchFamily="34" charset="0"/>
          <a:ea typeface="楷体_GB2312" pitchFamily="49" charset="-122"/>
        </a:defRPr>
      </a:lvl4pPr>
      <a:lvl5pPr algn="l" rtl="0" eaLnBrk="0" fontAlgn="base" hangingPunct="0">
        <a:spcBef>
          <a:spcPct val="0"/>
        </a:spcBef>
        <a:spcAft>
          <a:spcPct val="0"/>
        </a:spcAft>
        <a:defRPr kumimoji="1" sz="4000" b="1">
          <a:solidFill>
            <a:schemeClr val="tx2"/>
          </a:solidFill>
          <a:latin typeface="Tahoma" panose="020B0604030504040204" pitchFamily="34" charset="0"/>
          <a:ea typeface="楷体_GB2312" pitchFamily="49" charset="-122"/>
        </a:defRPr>
      </a:lvl5pPr>
      <a:lvl6pPr marL="457200" algn="l" rtl="0" fontAlgn="base">
        <a:spcBef>
          <a:spcPct val="0"/>
        </a:spcBef>
        <a:spcAft>
          <a:spcPct val="0"/>
        </a:spcAft>
        <a:defRPr kumimoji="1" sz="4000" b="1">
          <a:solidFill>
            <a:schemeClr val="tx2"/>
          </a:solidFill>
          <a:latin typeface="Tahoma" panose="020B0604030504040204" pitchFamily="34" charset="0"/>
          <a:ea typeface="楷体_GB2312" pitchFamily="49" charset="-122"/>
        </a:defRPr>
      </a:lvl6pPr>
      <a:lvl7pPr marL="914400" algn="l" rtl="0" fontAlgn="base">
        <a:spcBef>
          <a:spcPct val="0"/>
        </a:spcBef>
        <a:spcAft>
          <a:spcPct val="0"/>
        </a:spcAft>
        <a:defRPr kumimoji="1" sz="4000" b="1">
          <a:solidFill>
            <a:schemeClr val="tx2"/>
          </a:solidFill>
          <a:latin typeface="Tahoma" panose="020B0604030504040204" pitchFamily="34" charset="0"/>
          <a:ea typeface="楷体_GB2312" pitchFamily="49" charset="-122"/>
        </a:defRPr>
      </a:lvl7pPr>
      <a:lvl8pPr marL="1371600" algn="l" rtl="0" fontAlgn="base">
        <a:spcBef>
          <a:spcPct val="0"/>
        </a:spcBef>
        <a:spcAft>
          <a:spcPct val="0"/>
        </a:spcAft>
        <a:defRPr kumimoji="1" sz="4000" b="1">
          <a:solidFill>
            <a:schemeClr val="tx2"/>
          </a:solidFill>
          <a:latin typeface="Tahoma" panose="020B0604030504040204" pitchFamily="34" charset="0"/>
          <a:ea typeface="楷体_GB2312" pitchFamily="49" charset="-122"/>
        </a:defRPr>
      </a:lvl8pPr>
      <a:lvl9pPr marL="1828800" algn="l" rtl="0" fontAlgn="base">
        <a:spcBef>
          <a:spcPct val="0"/>
        </a:spcBef>
        <a:spcAft>
          <a:spcPct val="0"/>
        </a:spcAft>
        <a:defRPr kumimoji="1" sz="4000" b="1">
          <a:solidFill>
            <a:schemeClr val="tx2"/>
          </a:solidFill>
          <a:latin typeface="Tahoma" panose="020B0604030504040204" pitchFamily="34" charset="0"/>
          <a:ea typeface="楷体_GB2312" pitchFamily="49"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2800" b="1" kern="1200">
          <a:solidFill>
            <a:schemeClr val="tx1"/>
          </a:solidFill>
          <a:latin typeface="+mn-lt"/>
          <a:ea typeface="+mn-ea"/>
          <a:cs typeface="+mn-cs"/>
        </a:defRPr>
      </a:lvl1pPr>
      <a:lvl2pPr marL="742950" indent="-285750" algn="l" rtl="0" eaLnBrk="0" fontAlgn="base" hangingPunct="0">
        <a:spcBef>
          <a:spcPct val="20000"/>
        </a:spcBef>
        <a:spcAft>
          <a:spcPct val="0"/>
        </a:spcAft>
        <a:buClr>
          <a:srgbClr val="008000"/>
        </a:buClr>
        <a:buSzPct val="55000"/>
        <a:buFont typeface="Wingdings" panose="05000000000000000000" pitchFamily="2" charset="2"/>
        <a:buChar char="n"/>
        <a:defRPr kumimoji="1" sz="2400" b="1"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50" name="Rectangle 1026"/>
          <p:cNvSpPr>
            <a:spLocks noGrp="1" noChangeArrowheads="1"/>
          </p:cNvSpPr>
          <p:nvPr>
            <p:ph type="title"/>
          </p:nvPr>
        </p:nvSpPr>
        <p:spPr bwMode="auto">
          <a:xfrm>
            <a:off x="685800" y="228600"/>
            <a:ext cx="80772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txBody>
          <a:bodyPr vert="horz" wrap="square" lIns="91440" tIns="45720" rIns="91440" bIns="45720" numCol="1" anchor="b" anchorCtr="0" compatLnSpc="1">
            <a:prstTxWarp prst="textNoShape">
              <a:avLst/>
            </a:prstTxWarp>
            <a:spAutoFit/>
          </a:bodyPr>
          <a:lstStyle/>
          <a:p>
            <a:pPr lvl="0"/>
            <a:r>
              <a:rPr lang="zh-CN" altLang="en-US"/>
              <a:t>单击此处编辑母版标题样式</a:t>
            </a:r>
          </a:p>
        </p:txBody>
      </p:sp>
      <p:sp>
        <p:nvSpPr>
          <p:cNvPr id="2051" name="Rectangle 1027"/>
          <p:cNvSpPr>
            <a:spLocks noGrp="1" noChangeArrowheads="1"/>
          </p:cNvSpPr>
          <p:nvPr>
            <p:ph type="body" idx="1"/>
          </p:nvPr>
        </p:nvSpPr>
        <p:spPr bwMode="auto">
          <a:xfrm>
            <a:off x="228600" y="1143000"/>
            <a:ext cx="85344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endParaRPr lang="en-US" altLang="zh-CN"/>
          </a:p>
        </p:txBody>
      </p:sp>
      <p:sp>
        <p:nvSpPr>
          <p:cNvPr id="2052" name="Line 1028"/>
          <p:cNvSpPr>
            <a:spLocks noChangeShapeType="1"/>
          </p:cNvSpPr>
          <p:nvPr/>
        </p:nvSpPr>
        <p:spPr bwMode="auto">
          <a:xfrm>
            <a:off x="685800" y="990600"/>
            <a:ext cx="8077200" cy="0"/>
          </a:xfrm>
          <a:prstGeom prst="line">
            <a:avLst/>
          </a:prstGeom>
          <a:noFill/>
          <a:ln w="57150" cmpd="thinThick">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53" name="Rectangle 1029"/>
          <p:cNvSpPr>
            <a:spLocks noChangeArrowheads="1"/>
          </p:cNvSpPr>
          <p:nvPr/>
        </p:nvSpPr>
        <p:spPr bwMode="auto">
          <a:xfrm>
            <a:off x="1371600" y="6400800"/>
            <a:ext cx="7010400" cy="457200"/>
          </a:xfrm>
          <a:prstGeom prst="rect">
            <a:avLst/>
          </a:prstGeom>
          <a:solidFill>
            <a:srgbClr val="CBD9F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Tree>
  </p:cSld>
  <p:clrMap bg1="lt1" tx1="dk1" bg2="lt2" tx2="dk2" accent1="accent1" accent2="accent2" accent3="accent3" accent4="accent4" accent5="accent5" accent6="accent6" hlink="hlink" folHlink="folHlink"/>
  <p:sldLayoutIdLst>
    <p:sldLayoutId id="2147483790"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Lst>
  <p:txStyles>
    <p:titleStyle>
      <a:lvl1pPr algn="ctr" rtl="0" eaLnBrk="0" fontAlgn="base" hangingPunct="0">
        <a:spcBef>
          <a:spcPct val="0"/>
        </a:spcBef>
        <a:spcAft>
          <a:spcPct val="0"/>
        </a:spcAft>
        <a:defRPr kumimoji="1" sz="4400" kern="1200">
          <a:solidFill>
            <a:srgbClr val="003399"/>
          </a:solidFill>
          <a:latin typeface="+mj-lt"/>
          <a:ea typeface="+mj-ea"/>
          <a:cs typeface="+mj-cs"/>
        </a:defRPr>
      </a:lvl1pPr>
      <a:lvl2pPr algn="ctr" rtl="0" eaLnBrk="0" fontAlgn="base" hangingPunct="0">
        <a:spcBef>
          <a:spcPct val="0"/>
        </a:spcBef>
        <a:spcAft>
          <a:spcPct val="0"/>
        </a:spcAft>
        <a:defRPr kumimoji="1" sz="4400">
          <a:solidFill>
            <a:srgbClr val="003399"/>
          </a:solidFill>
          <a:latin typeface="Arial" panose="020B0604020202020204" pitchFamily="34" charset="0"/>
          <a:ea typeface="隶书" panose="02010509060101010101" pitchFamily="49" charset="-122"/>
        </a:defRPr>
      </a:lvl2pPr>
      <a:lvl3pPr algn="ctr" rtl="0" eaLnBrk="0" fontAlgn="base" hangingPunct="0">
        <a:spcBef>
          <a:spcPct val="0"/>
        </a:spcBef>
        <a:spcAft>
          <a:spcPct val="0"/>
        </a:spcAft>
        <a:defRPr kumimoji="1" sz="4400">
          <a:solidFill>
            <a:srgbClr val="003399"/>
          </a:solidFill>
          <a:latin typeface="Arial" panose="020B0604020202020204" pitchFamily="34" charset="0"/>
          <a:ea typeface="隶书" panose="02010509060101010101" pitchFamily="49" charset="-122"/>
        </a:defRPr>
      </a:lvl3pPr>
      <a:lvl4pPr algn="ctr" rtl="0" eaLnBrk="0" fontAlgn="base" hangingPunct="0">
        <a:spcBef>
          <a:spcPct val="0"/>
        </a:spcBef>
        <a:spcAft>
          <a:spcPct val="0"/>
        </a:spcAft>
        <a:defRPr kumimoji="1" sz="4400">
          <a:solidFill>
            <a:srgbClr val="003399"/>
          </a:solidFill>
          <a:latin typeface="Arial" panose="020B0604020202020204" pitchFamily="34" charset="0"/>
          <a:ea typeface="隶书" panose="02010509060101010101" pitchFamily="49" charset="-122"/>
        </a:defRPr>
      </a:lvl4pPr>
      <a:lvl5pPr algn="ctr" rtl="0" eaLnBrk="0" fontAlgn="base" hangingPunct="0">
        <a:spcBef>
          <a:spcPct val="0"/>
        </a:spcBef>
        <a:spcAft>
          <a:spcPct val="0"/>
        </a:spcAft>
        <a:defRPr kumimoji="1" sz="4400">
          <a:solidFill>
            <a:srgbClr val="003399"/>
          </a:solidFill>
          <a:latin typeface="Arial" panose="020B0604020202020204" pitchFamily="34" charset="0"/>
          <a:ea typeface="隶书" panose="02010509060101010101" pitchFamily="49" charset="-122"/>
        </a:defRPr>
      </a:lvl5pPr>
      <a:lvl6pPr marL="457200" algn="ctr" rtl="0" fontAlgn="base">
        <a:spcBef>
          <a:spcPct val="0"/>
        </a:spcBef>
        <a:spcAft>
          <a:spcPct val="0"/>
        </a:spcAft>
        <a:defRPr kumimoji="1" sz="4400">
          <a:solidFill>
            <a:srgbClr val="003399"/>
          </a:solidFill>
          <a:latin typeface="Arial" panose="020B0604020202020204" pitchFamily="34" charset="0"/>
          <a:ea typeface="隶书" panose="02010509060101010101" pitchFamily="49" charset="-122"/>
        </a:defRPr>
      </a:lvl6pPr>
      <a:lvl7pPr marL="914400" algn="ctr" rtl="0" fontAlgn="base">
        <a:spcBef>
          <a:spcPct val="0"/>
        </a:spcBef>
        <a:spcAft>
          <a:spcPct val="0"/>
        </a:spcAft>
        <a:defRPr kumimoji="1" sz="4400">
          <a:solidFill>
            <a:srgbClr val="003399"/>
          </a:solidFill>
          <a:latin typeface="Arial" panose="020B0604020202020204" pitchFamily="34" charset="0"/>
          <a:ea typeface="隶书" panose="02010509060101010101" pitchFamily="49" charset="-122"/>
        </a:defRPr>
      </a:lvl7pPr>
      <a:lvl8pPr marL="1371600" algn="ctr" rtl="0" fontAlgn="base">
        <a:spcBef>
          <a:spcPct val="0"/>
        </a:spcBef>
        <a:spcAft>
          <a:spcPct val="0"/>
        </a:spcAft>
        <a:defRPr kumimoji="1" sz="4400">
          <a:solidFill>
            <a:srgbClr val="003399"/>
          </a:solidFill>
          <a:latin typeface="Arial" panose="020B0604020202020204" pitchFamily="34" charset="0"/>
          <a:ea typeface="隶书" panose="02010509060101010101" pitchFamily="49" charset="-122"/>
        </a:defRPr>
      </a:lvl8pPr>
      <a:lvl9pPr marL="1828800" algn="ctr" rtl="0" fontAlgn="base">
        <a:spcBef>
          <a:spcPct val="0"/>
        </a:spcBef>
        <a:spcAft>
          <a:spcPct val="0"/>
        </a:spcAft>
        <a:defRPr kumimoji="1" sz="4400">
          <a:solidFill>
            <a:srgbClr val="003399"/>
          </a:solidFill>
          <a:latin typeface="Arial" panose="020B0604020202020204" pitchFamily="34" charset="0"/>
          <a:ea typeface="隶书" panose="02010509060101010101" pitchFamily="49" charset="-122"/>
        </a:defRPr>
      </a:lvl9pPr>
    </p:titleStyle>
    <p:bodyStyle>
      <a:lvl1pPr marL="342900" indent="-342900" algn="l" rtl="0" eaLnBrk="0" fontAlgn="base" hangingPunct="0">
        <a:spcBef>
          <a:spcPct val="20000"/>
        </a:spcBef>
        <a:spcAft>
          <a:spcPct val="0"/>
        </a:spcAft>
        <a:buClr>
          <a:srgbClr val="FF0000"/>
        </a:buClr>
        <a:buSzPct val="90000"/>
        <a:buFont typeface="Wingdings" panose="05000000000000000000" pitchFamily="2" charset="2"/>
        <a:buChar char="n"/>
        <a:defRPr kumimoji="1" sz="2800" b="1" kern="1200">
          <a:solidFill>
            <a:schemeClr val="tx1"/>
          </a:solidFill>
          <a:latin typeface="+mn-lt"/>
          <a:ea typeface="+mn-ea"/>
          <a:cs typeface="+mn-cs"/>
        </a:defRPr>
      </a:lvl1pPr>
      <a:lvl2pPr marL="742950" indent="-285750" algn="l" rtl="0" eaLnBrk="0" fontAlgn="base" hangingPunct="0">
        <a:spcBef>
          <a:spcPct val="20000"/>
        </a:spcBef>
        <a:spcAft>
          <a:spcPct val="0"/>
        </a:spcAft>
        <a:buClr>
          <a:srgbClr val="006600"/>
        </a:buClr>
        <a:buFont typeface="Wingdings" panose="05000000000000000000" pitchFamily="2" charset="2"/>
        <a:buChar char="v"/>
        <a:defRPr kumimoji="1" sz="2800" b="1" kern="1200">
          <a:solidFill>
            <a:schemeClr val="tx1"/>
          </a:solidFill>
          <a:latin typeface="+mn-lt"/>
          <a:ea typeface="+mn-ea"/>
          <a:cs typeface="+mn-cs"/>
        </a:defRPr>
      </a:lvl2pPr>
      <a:lvl3pPr marL="1143000" indent="-228600" algn="l" rtl="0" eaLnBrk="0" fontAlgn="base" hangingPunct="0">
        <a:spcBef>
          <a:spcPct val="20000"/>
        </a:spcBef>
        <a:spcAft>
          <a:spcPct val="0"/>
        </a:spcAft>
        <a:buClr>
          <a:srgbClr val="6600CC"/>
        </a:buClr>
        <a:buFont typeface="Wingdings" panose="05000000000000000000" pitchFamily="2" charset="2"/>
        <a:buChar char="Ø"/>
        <a:defRPr kumimoji="1" sz="2400" b="1"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anose="05000000000000000000" pitchFamily="2" charset="2"/>
        <a:defRPr kumimoji="1" sz="2400" b="1"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65000"/>
        <a:buFont typeface="Wingdings" panose="05000000000000000000" pitchFamily="2" charset="2"/>
        <a:defRPr kumimoji="1"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hyperlink" Target="https://baike.baidu.com/item/%E6%96%90%E6%B3%A2%E9%82%A3%E5%A5%91%E6%95%B0%E5%88%97/99145?fr=aladdin"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image" Target="../media/image295.png"/><Relationship Id="rId1" Type="http://schemas.openxmlformats.org/officeDocument/2006/relationships/slideLayout" Target="../slideLayouts/slideLayout2.xml"/><Relationship Id="rId4" Type="http://schemas.openxmlformats.org/officeDocument/2006/relationships/image" Target="../media/image338.png"/></Relationships>
</file>

<file path=ppt/slides/_rels/slide103.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9.png"/><Relationship Id="rId1" Type="http://schemas.openxmlformats.org/officeDocument/2006/relationships/slideLayout" Target="../slideLayouts/slideLayout2.xml"/><Relationship Id="rId5" Type="http://schemas.openxmlformats.org/officeDocument/2006/relationships/image" Target="../media/image342.png"/><Relationship Id="rId4" Type="http://schemas.openxmlformats.org/officeDocument/2006/relationships/image" Target="../media/image341.png"/></Relationships>
</file>

<file path=ppt/slides/_rels/slide104.xml.rels><?xml version="1.0" encoding="UTF-8" standalone="yes"?>
<Relationships xmlns="http://schemas.openxmlformats.org/package/2006/relationships"><Relationship Id="rId3" Type="http://schemas.openxmlformats.org/officeDocument/2006/relationships/image" Target="../media/image3390.png"/><Relationship Id="rId7" Type="http://schemas.openxmlformats.org/officeDocument/2006/relationships/image" Target="../media/image345.png"/><Relationship Id="rId2" Type="http://schemas.openxmlformats.org/officeDocument/2006/relationships/image" Target="../media/image3380.png"/><Relationship Id="rId1" Type="http://schemas.openxmlformats.org/officeDocument/2006/relationships/slideLayout" Target="../slideLayouts/slideLayout2.xml"/><Relationship Id="rId6" Type="http://schemas.openxmlformats.org/officeDocument/2006/relationships/image" Target="../media/image344.png"/><Relationship Id="rId5" Type="http://schemas.openxmlformats.org/officeDocument/2006/relationships/image" Target="../media/image343.png"/><Relationship Id="rId4" Type="http://schemas.openxmlformats.org/officeDocument/2006/relationships/image" Target="../media/image3400.png"/></Relationships>
</file>

<file path=ppt/slides/_rels/slide105.xml.rels><?xml version="1.0" encoding="UTF-8" standalone="yes"?>
<Relationships xmlns="http://schemas.openxmlformats.org/package/2006/relationships"><Relationship Id="rId8" Type="http://schemas.openxmlformats.org/officeDocument/2006/relationships/image" Target="../media/image352.png"/><Relationship Id="rId3" Type="http://schemas.openxmlformats.org/officeDocument/2006/relationships/image" Target="../media/image347.png"/><Relationship Id="rId7" Type="http://schemas.openxmlformats.org/officeDocument/2006/relationships/image" Target="../media/image351.png"/><Relationship Id="rId2" Type="http://schemas.openxmlformats.org/officeDocument/2006/relationships/image" Target="../media/image346.png"/><Relationship Id="rId1" Type="http://schemas.openxmlformats.org/officeDocument/2006/relationships/slideLayout" Target="../slideLayouts/slideLayout2.xml"/><Relationship Id="rId6" Type="http://schemas.openxmlformats.org/officeDocument/2006/relationships/image" Target="../media/image350.png"/><Relationship Id="rId5" Type="http://schemas.openxmlformats.org/officeDocument/2006/relationships/image" Target="../media/image349.png"/><Relationship Id="rId4" Type="http://schemas.openxmlformats.org/officeDocument/2006/relationships/image" Target="../media/image348.png"/></Relationships>
</file>

<file path=ppt/slides/_rels/slide106.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image" Target="../media/image353.png"/><Relationship Id="rId1" Type="http://schemas.openxmlformats.org/officeDocument/2006/relationships/slideLayout" Target="../slideLayouts/slideLayout2.xml"/><Relationship Id="rId5" Type="http://schemas.openxmlformats.org/officeDocument/2006/relationships/image" Target="../media/image356.png"/><Relationship Id="rId4" Type="http://schemas.openxmlformats.org/officeDocument/2006/relationships/image" Target="../media/image355.png"/></Relationships>
</file>

<file path=ppt/slides/_rels/slide107.xml.rels><?xml version="1.0" encoding="UTF-8" standalone="yes"?>
<Relationships xmlns="http://schemas.openxmlformats.org/package/2006/relationships"><Relationship Id="rId8" Type="http://schemas.openxmlformats.org/officeDocument/2006/relationships/image" Target="../media/image361.png"/><Relationship Id="rId3" Type="http://schemas.openxmlformats.org/officeDocument/2006/relationships/image" Target="../media/image3560.png"/><Relationship Id="rId7" Type="http://schemas.openxmlformats.org/officeDocument/2006/relationships/image" Target="../media/image360.png"/><Relationship Id="rId2" Type="http://schemas.openxmlformats.org/officeDocument/2006/relationships/image" Target="../media/image3550.png"/><Relationship Id="rId1" Type="http://schemas.openxmlformats.org/officeDocument/2006/relationships/slideLayout" Target="../slideLayouts/slideLayout2.xml"/><Relationship Id="rId6" Type="http://schemas.openxmlformats.org/officeDocument/2006/relationships/image" Target="../media/image359.png"/><Relationship Id="rId5" Type="http://schemas.openxmlformats.org/officeDocument/2006/relationships/image" Target="../media/image358.png"/><Relationship Id="rId4" Type="http://schemas.openxmlformats.org/officeDocument/2006/relationships/image" Target="../media/image357.png"/><Relationship Id="rId9" Type="http://schemas.openxmlformats.org/officeDocument/2006/relationships/image" Target="../media/image362.png"/></Relationships>
</file>

<file path=ppt/slides/_rels/slide108.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image" Target="../media/image363.png"/><Relationship Id="rId1" Type="http://schemas.openxmlformats.org/officeDocument/2006/relationships/slideLayout" Target="../slideLayouts/slideLayout2.xml"/><Relationship Id="rId6" Type="http://schemas.openxmlformats.org/officeDocument/2006/relationships/image" Target="../media/image367.png"/><Relationship Id="rId5" Type="http://schemas.openxmlformats.org/officeDocument/2006/relationships/image" Target="../media/image366.png"/><Relationship Id="rId4" Type="http://schemas.openxmlformats.org/officeDocument/2006/relationships/image" Target="../media/image365.png"/></Relationships>
</file>

<file path=ppt/slides/_rels/slide109.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image" Target="../media/image368.png"/><Relationship Id="rId1" Type="http://schemas.openxmlformats.org/officeDocument/2006/relationships/slideLayout" Target="../slideLayouts/slideLayout12.xml"/><Relationship Id="rId6" Type="http://schemas.openxmlformats.org/officeDocument/2006/relationships/image" Target="../media/image372.png"/><Relationship Id="rId5" Type="http://schemas.openxmlformats.org/officeDocument/2006/relationships/image" Target="../media/image371.png"/><Relationship Id="rId4" Type="http://schemas.openxmlformats.org/officeDocument/2006/relationships/image" Target="../media/image37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image" Target="../media/image37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13.xml"/><Relationship Id="rId5" Type="http://schemas.openxmlformats.org/officeDocument/2006/relationships/image" Target="../media/image378.png"/><Relationship Id="rId4" Type="http://schemas.openxmlformats.org/officeDocument/2006/relationships/image" Target="../media/image377.png"/></Relationships>
</file>

<file path=ppt/slides/_rels/slide112.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79.png"/><Relationship Id="rId1" Type="http://schemas.openxmlformats.org/officeDocument/2006/relationships/slideLayout" Target="../slideLayouts/slideLayout13.xml"/><Relationship Id="rId4" Type="http://schemas.openxmlformats.org/officeDocument/2006/relationships/image" Target="../media/image381.png"/></Relationships>
</file>

<file path=ppt/slides/_rels/slide113.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image" Target="../media/image382.png"/><Relationship Id="rId1" Type="http://schemas.openxmlformats.org/officeDocument/2006/relationships/slideLayout" Target="../slideLayouts/slideLayout14.xml"/><Relationship Id="rId6" Type="http://schemas.openxmlformats.org/officeDocument/2006/relationships/image" Target="../media/image386.png"/><Relationship Id="rId5" Type="http://schemas.openxmlformats.org/officeDocument/2006/relationships/image" Target="../media/image385.png"/><Relationship Id="rId4" Type="http://schemas.openxmlformats.org/officeDocument/2006/relationships/image" Target="../media/image384.png"/></Relationships>
</file>

<file path=ppt/slides/_rels/slide114.xml.rels><?xml version="1.0" encoding="UTF-8" standalone="yes"?>
<Relationships xmlns="http://schemas.openxmlformats.org/package/2006/relationships"><Relationship Id="rId8" Type="http://schemas.openxmlformats.org/officeDocument/2006/relationships/image" Target="../media/image393.png"/><Relationship Id="rId3" Type="http://schemas.openxmlformats.org/officeDocument/2006/relationships/image" Target="../media/image388.png"/><Relationship Id="rId7" Type="http://schemas.openxmlformats.org/officeDocument/2006/relationships/image" Target="../media/image392.png"/><Relationship Id="rId2" Type="http://schemas.openxmlformats.org/officeDocument/2006/relationships/image" Target="../media/image387.png"/><Relationship Id="rId1" Type="http://schemas.openxmlformats.org/officeDocument/2006/relationships/slideLayout" Target="../slideLayouts/slideLayout14.xml"/><Relationship Id="rId6" Type="http://schemas.openxmlformats.org/officeDocument/2006/relationships/image" Target="../media/image391.png"/><Relationship Id="rId5" Type="http://schemas.openxmlformats.org/officeDocument/2006/relationships/image" Target="../media/image390.png"/><Relationship Id="rId4" Type="http://schemas.openxmlformats.org/officeDocument/2006/relationships/image" Target="../media/image389.png"/></Relationships>
</file>

<file path=ppt/slides/_rels/slide115.xml.rels><?xml version="1.0" encoding="UTF-8" standalone="yes"?>
<Relationships xmlns="http://schemas.openxmlformats.org/package/2006/relationships"><Relationship Id="rId3" Type="http://schemas.openxmlformats.org/officeDocument/2006/relationships/image" Target="../media/image395.png"/><Relationship Id="rId2" Type="http://schemas.openxmlformats.org/officeDocument/2006/relationships/image" Target="../media/image394.png"/><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399.png"/><Relationship Id="rId5" Type="http://schemas.openxmlformats.org/officeDocument/2006/relationships/image" Target="../media/image398.png"/><Relationship Id="rId4" Type="http://schemas.openxmlformats.org/officeDocument/2006/relationships/image" Target="../media/image397.png"/></Relationships>
</file>

<file path=ppt/slides/_rels/slide117.xml.rels><?xml version="1.0" encoding="UTF-8" standalone="yes"?>
<Relationships xmlns="http://schemas.openxmlformats.org/package/2006/relationships"><Relationship Id="rId3" Type="http://schemas.openxmlformats.org/officeDocument/2006/relationships/image" Target="../media/image3971.png"/><Relationship Id="rId7" Type="http://schemas.openxmlformats.org/officeDocument/2006/relationships/image" Target="../media/image4010.png"/><Relationship Id="rId2" Type="http://schemas.openxmlformats.org/officeDocument/2006/relationships/image" Target="../media/image3960.png"/><Relationship Id="rId1" Type="http://schemas.openxmlformats.org/officeDocument/2006/relationships/slideLayout" Target="../slideLayouts/slideLayout2.xml"/><Relationship Id="rId6" Type="http://schemas.openxmlformats.org/officeDocument/2006/relationships/image" Target="../media/image401.png"/><Relationship Id="rId5" Type="http://schemas.openxmlformats.org/officeDocument/2006/relationships/image" Target="../media/image3990.png"/><Relationship Id="rId4" Type="http://schemas.openxmlformats.org/officeDocument/2006/relationships/image" Target="../media/image400.png"/></Relationships>
</file>

<file path=ppt/slides/_rels/slide118.xml.rels><?xml version="1.0" encoding="UTF-8" standalone="yes"?>
<Relationships xmlns="http://schemas.openxmlformats.org/package/2006/relationships"><Relationship Id="rId2" Type="http://schemas.openxmlformats.org/officeDocument/2006/relationships/image" Target="../media/image40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40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20.xml.rels><?xml version="1.0" encoding="UTF-8" standalone="yes"?>
<Relationships xmlns="http://schemas.openxmlformats.org/package/2006/relationships"><Relationship Id="rId3" Type="http://schemas.openxmlformats.org/officeDocument/2006/relationships/image" Target="../media/image406.png"/><Relationship Id="rId7" Type="http://schemas.openxmlformats.org/officeDocument/2006/relationships/image" Target="../media/image404.png"/><Relationship Id="rId2" Type="http://schemas.openxmlformats.org/officeDocument/2006/relationships/image" Target="../media/image405.png"/><Relationship Id="rId1" Type="http://schemas.openxmlformats.org/officeDocument/2006/relationships/slideLayout" Target="../slideLayouts/slideLayout2.xml"/><Relationship Id="rId6" Type="http://schemas.openxmlformats.org/officeDocument/2006/relationships/image" Target="../media/image409.png"/><Relationship Id="rId5" Type="http://schemas.openxmlformats.org/officeDocument/2006/relationships/image" Target="../media/image408.png"/><Relationship Id="rId4" Type="http://schemas.openxmlformats.org/officeDocument/2006/relationships/image" Target="../media/image407.png"/></Relationships>
</file>

<file path=ppt/slides/_rels/slide121.xml.rels><?xml version="1.0" encoding="UTF-8" standalone="yes"?>
<Relationships xmlns="http://schemas.openxmlformats.org/package/2006/relationships"><Relationship Id="rId3" Type="http://schemas.openxmlformats.org/officeDocument/2006/relationships/image" Target="../media/image3970.png"/><Relationship Id="rId2" Type="http://schemas.openxmlformats.org/officeDocument/2006/relationships/image" Target="../media/image4040.png"/><Relationship Id="rId1" Type="http://schemas.openxmlformats.org/officeDocument/2006/relationships/slideLayout" Target="../slideLayouts/slideLayout2.xml"/><Relationship Id="rId5" Type="http://schemas.openxmlformats.org/officeDocument/2006/relationships/image" Target="../media/image411.png"/><Relationship Id="rId4" Type="http://schemas.openxmlformats.org/officeDocument/2006/relationships/image" Target="../media/image3980.png"/></Relationships>
</file>

<file path=ppt/slides/_rels/slide122.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image" Target="../media/image412.png"/><Relationship Id="rId1" Type="http://schemas.openxmlformats.org/officeDocument/2006/relationships/slideLayout" Target="../slideLayouts/slideLayout2.xml"/><Relationship Id="rId4" Type="http://schemas.openxmlformats.org/officeDocument/2006/relationships/image" Target="../media/image414.png"/></Relationships>
</file>

<file path=ppt/slides/_rels/slide123.xml.rels><?xml version="1.0" encoding="UTF-8" standalone="yes"?>
<Relationships xmlns="http://schemas.openxmlformats.org/package/2006/relationships"><Relationship Id="rId3" Type="http://schemas.openxmlformats.org/officeDocument/2006/relationships/image" Target="../media/image4120.png"/><Relationship Id="rId2" Type="http://schemas.openxmlformats.org/officeDocument/2006/relationships/image" Target="../media/image4110.png"/><Relationship Id="rId1" Type="http://schemas.openxmlformats.org/officeDocument/2006/relationships/slideLayout" Target="../slideLayouts/slideLayout2.xml"/><Relationship Id="rId5" Type="http://schemas.openxmlformats.org/officeDocument/2006/relationships/image" Target="../media/image4140.png"/><Relationship Id="rId4" Type="http://schemas.openxmlformats.org/officeDocument/2006/relationships/image" Target="../media/image4130.png"/></Relationships>
</file>

<file path=ppt/slides/_rels/slide124.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image" Target="../media/image415.png"/><Relationship Id="rId1" Type="http://schemas.openxmlformats.org/officeDocument/2006/relationships/slideLayout" Target="../slideLayouts/slideLayout2.xml"/><Relationship Id="rId4" Type="http://schemas.openxmlformats.org/officeDocument/2006/relationships/image" Target="../media/image417.png"/></Relationships>
</file>

<file path=ppt/slides/_rels/slide12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419.png"/><Relationship Id="rId2" Type="http://schemas.openxmlformats.org/officeDocument/2006/relationships/image" Target="../media/image418.png"/><Relationship Id="rId1" Type="http://schemas.openxmlformats.org/officeDocument/2006/relationships/slideLayout" Target="../slideLayouts/slideLayout2.xml"/><Relationship Id="rId4" Type="http://schemas.openxmlformats.org/officeDocument/2006/relationships/image" Target="../media/image420.png"/></Relationships>
</file>

<file path=ppt/slides/_rels/slide127.xml.rels><?xml version="1.0" encoding="UTF-8" standalone="yes"?>
<Relationships xmlns="http://schemas.openxmlformats.org/package/2006/relationships"><Relationship Id="rId3" Type="http://schemas.openxmlformats.org/officeDocument/2006/relationships/image" Target="../media/image422.png"/><Relationship Id="rId7" Type="http://schemas.openxmlformats.org/officeDocument/2006/relationships/image" Target="../media/image426.png"/><Relationship Id="rId2" Type="http://schemas.openxmlformats.org/officeDocument/2006/relationships/image" Target="../media/image421.png"/><Relationship Id="rId1" Type="http://schemas.openxmlformats.org/officeDocument/2006/relationships/slideLayout" Target="../slideLayouts/slideLayout2.xml"/><Relationship Id="rId6" Type="http://schemas.openxmlformats.org/officeDocument/2006/relationships/image" Target="../media/image425.png"/><Relationship Id="rId5" Type="http://schemas.openxmlformats.org/officeDocument/2006/relationships/image" Target="../media/image424.png"/><Relationship Id="rId4" Type="http://schemas.openxmlformats.org/officeDocument/2006/relationships/image" Target="../media/image423.png"/></Relationships>
</file>

<file path=ppt/slides/_rels/slide128.xml.rels><?xml version="1.0" encoding="UTF-8" standalone="yes"?>
<Relationships xmlns="http://schemas.openxmlformats.org/package/2006/relationships"><Relationship Id="rId3" Type="http://schemas.openxmlformats.org/officeDocument/2006/relationships/image" Target="../media/image428.png"/><Relationship Id="rId2" Type="http://schemas.openxmlformats.org/officeDocument/2006/relationships/image" Target="../media/image427.png"/><Relationship Id="rId1" Type="http://schemas.openxmlformats.org/officeDocument/2006/relationships/slideLayout" Target="../slideLayouts/slideLayout2.xml"/><Relationship Id="rId5" Type="http://schemas.openxmlformats.org/officeDocument/2006/relationships/image" Target="../media/image430.png"/><Relationship Id="rId4" Type="http://schemas.openxmlformats.org/officeDocument/2006/relationships/image" Target="../media/image429.png"/></Relationships>
</file>

<file path=ppt/slides/_rels/slide129.xml.rels><?xml version="1.0" encoding="UTF-8" standalone="yes"?>
<Relationships xmlns="http://schemas.openxmlformats.org/package/2006/relationships"><Relationship Id="rId3" Type="http://schemas.openxmlformats.org/officeDocument/2006/relationships/image" Target="../media/image432.png"/><Relationship Id="rId2" Type="http://schemas.openxmlformats.org/officeDocument/2006/relationships/image" Target="../media/image431.png"/><Relationship Id="rId1" Type="http://schemas.openxmlformats.org/officeDocument/2006/relationships/slideLayout" Target="../slideLayouts/slideLayout2.xml"/><Relationship Id="rId5" Type="http://schemas.openxmlformats.org/officeDocument/2006/relationships/image" Target="../media/image434.png"/><Relationship Id="rId4" Type="http://schemas.openxmlformats.org/officeDocument/2006/relationships/image" Target="../media/image4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436.png"/><Relationship Id="rId2" Type="http://schemas.openxmlformats.org/officeDocument/2006/relationships/image" Target="../media/image435.png"/><Relationship Id="rId1" Type="http://schemas.openxmlformats.org/officeDocument/2006/relationships/slideLayout" Target="../slideLayouts/slideLayout2.xml"/><Relationship Id="rId5" Type="http://schemas.openxmlformats.org/officeDocument/2006/relationships/image" Target="../media/image438.png"/><Relationship Id="rId4" Type="http://schemas.openxmlformats.org/officeDocument/2006/relationships/image" Target="../media/image437.png"/></Relationships>
</file>

<file path=ppt/slides/_rels/slide131.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image" Target="../media/image439.png"/><Relationship Id="rId1" Type="http://schemas.openxmlformats.org/officeDocument/2006/relationships/slideLayout" Target="../slideLayouts/slideLayout2.xml"/><Relationship Id="rId4" Type="http://schemas.openxmlformats.org/officeDocument/2006/relationships/image" Target="../media/image441.png"/></Relationships>
</file>

<file path=ppt/slides/_rels/slide132.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442.png"/><Relationship Id="rId1" Type="http://schemas.openxmlformats.org/officeDocument/2006/relationships/slideLayout" Target="../slideLayouts/slideLayout2.xml"/><Relationship Id="rId4" Type="http://schemas.openxmlformats.org/officeDocument/2006/relationships/image" Target="../media/image444.png"/></Relationships>
</file>

<file path=ppt/slides/_rels/slide133.xml.rels><?xml version="1.0" encoding="UTF-8" standalone="yes"?>
<Relationships xmlns="http://schemas.openxmlformats.org/package/2006/relationships"><Relationship Id="rId3" Type="http://schemas.openxmlformats.org/officeDocument/2006/relationships/image" Target="../media/image446.png"/><Relationship Id="rId2" Type="http://schemas.openxmlformats.org/officeDocument/2006/relationships/image" Target="../media/image445.png"/><Relationship Id="rId1" Type="http://schemas.openxmlformats.org/officeDocument/2006/relationships/slideLayout" Target="../slideLayouts/slideLayout2.xml"/><Relationship Id="rId5" Type="http://schemas.openxmlformats.org/officeDocument/2006/relationships/image" Target="../media/image448.png"/><Relationship Id="rId4" Type="http://schemas.openxmlformats.org/officeDocument/2006/relationships/image" Target="../media/image447.png"/></Relationships>
</file>

<file path=ppt/slides/_rels/slide134.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449.png"/><Relationship Id="rId1" Type="http://schemas.openxmlformats.org/officeDocument/2006/relationships/slideLayout" Target="../slideLayouts/slideLayout2.xml"/><Relationship Id="rId5" Type="http://schemas.openxmlformats.org/officeDocument/2006/relationships/image" Target="../media/image452.png"/><Relationship Id="rId4" Type="http://schemas.openxmlformats.org/officeDocument/2006/relationships/image" Target="../media/image451.png"/></Relationships>
</file>

<file path=ppt/slides/_rels/slide135.xml.rels><?xml version="1.0" encoding="UTF-8" standalone="yes"?>
<Relationships xmlns="http://schemas.openxmlformats.org/package/2006/relationships"><Relationship Id="rId3" Type="http://schemas.openxmlformats.org/officeDocument/2006/relationships/image" Target="../media/image453.png"/><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454.png"/><Relationship Id="rId2" Type="http://schemas.openxmlformats.org/officeDocument/2006/relationships/image" Target="../media/image4530.png"/><Relationship Id="rId1" Type="http://schemas.openxmlformats.org/officeDocument/2006/relationships/slideLayout" Target="../slideLayouts/slideLayout2.xml"/><Relationship Id="rId6" Type="http://schemas.openxmlformats.org/officeDocument/2006/relationships/image" Target="../media/image457.png"/><Relationship Id="rId5" Type="http://schemas.openxmlformats.org/officeDocument/2006/relationships/image" Target="../media/image456.png"/><Relationship Id="rId4" Type="http://schemas.openxmlformats.org/officeDocument/2006/relationships/image" Target="../media/image455.png"/></Relationships>
</file>

<file path=ppt/slides/_rels/slide137.xml.rels><?xml version="1.0" encoding="UTF-8" standalone="yes"?>
<Relationships xmlns="http://schemas.openxmlformats.org/package/2006/relationships"><Relationship Id="rId3" Type="http://schemas.openxmlformats.org/officeDocument/2006/relationships/image" Target="../media/image459.png"/><Relationship Id="rId2" Type="http://schemas.openxmlformats.org/officeDocument/2006/relationships/image" Target="../media/image458.png"/><Relationship Id="rId1" Type="http://schemas.openxmlformats.org/officeDocument/2006/relationships/slideLayout" Target="../slideLayouts/slideLayout12.xml"/><Relationship Id="rId6" Type="http://schemas.openxmlformats.org/officeDocument/2006/relationships/image" Target="../media/image462.png"/><Relationship Id="rId5" Type="http://schemas.openxmlformats.org/officeDocument/2006/relationships/image" Target="../media/image461.png"/><Relationship Id="rId4" Type="http://schemas.openxmlformats.org/officeDocument/2006/relationships/image" Target="../media/image460.png"/></Relationships>
</file>

<file path=ppt/slides/_rels/slide138.xml.rels><?xml version="1.0" encoding="UTF-8" standalone="yes"?>
<Relationships xmlns="http://schemas.openxmlformats.org/package/2006/relationships"><Relationship Id="rId3" Type="http://schemas.openxmlformats.org/officeDocument/2006/relationships/image" Target="../media/image464.png"/><Relationship Id="rId2" Type="http://schemas.openxmlformats.org/officeDocument/2006/relationships/image" Target="../media/image463.png"/><Relationship Id="rId1" Type="http://schemas.openxmlformats.org/officeDocument/2006/relationships/slideLayout" Target="../slideLayouts/slideLayout2.xml"/><Relationship Id="rId5" Type="http://schemas.openxmlformats.org/officeDocument/2006/relationships/image" Target="../media/image466.png"/><Relationship Id="rId4" Type="http://schemas.openxmlformats.org/officeDocument/2006/relationships/image" Target="../media/image465.png"/></Relationships>
</file>

<file path=ppt/slides/_rels/slide139.xml.rels><?xml version="1.0" encoding="UTF-8" standalone="yes"?>
<Relationships xmlns="http://schemas.openxmlformats.org/package/2006/relationships"><Relationship Id="rId3" Type="http://schemas.openxmlformats.org/officeDocument/2006/relationships/image" Target="../media/image468.png"/><Relationship Id="rId2" Type="http://schemas.openxmlformats.org/officeDocument/2006/relationships/image" Target="../media/image467.png"/><Relationship Id="rId1" Type="http://schemas.openxmlformats.org/officeDocument/2006/relationships/slideLayout" Target="../slideLayouts/slideLayout2.xml"/><Relationship Id="rId4" Type="http://schemas.openxmlformats.org/officeDocument/2006/relationships/image" Target="../media/image469.png"/></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0.wmf"/><Relationship Id="rId5" Type="http://schemas.openxmlformats.org/officeDocument/2006/relationships/oleObject" Target="../embeddings/oleObject2.bin"/><Relationship Id="rId4" Type="http://schemas.openxmlformats.org/officeDocument/2006/relationships/image" Target="../media/image29.wmf"/></Relationships>
</file>

<file path=ppt/slides/_rels/slide140.xml.rels><?xml version="1.0" encoding="UTF-8" standalone="yes"?>
<Relationships xmlns="http://schemas.openxmlformats.org/package/2006/relationships"><Relationship Id="rId3" Type="http://schemas.openxmlformats.org/officeDocument/2006/relationships/image" Target="../media/image471.png"/><Relationship Id="rId2" Type="http://schemas.openxmlformats.org/officeDocument/2006/relationships/image" Target="../media/image470.png"/><Relationship Id="rId1" Type="http://schemas.openxmlformats.org/officeDocument/2006/relationships/slideLayout" Target="../slideLayouts/slideLayout2.xml"/><Relationship Id="rId6" Type="http://schemas.openxmlformats.org/officeDocument/2006/relationships/image" Target="../media/image474.png"/><Relationship Id="rId5" Type="http://schemas.openxmlformats.org/officeDocument/2006/relationships/image" Target="../media/image473.png"/><Relationship Id="rId4" Type="http://schemas.openxmlformats.org/officeDocument/2006/relationships/image" Target="../media/image472.png"/></Relationships>
</file>

<file path=ppt/slides/_rels/slide141.xml.rels><?xml version="1.0" encoding="UTF-8" standalone="yes"?>
<Relationships xmlns="http://schemas.openxmlformats.org/package/2006/relationships"><Relationship Id="rId3" Type="http://schemas.openxmlformats.org/officeDocument/2006/relationships/image" Target="../media/image47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47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79.png"/><Relationship Id="rId5" Type="http://schemas.openxmlformats.org/officeDocument/2006/relationships/image" Target="../media/image478.png"/><Relationship Id="rId4" Type="http://schemas.openxmlformats.org/officeDocument/2006/relationships/image" Target="../media/image477.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481.png"/><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8" Type="http://schemas.openxmlformats.org/officeDocument/2006/relationships/image" Target="../media/image487.png"/><Relationship Id="rId3" Type="http://schemas.openxmlformats.org/officeDocument/2006/relationships/image" Target="../media/image482.png"/><Relationship Id="rId7" Type="http://schemas.openxmlformats.org/officeDocument/2006/relationships/image" Target="../media/image486.png"/><Relationship Id="rId2" Type="http://schemas.openxmlformats.org/officeDocument/2006/relationships/image" Target="../media/image4810.png"/><Relationship Id="rId1" Type="http://schemas.openxmlformats.org/officeDocument/2006/relationships/slideLayout" Target="../slideLayouts/slideLayout2.xml"/><Relationship Id="rId6" Type="http://schemas.openxmlformats.org/officeDocument/2006/relationships/image" Target="../media/image485.png"/><Relationship Id="rId5" Type="http://schemas.openxmlformats.org/officeDocument/2006/relationships/image" Target="../media/image484.png"/><Relationship Id="rId4" Type="http://schemas.openxmlformats.org/officeDocument/2006/relationships/image" Target="../media/image483.png"/></Relationships>
</file>

<file path=ppt/slides/_rels/slide146.xml.rels><?xml version="1.0" encoding="UTF-8" standalone="yes"?>
<Relationships xmlns="http://schemas.openxmlformats.org/package/2006/relationships"><Relationship Id="rId8" Type="http://schemas.openxmlformats.org/officeDocument/2006/relationships/image" Target="../media/image494.png"/><Relationship Id="rId3" Type="http://schemas.openxmlformats.org/officeDocument/2006/relationships/image" Target="../media/image489.png"/><Relationship Id="rId7" Type="http://schemas.openxmlformats.org/officeDocument/2006/relationships/image" Target="../media/image493.png"/><Relationship Id="rId2" Type="http://schemas.openxmlformats.org/officeDocument/2006/relationships/image" Target="../media/image488.png"/><Relationship Id="rId1" Type="http://schemas.openxmlformats.org/officeDocument/2006/relationships/slideLayout" Target="../slideLayouts/slideLayout2.xml"/><Relationship Id="rId6" Type="http://schemas.openxmlformats.org/officeDocument/2006/relationships/image" Target="../media/image492.png"/><Relationship Id="rId5" Type="http://schemas.openxmlformats.org/officeDocument/2006/relationships/image" Target="../media/image491.png"/><Relationship Id="rId10" Type="http://schemas.openxmlformats.org/officeDocument/2006/relationships/image" Target="../media/image496.png"/><Relationship Id="rId4" Type="http://schemas.openxmlformats.org/officeDocument/2006/relationships/image" Target="../media/image490.png"/><Relationship Id="rId9" Type="http://schemas.openxmlformats.org/officeDocument/2006/relationships/image" Target="../media/image495.png"/></Relationships>
</file>

<file path=ppt/slides/_rels/slide147.xml.rels><?xml version="1.0" encoding="UTF-8" standalone="yes"?>
<Relationships xmlns="http://schemas.openxmlformats.org/package/2006/relationships"><Relationship Id="rId3" Type="http://schemas.openxmlformats.org/officeDocument/2006/relationships/image" Target="../media/image498.png"/><Relationship Id="rId2" Type="http://schemas.openxmlformats.org/officeDocument/2006/relationships/image" Target="../media/image497.png"/><Relationship Id="rId1" Type="http://schemas.openxmlformats.org/officeDocument/2006/relationships/slideLayout" Target="../slideLayouts/slideLayout2.xml"/><Relationship Id="rId6" Type="http://schemas.openxmlformats.org/officeDocument/2006/relationships/image" Target="../media/image501.png"/><Relationship Id="rId5" Type="http://schemas.openxmlformats.org/officeDocument/2006/relationships/image" Target="../media/image500.png"/><Relationship Id="rId4" Type="http://schemas.openxmlformats.org/officeDocument/2006/relationships/image" Target="../media/image499.png"/></Relationships>
</file>

<file path=ppt/slides/_rels/slide148.xml.rels><?xml version="1.0" encoding="UTF-8" standalone="yes"?>
<Relationships xmlns="http://schemas.openxmlformats.org/package/2006/relationships"><Relationship Id="rId3" Type="http://schemas.openxmlformats.org/officeDocument/2006/relationships/image" Target="../media/image503.png"/><Relationship Id="rId7" Type="http://schemas.openxmlformats.org/officeDocument/2006/relationships/image" Target="../media/image507.png"/><Relationship Id="rId2" Type="http://schemas.openxmlformats.org/officeDocument/2006/relationships/image" Target="../media/image502.png"/><Relationship Id="rId1" Type="http://schemas.openxmlformats.org/officeDocument/2006/relationships/slideLayout" Target="../slideLayouts/slideLayout2.xml"/><Relationship Id="rId6" Type="http://schemas.openxmlformats.org/officeDocument/2006/relationships/image" Target="../media/image506.png"/><Relationship Id="rId5" Type="http://schemas.openxmlformats.org/officeDocument/2006/relationships/image" Target="../media/image505.png"/><Relationship Id="rId4" Type="http://schemas.openxmlformats.org/officeDocument/2006/relationships/image" Target="../media/image504.png"/></Relationships>
</file>

<file path=ppt/slides/_rels/slide149.xml.rels><?xml version="1.0" encoding="UTF-8" standalone="yes"?>
<Relationships xmlns="http://schemas.openxmlformats.org/package/2006/relationships"><Relationship Id="rId8" Type="http://schemas.openxmlformats.org/officeDocument/2006/relationships/image" Target="../media/image514.png"/><Relationship Id="rId3" Type="http://schemas.openxmlformats.org/officeDocument/2006/relationships/image" Target="../media/image509.png"/><Relationship Id="rId7" Type="http://schemas.openxmlformats.org/officeDocument/2006/relationships/image" Target="../media/image513.png"/><Relationship Id="rId2" Type="http://schemas.openxmlformats.org/officeDocument/2006/relationships/image" Target="../media/image508.png"/><Relationship Id="rId1" Type="http://schemas.openxmlformats.org/officeDocument/2006/relationships/slideLayout" Target="../slideLayouts/slideLayout2.xml"/><Relationship Id="rId6" Type="http://schemas.openxmlformats.org/officeDocument/2006/relationships/image" Target="../media/image512.png"/><Relationship Id="rId5" Type="http://schemas.openxmlformats.org/officeDocument/2006/relationships/image" Target="../media/image511.png"/><Relationship Id="rId4" Type="http://schemas.openxmlformats.org/officeDocument/2006/relationships/image" Target="../media/image510.png"/></Relationships>
</file>

<file path=ppt/slides/_rels/slide15.xml.rels><?xml version="1.0" encoding="UTF-8" standalone="yes"?>
<Relationships xmlns="http://schemas.openxmlformats.org/package/2006/relationships"><Relationship Id="rId3" Type="http://schemas.openxmlformats.org/officeDocument/2006/relationships/image" Target="../media/image3410.png"/><Relationship Id="rId2" Type="http://schemas.openxmlformats.org/officeDocument/2006/relationships/image" Target="../media/image3310.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516.png"/><Relationship Id="rId2" Type="http://schemas.openxmlformats.org/officeDocument/2006/relationships/image" Target="../media/image515.png"/><Relationship Id="rId1" Type="http://schemas.openxmlformats.org/officeDocument/2006/relationships/slideLayout" Target="../slideLayouts/slideLayout2.xml"/><Relationship Id="rId6" Type="http://schemas.openxmlformats.org/officeDocument/2006/relationships/image" Target="../media/image519.png"/><Relationship Id="rId5" Type="http://schemas.openxmlformats.org/officeDocument/2006/relationships/image" Target="../media/image518.png"/><Relationship Id="rId4" Type="http://schemas.openxmlformats.org/officeDocument/2006/relationships/image" Target="../media/image517.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image" Target="../media/image520.png"/><Relationship Id="rId1" Type="http://schemas.openxmlformats.org/officeDocument/2006/relationships/slideLayout" Target="../slideLayouts/slideLayout2.xml"/><Relationship Id="rId4" Type="http://schemas.openxmlformats.org/officeDocument/2006/relationships/image" Target="../media/image522.png"/></Relationships>
</file>

<file path=ppt/slides/_rels/slide153.xml.rels><?xml version="1.0" encoding="UTF-8" standalone="yes"?>
<Relationships xmlns="http://schemas.openxmlformats.org/package/2006/relationships"><Relationship Id="rId3" Type="http://schemas.openxmlformats.org/officeDocument/2006/relationships/image" Target="../media/image524.png"/><Relationship Id="rId2" Type="http://schemas.openxmlformats.org/officeDocument/2006/relationships/image" Target="../media/image523.png"/><Relationship Id="rId1" Type="http://schemas.openxmlformats.org/officeDocument/2006/relationships/slideLayout" Target="../slideLayouts/slideLayout2.xml"/><Relationship Id="rId6" Type="http://schemas.openxmlformats.org/officeDocument/2006/relationships/image" Target="../media/image527.png"/><Relationship Id="rId5" Type="http://schemas.openxmlformats.org/officeDocument/2006/relationships/image" Target="../media/image526.png"/><Relationship Id="rId4" Type="http://schemas.openxmlformats.org/officeDocument/2006/relationships/image" Target="../media/image525.png"/></Relationships>
</file>

<file path=ppt/slides/_rels/slide154.xml.rels><?xml version="1.0" encoding="UTF-8" standalone="yes"?>
<Relationships xmlns="http://schemas.openxmlformats.org/package/2006/relationships"><Relationship Id="rId3" Type="http://schemas.openxmlformats.org/officeDocument/2006/relationships/image" Target="../media/image529.png"/><Relationship Id="rId2" Type="http://schemas.openxmlformats.org/officeDocument/2006/relationships/image" Target="../media/image528.png"/><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8" Type="http://schemas.openxmlformats.org/officeDocument/2006/relationships/image" Target="../media/image536.png"/><Relationship Id="rId3" Type="http://schemas.openxmlformats.org/officeDocument/2006/relationships/image" Target="../media/image531.png"/><Relationship Id="rId7" Type="http://schemas.openxmlformats.org/officeDocument/2006/relationships/image" Target="../media/image535.png"/><Relationship Id="rId2" Type="http://schemas.openxmlformats.org/officeDocument/2006/relationships/image" Target="../media/image530.png"/><Relationship Id="rId1" Type="http://schemas.openxmlformats.org/officeDocument/2006/relationships/slideLayout" Target="../slideLayouts/slideLayout2.xml"/><Relationship Id="rId6" Type="http://schemas.openxmlformats.org/officeDocument/2006/relationships/image" Target="../media/image534.png"/><Relationship Id="rId5" Type="http://schemas.openxmlformats.org/officeDocument/2006/relationships/image" Target="../media/image533.png"/><Relationship Id="rId4" Type="http://schemas.openxmlformats.org/officeDocument/2006/relationships/image" Target="../media/image532.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538.png"/><Relationship Id="rId2" Type="http://schemas.openxmlformats.org/officeDocument/2006/relationships/image" Target="../media/image537.png"/><Relationship Id="rId1" Type="http://schemas.openxmlformats.org/officeDocument/2006/relationships/slideLayout" Target="../slideLayouts/slideLayout2.xml"/><Relationship Id="rId4" Type="http://schemas.openxmlformats.org/officeDocument/2006/relationships/image" Target="../media/image539.png"/></Relationships>
</file>

<file path=ppt/slides/_rels/slide159.xml.rels><?xml version="1.0" encoding="UTF-8" standalone="yes"?>
<Relationships xmlns="http://schemas.openxmlformats.org/package/2006/relationships"><Relationship Id="rId8" Type="http://schemas.openxmlformats.org/officeDocument/2006/relationships/image" Target="../media/image546.png"/><Relationship Id="rId3" Type="http://schemas.openxmlformats.org/officeDocument/2006/relationships/image" Target="../media/image541.png"/><Relationship Id="rId7" Type="http://schemas.openxmlformats.org/officeDocument/2006/relationships/image" Target="../media/image545.png"/><Relationship Id="rId2" Type="http://schemas.openxmlformats.org/officeDocument/2006/relationships/image" Target="../media/image540.png"/><Relationship Id="rId1" Type="http://schemas.openxmlformats.org/officeDocument/2006/relationships/slideLayout" Target="../slideLayouts/slideLayout2.xml"/><Relationship Id="rId6" Type="http://schemas.openxmlformats.org/officeDocument/2006/relationships/image" Target="../media/image544.png"/><Relationship Id="rId5" Type="http://schemas.openxmlformats.org/officeDocument/2006/relationships/image" Target="../media/image543.png"/><Relationship Id="rId4" Type="http://schemas.openxmlformats.org/officeDocument/2006/relationships/image" Target="../media/image542.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548.png"/><Relationship Id="rId2" Type="http://schemas.openxmlformats.org/officeDocument/2006/relationships/image" Target="../media/image547.png"/><Relationship Id="rId1" Type="http://schemas.openxmlformats.org/officeDocument/2006/relationships/slideLayout" Target="../slideLayouts/slideLayout2.xml"/><Relationship Id="rId4" Type="http://schemas.openxmlformats.org/officeDocument/2006/relationships/image" Target="../media/image258.png"/></Relationships>
</file>

<file path=ppt/slides/_rels/slide162.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5490.png"/><Relationship Id="rId1" Type="http://schemas.openxmlformats.org/officeDocument/2006/relationships/slideLayout" Target="../slideLayouts/slideLayout2.xml"/><Relationship Id="rId5" Type="http://schemas.openxmlformats.org/officeDocument/2006/relationships/image" Target="../media/image552.png"/><Relationship Id="rId4" Type="http://schemas.openxmlformats.org/officeDocument/2006/relationships/image" Target="../media/image551.png"/></Relationships>
</file>

<file path=ppt/slides/_rels/slide163.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image" Target="../media/image559.png"/><Relationship Id="rId1" Type="http://schemas.openxmlformats.org/officeDocument/2006/relationships/slideLayout" Target="../slideLayouts/slideLayout2.xml"/><Relationship Id="rId4" Type="http://schemas.openxmlformats.org/officeDocument/2006/relationships/image" Target="../media/image561.png"/></Relationships>
</file>

<file path=ppt/slides/_rels/slide164.xml.rels><?xml version="1.0" encoding="UTF-8" standalone="yes"?>
<Relationships xmlns="http://schemas.openxmlformats.org/package/2006/relationships"><Relationship Id="rId3" Type="http://schemas.openxmlformats.org/officeDocument/2006/relationships/image" Target="../media/image563.png"/><Relationship Id="rId2" Type="http://schemas.openxmlformats.org/officeDocument/2006/relationships/image" Target="../media/image562.png"/><Relationship Id="rId1" Type="http://schemas.openxmlformats.org/officeDocument/2006/relationships/slideLayout" Target="../slideLayouts/slideLayout2.xml"/><Relationship Id="rId5" Type="http://schemas.openxmlformats.org/officeDocument/2006/relationships/image" Target="../media/image565.png"/><Relationship Id="rId4" Type="http://schemas.openxmlformats.org/officeDocument/2006/relationships/image" Target="../media/image564.png"/></Relationships>
</file>

<file path=ppt/slides/_rels/slide165.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554.png"/><Relationship Id="rId7" Type="http://schemas.openxmlformats.org/officeDocument/2006/relationships/image" Target="../media/image558.png"/><Relationship Id="rId2" Type="http://schemas.openxmlformats.org/officeDocument/2006/relationships/image" Target="../media/image553.png"/><Relationship Id="rId1" Type="http://schemas.openxmlformats.org/officeDocument/2006/relationships/slideLayout" Target="../slideLayouts/slideLayout2.xml"/><Relationship Id="rId6" Type="http://schemas.openxmlformats.org/officeDocument/2006/relationships/image" Target="../media/image557.png"/><Relationship Id="rId5" Type="http://schemas.openxmlformats.org/officeDocument/2006/relationships/image" Target="../media/image556.png"/><Relationship Id="rId4" Type="http://schemas.openxmlformats.org/officeDocument/2006/relationships/image" Target="../media/image555.png"/></Relationships>
</file>

<file path=ppt/slides/_rels/slide167.xml.rels><?xml version="1.0" encoding="UTF-8" standalone="yes"?>
<Relationships xmlns="http://schemas.openxmlformats.org/package/2006/relationships"><Relationship Id="rId3" Type="http://schemas.openxmlformats.org/officeDocument/2006/relationships/image" Target="../media/image567.png"/><Relationship Id="rId2" Type="http://schemas.openxmlformats.org/officeDocument/2006/relationships/image" Target="../media/image566.png"/><Relationship Id="rId1" Type="http://schemas.openxmlformats.org/officeDocument/2006/relationships/slideLayout" Target="../slideLayouts/slideLayout2.xml"/><Relationship Id="rId4" Type="http://schemas.openxmlformats.org/officeDocument/2006/relationships/image" Target="../media/image568.png"/></Relationships>
</file>

<file path=ppt/slides/_rels/slide168.xml.rels><?xml version="1.0" encoding="UTF-8" standalone="yes"?>
<Relationships xmlns="http://schemas.openxmlformats.org/package/2006/relationships"><Relationship Id="rId3" Type="http://schemas.openxmlformats.org/officeDocument/2006/relationships/image" Target="../media/image576.png"/><Relationship Id="rId2" Type="http://schemas.openxmlformats.org/officeDocument/2006/relationships/image" Target="../media/image575.png"/><Relationship Id="rId1" Type="http://schemas.openxmlformats.org/officeDocument/2006/relationships/slideLayout" Target="../slideLayouts/slideLayout2.xml"/><Relationship Id="rId5" Type="http://schemas.openxmlformats.org/officeDocument/2006/relationships/image" Target="../media/image578.png"/><Relationship Id="rId4" Type="http://schemas.openxmlformats.org/officeDocument/2006/relationships/image" Target="../media/image577.png"/></Relationships>
</file>

<file path=ppt/slides/_rels/slide169.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image" Target="../media/image569.png"/><Relationship Id="rId1" Type="http://schemas.openxmlformats.org/officeDocument/2006/relationships/slideLayout" Target="../slideLayouts/slideLayout2.xml"/><Relationship Id="rId4" Type="http://schemas.openxmlformats.org/officeDocument/2006/relationships/image" Target="../media/image571.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8" Type="http://schemas.openxmlformats.org/officeDocument/2006/relationships/image" Target="../media/image582.png"/><Relationship Id="rId3" Type="http://schemas.openxmlformats.org/officeDocument/2006/relationships/image" Target="../media/image573.png"/><Relationship Id="rId7" Type="http://schemas.openxmlformats.org/officeDocument/2006/relationships/image" Target="../media/image581.png"/><Relationship Id="rId2" Type="http://schemas.openxmlformats.org/officeDocument/2006/relationships/image" Target="../media/image572.png"/><Relationship Id="rId1" Type="http://schemas.openxmlformats.org/officeDocument/2006/relationships/slideLayout" Target="../slideLayouts/slideLayout2.xml"/><Relationship Id="rId6" Type="http://schemas.openxmlformats.org/officeDocument/2006/relationships/image" Target="../media/image580.png"/><Relationship Id="rId5" Type="http://schemas.openxmlformats.org/officeDocument/2006/relationships/image" Target="../media/image579.png"/><Relationship Id="rId4" Type="http://schemas.openxmlformats.org/officeDocument/2006/relationships/image" Target="../media/image574.png"/><Relationship Id="rId9" Type="http://schemas.openxmlformats.org/officeDocument/2006/relationships/image" Target="../media/image583.png"/></Relationships>
</file>

<file path=ppt/slides/_rels/slide172.xml.rels><?xml version="1.0" encoding="UTF-8" standalone="yes"?>
<Relationships xmlns="http://schemas.openxmlformats.org/package/2006/relationships"><Relationship Id="rId8" Type="http://schemas.openxmlformats.org/officeDocument/2006/relationships/image" Target="../media/image596.png"/><Relationship Id="rId3" Type="http://schemas.openxmlformats.org/officeDocument/2006/relationships/image" Target="../media/image591.png"/><Relationship Id="rId7" Type="http://schemas.openxmlformats.org/officeDocument/2006/relationships/image" Target="../media/image595.png"/><Relationship Id="rId2" Type="http://schemas.openxmlformats.org/officeDocument/2006/relationships/image" Target="../media/image590.png"/><Relationship Id="rId1" Type="http://schemas.openxmlformats.org/officeDocument/2006/relationships/slideLayout" Target="../slideLayouts/slideLayout2.xml"/><Relationship Id="rId6" Type="http://schemas.openxmlformats.org/officeDocument/2006/relationships/image" Target="../media/image594.png"/><Relationship Id="rId5" Type="http://schemas.openxmlformats.org/officeDocument/2006/relationships/image" Target="../media/image593.png"/><Relationship Id="rId10" Type="http://schemas.openxmlformats.org/officeDocument/2006/relationships/image" Target="../media/image586.png"/><Relationship Id="rId4" Type="http://schemas.openxmlformats.org/officeDocument/2006/relationships/image" Target="../media/image584.png"/><Relationship Id="rId9" Type="http://schemas.openxmlformats.org/officeDocument/2006/relationships/image" Target="../media/image585.png"/></Relationships>
</file>

<file path=ppt/slides/_rels/slide173.xml.rels><?xml version="1.0" encoding="UTF-8" standalone="yes"?>
<Relationships xmlns="http://schemas.openxmlformats.org/package/2006/relationships"><Relationship Id="rId3" Type="http://schemas.openxmlformats.org/officeDocument/2006/relationships/image" Target="../media/image588.png"/><Relationship Id="rId2" Type="http://schemas.openxmlformats.org/officeDocument/2006/relationships/image" Target="../media/image587.png"/><Relationship Id="rId1" Type="http://schemas.openxmlformats.org/officeDocument/2006/relationships/slideLayout" Target="../slideLayouts/slideLayout2.xml"/><Relationship Id="rId5" Type="http://schemas.openxmlformats.org/officeDocument/2006/relationships/image" Target="../media/image592.png"/><Relationship Id="rId4" Type="http://schemas.openxmlformats.org/officeDocument/2006/relationships/image" Target="../media/image589.png"/></Relationships>
</file>

<file path=ppt/slides/_rels/slide174.xml.rels><?xml version="1.0" encoding="UTF-8" standalone="yes"?>
<Relationships xmlns="http://schemas.openxmlformats.org/package/2006/relationships"><Relationship Id="rId3" Type="http://schemas.openxmlformats.org/officeDocument/2006/relationships/image" Target="../media/image598.png"/><Relationship Id="rId2" Type="http://schemas.openxmlformats.org/officeDocument/2006/relationships/image" Target="../media/image597.png"/><Relationship Id="rId1" Type="http://schemas.openxmlformats.org/officeDocument/2006/relationships/slideLayout" Target="../slideLayouts/slideLayout2.xml"/><Relationship Id="rId5" Type="http://schemas.openxmlformats.org/officeDocument/2006/relationships/image" Target="../media/image600.png"/><Relationship Id="rId4" Type="http://schemas.openxmlformats.org/officeDocument/2006/relationships/image" Target="../media/image599.png"/></Relationships>
</file>

<file path=ppt/slides/_rels/slide175.xml.rels><?xml version="1.0" encoding="UTF-8" standalone="yes"?>
<Relationships xmlns="http://schemas.openxmlformats.org/package/2006/relationships"><Relationship Id="rId2" Type="http://schemas.openxmlformats.org/officeDocument/2006/relationships/image" Target="../media/image5990.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607.png"/><Relationship Id="rId7" Type="http://schemas.openxmlformats.org/officeDocument/2006/relationships/image" Target="../media/image611.png"/><Relationship Id="rId2" Type="http://schemas.openxmlformats.org/officeDocument/2006/relationships/image" Target="../media/image606.png"/><Relationship Id="rId1" Type="http://schemas.openxmlformats.org/officeDocument/2006/relationships/slideLayout" Target="../slideLayouts/slideLayout2.xml"/><Relationship Id="rId6" Type="http://schemas.openxmlformats.org/officeDocument/2006/relationships/image" Target="../media/image610.png"/><Relationship Id="rId5" Type="http://schemas.openxmlformats.org/officeDocument/2006/relationships/image" Target="../media/image609.png"/><Relationship Id="rId4" Type="http://schemas.openxmlformats.org/officeDocument/2006/relationships/image" Target="../media/image608.png"/></Relationships>
</file>

<file path=ppt/slides/_rels/slide178.xml.rels><?xml version="1.0" encoding="UTF-8" standalone="yes"?>
<Relationships xmlns="http://schemas.openxmlformats.org/package/2006/relationships"><Relationship Id="rId3" Type="http://schemas.openxmlformats.org/officeDocument/2006/relationships/image" Target="../media/image602.png"/><Relationship Id="rId2" Type="http://schemas.openxmlformats.org/officeDocument/2006/relationships/image" Target="../media/image601.png"/><Relationship Id="rId1" Type="http://schemas.openxmlformats.org/officeDocument/2006/relationships/slideLayout" Target="../slideLayouts/slideLayout2.xml"/><Relationship Id="rId6" Type="http://schemas.openxmlformats.org/officeDocument/2006/relationships/image" Target="../media/image259.png"/><Relationship Id="rId5" Type="http://schemas.openxmlformats.org/officeDocument/2006/relationships/image" Target="../media/image604.png"/><Relationship Id="rId4" Type="http://schemas.openxmlformats.org/officeDocument/2006/relationships/image" Target="../media/image603.png"/></Relationships>
</file>

<file path=ppt/slides/_rels/slide179.xml.rels><?xml version="1.0" encoding="UTF-8" standalone="yes"?>
<Relationships xmlns="http://schemas.openxmlformats.org/package/2006/relationships"><Relationship Id="rId3" Type="http://schemas.openxmlformats.org/officeDocument/2006/relationships/image" Target="../media/image612.png"/><Relationship Id="rId7" Type="http://schemas.openxmlformats.org/officeDocument/2006/relationships/image" Target="../media/image616.png"/><Relationship Id="rId2" Type="http://schemas.openxmlformats.org/officeDocument/2006/relationships/image" Target="../media/image605.png"/><Relationship Id="rId1" Type="http://schemas.openxmlformats.org/officeDocument/2006/relationships/slideLayout" Target="../slideLayouts/slideLayout2.xml"/><Relationship Id="rId6" Type="http://schemas.openxmlformats.org/officeDocument/2006/relationships/image" Target="../media/image615.png"/><Relationship Id="rId5" Type="http://schemas.openxmlformats.org/officeDocument/2006/relationships/image" Target="../media/image614.png"/><Relationship Id="rId4" Type="http://schemas.openxmlformats.org/officeDocument/2006/relationships/image" Target="../media/image613.png"/></Relationships>
</file>

<file path=ppt/slides/_rels/slide1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80.xml.rels><?xml version="1.0" encoding="UTF-8" standalone="yes"?>
<Relationships xmlns="http://schemas.openxmlformats.org/package/2006/relationships"><Relationship Id="rId8" Type="http://schemas.openxmlformats.org/officeDocument/2006/relationships/image" Target="../media/image623.png"/><Relationship Id="rId3" Type="http://schemas.openxmlformats.org/officeDocument/2006/relationships/image" Target="../media/image618.png"/><Relationship Id="rId7" Type="http://schemas.openxmlformats.org/officeDocument/2006/relationships/image" Target="../media/image622.png"/><Relationship Id="rId2" Type="http://schemas.openxmlformats.org/officeDocument/2006/relationships/image" Target="../media/image617.png"/><Relationship Id="rId1" Type="http://schemas.openxmlformats.org/officeDocument/2006/relationships/slideLayout" Target="../slideLayouts/slideLayout2.xml"/><Relationship Id="rId6" Type="http://schemas.openxmlformats.org/officeDocument/2006/relationships/image" Target="../media/image621.png"/><Relationship Id="rId5" Type="http://schemas.openxmlformats.org/officeDocument/2006/relationships/image" Target="../media/image620.png"/><Relationship Id="rId4" Type="http://schemas.openxmlformats.org/officeDocument/2006/relationships/image" Target="../media/image619.png"/><Relationship Id="rId9" Type="http://schemas.openxmlformats.org/officeDocument/2006/relationships/image" Target="../media/image624.png"/></Relationships>
</file>

<file path=ppt/slides/_rels/slide181.xml.rels><?xml version="1.0" encoding="UTF-8" standalone="yes"?>
<Relationships xmlns="http://schemas.openxmlformats.org/package/2006/relationships"><Relationship Id="rId3" Type="http://schemas.openxmlformats.org/officeDocument/2006/relationships/image" Target="../media/image625.png"/><Relationship Id="rId2" Type="http://schemas.openxmlformats.org/officeDocument/2006/relationships/image" Target="../media/image630.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62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628.png"/><Relationship Id="rId4" Type="http://schemas.openxmlformats.org/officeDocument/2006/relationships/image" Target="../media/image627.png"/></Relationships>
</file>

<file path=ppt/slides/_rels/slide183.xml.rels><?xml version="1.0" encoding="UTF-8" standalone="yes"?>
<Relationships xmlns="http://schemas.openxmlformats.org/package/2006/relationships"><Relationship Id="rId3" Type="http://schemas.openxmlformats.org/officeDocument/2006/relationships/image" Target="../media/image631.png"/><Relationship Id="rId2" Type="http://schemas.openxmlformats.org/officeDocument/2006/relationships/image" Target="../media/image629.png"/><Relationship Id="rId1" Type="http://schemas.openxmlformats.org/officeDocument/2006/relationships/slideLayout" Target="../slideLayouts/slideLayout2.xml"/><Relationship Id="rId6" Type="http://schemas.openxmlformats.org/officeDocument/2006/relationships/image" Target="../media/image6290.png"/><Relationship Id="rId5" Type="http://schemas.openxmlformats.org/officeDocument/2006/relationships/image" Target="../media/image632.png"/><Relationship Id="rId4" Type="http://schemas.openxmlformats.org/officeDocument/2006/relationships/image" Target="../media/image637.png"/></Relationships>
</file>

<file path=ppt/slides/_rels/slide184.xml.rels><?xml version="1.0" encoding="UTF-8" standalone="yes"?>
<Relationships xmlns="http://schemas.openxmlformats.org/package/2006/relationships"><Relationship Id="rId3" Type="http://schemas.openxmlformats.org/officeDocument/2006/relationships/image" Target="../media/image634.png"/><Relationship Id="rId2" Type="http://schemas.openxmlformats.org/officeDocument/2006/relationships/image" Target="../media/image633.png"/><Relationship Id="rId1" Type="http://schemas.openxmlformats.org/officeDocument/2006/relationships/slideLayout" Target="../slideLayouts/slideLayout2.xml"/><Relationship Id="rId4" Type="http://schemas.openxmlformats.org/officeDocument/2006/relationships/image" Target="../media/image6330.png"/></Relationships>
</file>

<file path=ppt/slides/_rels/slide185.xml.rels><?xml version="1.0" encoding="UTF-8" standalone="yes"?>
<Relationships xmlns="http://schemas.openxmlformats.org/package/2006/relationships"><Relationship Id="rId3" Type="http://schemas.openxmlformats.org/officeDocument/2006/relationships/image" Target="../media/image6340.png"/><Relationship Id="rId2" Type="http://schemas.openxmlformats.org/officeDocument/2006/relationships/image" Target="../media/image643.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8" Type="http://schemas.openxmlformats.org/officeDocument/2006/relationships/image" Target="../media/image639.png"/><Relationship Id="rId3" Type="http://schemas.openxmlformats.org/officeDocument/2006/relationships/image" Target="../media/image646.png"/><Relationship Id="rId7" Type="http://schemas.openxmlformats.org/officeDocument/2006/relationships/image" Target="../media/image6110.png"/><Relationship Id="rId2" Type="http://schemas.openxmlformats.org/officeDocument/2006/relationships/image" Target="../media/image645.png"/><Relationship Id="rId1" Type="http://schemas.openxmlformats.org/officeDocument/2006/relationships/slideLayout" Target="../slideLayouts/slideLayout2.xml"/><Relationship Id="rId6" Type="http://schemas.openxmlformats.org/officeDocument/2006/relationships/image" Target="../media/image6010.png"/><Relationship Id="rId5" Type="http://schemas.openxmlformats.org/officeDocument/2006/relationships/image" Target="../media/image648.png"/><Relationship Id="rId10" Type="http://schemas.openxmlformats.org/officeDocument/2006/relationships/image" Target="../media/image641.png"/><Relationship Id="rId4" Type="http://schemas.openxmlformats.org/officeDocument/2006/relationships/image" Target="../media/image647.png"/><Relationship Id="rId9" Type="http://schemas.openxmlformats.org/officeDocument/2006/relationships/image" Target="../media/image640.png"/></Relationships>
</file>

<file path=ppt/slides/_rels/slide187.xml.rels><?xml version="1.0" encoding="UTF-8" standalone="yes"?>
<Relationships xmlns="http://schemas.openxmlformats.org/package/2006/relationships"><Relationship Id="rId3" Type="http://schemas.openxmlformats.org/officeDocument/2006/relationships/image" Target="../media/image644.png"/><Relationship Id="rId2" Type="http://schemas.openxmlformats.org/officeDocument/2006/relationships/image" Target="../media/image642.png"/><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8" Type="http://schemas.openxmlformats.org/officeDocument/2006/relationships/image" Target="../media/image662.png"/><Relationship Id="rId3" Type="http://schemas.openxmlformats.org/officeDocument/2006/relationships/image" Target="../media/image657.png"/><Relationship Id="rId7" Type="http://schemas.openxmlformats.org/officeDocument/2006/relationships/image" Target="../media/image661.png"/><Relationship Id="rId2" Type="http://schemas.openxmlformats.org/officeDocument/2006/relationships/image" Target="../media/image656.png"/><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9.png"/><Relationship Id="rId4" Type="http://schemas.openxmlformats.org/officeDocument/2006/relationships/image" Target="../media/image658.png"/></Relationships>
</file>

<file path=ppt/slides/_rels/slide189.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image" Target="../media/image649.png"/><Relationship Id="rId1" Type="http://schemas.openxmlformats.org/officeDocument/2006/relationships/slideLayout" Target="../slideLayouts/slideLayout2.xml"/><Relationship Id="rId6" Type="http://schemas.openxmlformats.org/officeDocument/2006/relationships/image" Target="../media/image653.png"/><Relationship Id="rId5" Type="http://schemas.openxmlformats.org/officeDocument/2006/relationships/image" Target="../media/image652.png"/><Relationship Id="rId4" Type="http://schemas.openxmlformats.org/officeDocument/2006/relationships/image" Target="../media/image651.png"/></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655.png"/><Relationship Id="rId2" Type="http://schemas.openxmlformats.org/officeDocument/2006/relationships/image" Target="../media/image654.png"/><Relationship Id="rId1" Type="http://schemas.openxmlformats.org/officeDocument/2006/relationships/slideLayout" Target="../slideLayouts/slideLayout12.xml"/><Relationship Id="rId4" Type="http://schemas.openxmlformats.org/officeDocument/2006/relationships/image" Target="../media/image663.png"/></Relationships>
</file>

<file path=ppt/slides/_rels/slide191.xml.rels><?xml version="1.0" encoding="UTF-8" standalone="yes"?>
<Relationships xmlns="http://schemas.openxmlformats.org/package/2006/relationships"><Relationship Id="rId2" Type="http://schemas.openxmlformats.org/officeDocument/2006/relationships/image" Target="../media/image671.png"/><Relationship Id="rId1" Type="http://schemas.openxmlformats.org/officeDocument/2006/relationships/slideLayout" Target="../slideLayouts/slideLayout12.xml"/></Relationships>
</file>

<file path=ppt/slides/_rels/slide192.xml.rels><?xml version="1.0" encoding="UTF-8" standalone="yes"?>
<Relationships xmlns="http://schemas.openxmlformats.org/package/2006/relationships"><Relationship Id="rId2" Type="http://schemas.openxmlformats.org/officeDocument/2006/relationships/image" Target="../media/image549.png"/><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2" Type="http://schemas.openxmlformats.org/officeDocument/2006/relationships/image" Target="../media/image635.png"/><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2" Type="http://schemas.openxmlformats.org/officeDocument/2006/relationships/image" Target="../media/image673.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667.png"/><Relationship Id="rId2" Type="http://schemas.openxmlformats.org/officeDocument/2006/relationships/image" Target="../media/image666.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8" Type="http://schemas.openxmlformats.org/officeDocument/2006/relationships/image" Target="../media/image676.png"/><Relationship Id="rId3" Type="http://schemas.openxmlformats.org/officeDocument/2006/relationships/image" Target="../media/image669.png"/><Relationship Id="rId7" Type="http://schemas.openxmlformats.org/officeDocument/2006/relationships/image" Target="../media/image675.png"/><Relationship Id="rId2" Type="http://schemas.openxmlformats.org/officeDocument/2006/relationships/image" Target="../media/image668.png"/><Relationship Id="rId1" Type="http://schemas.openxmlformats.org/officeDocument/2006/relationships/slideLayout" Target="../slideLayouts/slideLayout2.xml"/><Relationship Id="rId6" Type="http://schemas.openxmlformats.org/officeDocument/2006/relationships/image" Target="../media/image674.png"/><Relationship Id="rId5" Type="http://schemas.openxmlformats.org/officeDocument/2006/relationships/image" Target="../media/image672.png"/><Relationship Id="rId4" Type="http://schemas.openxmlformats.org/officeDocument/2006/relationships/image" Target="../media/image670.png"/></Relationships>
</file>

<file path=ppt/slides/_rels/slide197.xml.rels><?xml version="1.0" encoding="UTF-8" standalone="yes"?>
<Relationships xmlns="http://schemas.openxmlformats.org/package/2006/relationships"><Relationship Id="rId3" Type="http://schemas.openxmlformats.org/officeDocument/2006/relationships/image" Target="../media/image678.png"/><Relationship Id="rId7" Type="http://schemas.openxmlformats.org/officeDocument/2006/relationships/image" Target="../media/image681.png"/><Relationship Id="rId2" Type="http://schemas.openxmlformats.org/officeDocument/2006/relationships/image" Target="../media/image677.png"/><Relationship Id="rId1" Type="http://schemas.openxmlformats.org/officeDocument/2006/relationships/slideLayout" Target="../slideLayouts/slideLayout2.xml"/><Relationship Id="rId6" Type="http://schemas.openxmlformats.org/officeDocument/2006/relationships/image" Target="../media/image680.png"/><Relationship Id="rId5" Type="http://schemas.openxmlformats.org/officeDocument/2006/relationships/image" Target="../media/image686.png"/><Relationship Id="rId4" Type="http://schemas.openxmlformats.org/officeDocument/2006/relationships/image" Target="../media/image679.png"/></Relationships>
</file>

<file path=ppt/slides/_rels/slide198.xml.rels><?xml version="1.0" encoding="UTF-8" standalone="yes"?>
<Relationships xmlns="http://schemas.openxmlformats.org/package/2006/relationships"><Relationship Id="rId3" Type="http://schemas.openxmlformats.org/officeDocument/2006/relationships/image" Target="../media/image683.png"/><Relationship Id="rId2" Type="http://schemas.openxmlformats.org/officeDocument/2006/relationships/image" Target="../media/image682.png"/><Relationship Id="rId1" Type="http://schemas.openxmlformats.org/officeDocument/2006/relationships/slideLayout" Target="../slideLayouts/slideLayout2.xml"/><Relationship Id="rId4" Type="http://schemas.openxmlformats.org/officeDocument/2006/relationships/image" Target="../media/image684.png"/></Relationships>
</file>

<file path=ppt/slides/_rels/slide199.xml.rels><?xml version="1.0" encoding="UTF-8" standalone="yes"?>
<Relationships xmlns="http://schemas.openxmlformats.org/package/2006/relationships"><Relationship Id="rId3" Type="http://schemas.openxmlformats.org/officeDocument/2006/relationships/image" Target="../media/image687.png"/><Relationship Id="rId2" Type="http://schemas.openxmlformats.org/officeDocument/2006/relationships/image" Target="../media/image685.png"/><Relationship Id="rId1" Type="http://schemas.openxmlformats.org/officeDocument/2006/relationships/slideLayout" Target="../slideLayouts/slideLayout4.xml"/><Relationship Id="rId5" Type="http://schemas.openxmlformats.org/officeDocument/2006/relationships/image" Target="../media/image689.png"/><Relationship Id="rId4" Type="http://schemas.openxmlformats.org/officeDocument/2006/relationships/image" Target="../media/image68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00.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image" Target="../media/image696.png"/><Relationship Id="rId1" Type="http://schemas.openxmlformats.org/officeDocument/2006/relationships/slideLayout" Target="../slideLayouts/slideLayout2.xml"/><Relationship Id="rId5" Type="http://schemas.openxmlformats.org/officeDocument/2006/relationships/image" Target="../media/image699.png"/><Relationship Id="rId4" Type="http://schemas.openxmlformats.org/officeDocument/2006/relationships/image" Target="../media/image691.png"/></Relationships>
</file>

<file path=ppt/slides/_rels/slide201.xml.rels><?xml version="1.0" encoding="UTF-8" standalone="yes"?>
<Relationships xmlns="http://schemas.openxmlformats.org/package/2006/relationships"><Relationship Id="rId2" Type="http://schemas.openxmlformats.org/officeDocument/2006/relationships/image" Target="../media/image700.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692.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693.png"/><Relationship Id="rId2" Type="http://schemas.openxmlformats.org/officeDocument/2006/relationships/image" Target="../media/image702.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695.png"/><Relationship Id="rId2" Type="http://schemas.openxmlformats.org/officeDocument/2006/relationships/image" Target="../media/image694.png"/><Relationship Id="rId1" Type="http://schemas.openxmlformats.org/officeDocument/2006/relationships/slideLayout" Target="../slideLayouts/slideLayout2.xml"/><Relationship Id="rId5" Type="http://schemas.openxmlformats.org/officeDocument/2006/relationships/image" Target="../media/image698.png"/><Relationship Id="rId4" Type="http://schemas.openxmlformats.org/officeDocument/2006/relationships/image" Target="../media/image697.png"/></Relationships>
</file>

<file path=ppt/slides/_rels/slide205.xml.rels><?xml version="1.0" encoding="UTF-8" standalone="yes"?>
<Relationships xmlns="http://schemas.openxmlformats.org/package/2006/relationships"><Relationship Id="rId2" Type="http://schemas.openxmlformats.org/officeDocument/2006/relationships/image" Target="../media/image6840.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8" Type="http://schemas.openxmlformats.org/officeDocument/2006/relationships/image" Target="../media/image714.png"/><Relationship Id="rId13" Type="http://schemas.openxmlformats.org/officeDocument/2006/relationships/image" Target="../media/image719.png"/><Relationship Id="rId3" Type="http://schemas.openxmlformats.org/officeDocument/2006/relationships/image" Target="../media/image709.png"/><Relationship Id="rId7" Type="http://schemas.openxmlformats.org/officeDocument/2006/relationships/image" Target="../media/image713.png"/><Relationship Id="rId12" Type="http://schemas.openxmlformats.org/officeDocument/2006/relationships/image" Target="../media/image718.png"/><Relationship Id="rId2" Type="http://schemas.openxmlformats.org/officeDocument/2006/relationships/image" Target="../media/image708.png"/><Relationship Id="rId16" Type="http://schemas.openxmlformats.org/officeDocument/2006/relationships/image" Target="../media/image722.png"/><Relationship Id="rId1" Type="http://schemas.openxmlformats.org/officeDocument/2006/relationships/slideLayout" Target="../slideLayouts/slideLayout7.xml"/><Relationship Id="rId6" Type="http://schemas.openxmlformats.org/officeDocument/2006/relationships/image" Target="../media/image712.png"/><Relationship Id="rId11" Type="http://schemas.openxmlformats.org/officeDocument/2006/relationships/image" Target="../media/image717.png"/><Relationship Id="rId5" Type="http://schemas.openxmlformats.org/officeDocument/2006/relationships/image" Target="../media/image711.png"/><Relationship Id="rId15" Type="http://schemas.openxmlformats.org/officeDocument/2006/relationships/image" Target="../media/image721.png"/><Relationship Id="rId10" Type="http://schemas.openxmlformats.org/officeDocument/2006/relationships/image" Target="../media/image716.png"/><Relationship Id="rId4" Type="http://schemas.openxmlformats.org/officeDocument/2006/relationships/image" Target="../media/image710.png"/><Relationship Id="rId9" Type="http://schemas.openxmlformats.org/officeDocument/2006/relationships/image" Target="../media/image715.png"/><Relationship Id="rId14" Type="http://schemas.openxmlformats.org/officeDocument/2006/relationships/image" Target="../media/image720.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724.png"/><Relationship Id="rId2" Type="http://schemas.openxmlformats.org/officeDocument/2006/relationships/image" Target="../media/image723.pn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725.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37.png"/><Relationship Id="rId7" Type="http://schemas.openxmlformats.org/officeDocument/2006/relationships/image" Target="../media/image65.png"/><Relationship Id="rId2" Type="http://schemas.openxmlformats.org/officeDocument/2006/relationships/image" Target="../media/image3610.png"/><Relationship Id="rId1" Type="http://schemas.openxmlformats.org/officeDocument/2006/relationships/slideLayout" Target="../slideLayouts/slideLayout1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3.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2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3.xml"/><Relationship Id="rId5" Type="http://schemas.openxmlformats.org/officeDocument/2006/relationships/image" Target="../media/image85.png"/><Relationship Id="rId4" Type="http://schemas.openxmlformats.org/officeDocument/2006/relationships/image" Target="../media/image84.png"/></Relationships>
</file>

<file path=ppt/slides/_rels/slide2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2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2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29.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 Id="rId9" Type="http://schemas.openxmlformats.org/officeDocument/2006/relationships/image" Target="../media/image108.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3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34.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png"/><Relationship Id="rId7" Type="http://schemas.openxmlformats.org/officeDocument/2006/relationships/image" Target="../media/image125.png"/><Relationship Id="rId12" Type="http://schemas.openxmlformats.org/officeDocument/2006/relationships/image" Target="../media/image130.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24.png"/><Relationship Id="rId11" Type="http://schemas.openxmlformats.org/officeDocument/2006/relationships/image" Target="../media/image129.png"/><Relationship Id="rId5" Type="http://schemas.openxmlformats.org/officeDocument/2006/relationships/image" Target="../media/image123.png"/><Relationship Id="rId10" Type="http://schemas.openxmlformats.org/officeDocument/2006/relationships/image" Target="../media/image128.png"/><Relationship Id="rId4" Type="http://schemas.openxmlformats.org/officeDocument/2006/relationships/image" Target="../media/image122.png"/><Relationship Id="rId9" Type="http://schemas.openxmlformats.org/officeDocument/2006/relationships/image" Target="../media/image127.png"/></Relationships>
</file>

<file path=ppt/slides/_rels/slide3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3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4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4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4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59.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64.png"/><Relationship Id="rId7" Type="http://schemas.openxmlformats.org/officeDocument/2006/relationships/image" Target="../media/image168.png"/><Relationship Id="rId2" Type="http://schemas.openxmlformats.org/officeDocument/2006/relationships/image" Target="../media/image163.png"/><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70.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70.png"/><Relationship Id="rId1" Type="http://schemas.openxmlformats.org/officeDocument/2006/relationships/slideLayout" Target="../slideLayouts/slideLayout2.xml"/><Relationship Id="rId5" Type="http://schemas.openxmlformats.org/officeDocument/2006/relationships/image" Target="../media/image173.png"/><Relationship Id="rId4" Type="http://schemas.openxmlformats.org/officeDocument/2006/relationships/image" Target="../media/image161.png"/></Relationships>
</file>

<file path=ppt/slides/_rels/slide56.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image" Target="../media/image174.png"/><Relationship Id="rId1" Type="http://schemas.openxmlformats.org/officeDocument/2006/relationships/slideLayout" Target="../slideLayouts/slideLayout2.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57.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182.png"/><Relationship Id="rId7" Type="http://schemas.openxmlformats.org/officeDocument/2006/relationships/image" Target="../media/image186.png"/><Relationship Id="rId2" Type="http://schemas.openxmlformats.org/officeDocument/2006/relationships/image" Target="../media/image181.png"/><Relationship Id="rId1" Type="http://schemas.openxmlformats.org/officeDocument/2006/relationships/slideLayout" Target="../slideLayouts/slideLayout2.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5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59.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60.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 Id="rId5" Type="http://schemas.openxmlformats.org/officeDocument/2006/relationships/image" Target="../media/image197.png"/><Relationship Id="rId4" Type="http://schemas.openxmlformats.org/officeDocument/2006/relationships/image" Target="../media/image196.png"/></Relationships>
</file>

<file path=ppt/slides/_rels/slide6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2.xml"/><Relationship Id="rId6" Type="http://schemas.openxmlformats.org/officeDocument/2006/relationships/image" Target="../media/image162.png"/><Relationship Id="rId5" Type="http://schemas.openxmlformats.org/officeDocument/2006/relationships/image" Target="../media/image201.png"/><Relationship Id="rId4" Type="http://schemas.openxmlformats.org/officeDocument/2006/relationships/image" Target="../media/image200.png"/></Relationships>
</file>

<file path=ppt/slides/_rels/slide63.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image" Target="../media/image204.png"/><Relationship Id="rId7" Type="http://schemas.openxmlformats.org/officeDocument/2006/relationships/image" Target="../media/image208.png"/><Relationship Id="rId2" Type="http://schemas.openxmlformats.org/officeDocument/2006/relationships/image" Target="../media/image203.png"/><Relationship Id="rId1" Type="http://schemas.openxmlformats.org/officeDocument/2006/relationships/slideLayout" Target="../slideLayouts/slideLayout2.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5.png"/></Relationships>
</file>

<file path=ppt/slides/_rels/slide64.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66.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23.png"/><Relationship Id="rId7" Type="http://schemas.openxmlformats.org/officeDocument/2006/relationships/image" Target="../media/image227.png"/><Relationship Id="rId2" Type="http://schemas.openxmlformats.org/officeDocument/2006/relationships/image" Target="../media/image222.png"/><Relationship Id="rId1" Type="http://schemas.openxmlformats.org/officeDocument/2006/relationships/slideLayout" Target="../slideLayouts/slideLayout2.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620.png"/><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72.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12.xml"/><Relationship Id="rId5" Type="http://schemas.openxmlformats.org/officeDocument/2006/relationships/image" Target="../media/image234.png"/><Relationship Id="rId4" Type="http://schemas.openxmlformats.org/officeDocument/2006/relationships/image" Target="../media/image23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238.png"/><Relationship Id="rId3" Type="http://schemas.openxmlformats.org/officeDocument/2006/relationships/image" Target="../media/image236.png"/><Relationship Id="rId7" Type="http://schemas.openxmlformats.org/officeDocument/2006/relationships/image" Target="../media/image237.png"/><Relationship Id="rId2" Type="http://schemas.openxmlformats.org/officeDocument/2006/relationships/image" Target="../media/image235.png"/><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229.png"/><Relationship Id="rId4" Type="http://schemas.openxmlformats.org/officeDocument/2006/relationships/image" Target="../media/image228.png"/><Relationship Id="rId9" Type="http://schemas.openxmlformats.org/officeDocument/2006/relationships/image" Target="../media/image239.png"/></Relationships>
</file>

<file path=ppt/slides/_rels/slide76.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244.png"/><Relationship Id="rId7" Type="http://schemas.openxmlformats.org/officeDocument/2006/relationships/image" Target="../media/image248.png"/><Relationship Id="rId2" Type="http://schemas.openxmlformats.org/officeDocument/2006/relationships/image" Target="../media/image243.png"/><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46.png"/><Relationship Id="rId4" Type="http://schemas.openxmlformats.org/officeDocument/2006/relationships/image" Target="../media/image24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02.png"/><Relationship Id="rId1" Type="http://schemas.openxmlformats.org/officeDocument/2006/relationships/slideLayout" Target="../slideLayouts/slideLayout2.xml"/><Relationship Id="rId5" Type="http://schemas.openxmlformats.org/officeDocument/2006/relationships/image" Target="../media/image249.png"/><Relationship Id="rId4" Type="http://schemas.openxmlformats.org/officeDocument/2006/relationships/image" Target="../media/image247.png"/></Relationships>
</file>

<file path=ppt/slides/_rels/slide79.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255.png"/><Relationship Id="rId7" Type="http://schemas.openxmlformats.org/officeDocument/2006/relationships/image" Target="../media/image250.png"/><Relationship Id="rId2"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257.png"/><Relationship Id="rId10" Type="http://schemas.openxmlformats.org/officeDocument/2006/relationships/image" Target="../media/image262.png"/><Relationship Id="rId4" Type="http://schemas.openxmlformats.org/officeDocument/2006/relationships/image" Target="../media/image256.png"/><Relationship Id="rId9" Type="http://schemas.openxmlformats.org/officeDocument/2006/relationships/image" Target="../media/image261.png"/></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3.png"/><Relationship Id="rId1" Type="http://schemas.openxmlformats.org/officeDocument/2006/relationships/slideLayout" Target="../slideLayouts/slideLayout2.xml"/><Relationship Id="rId4" Type="http://schemas.openxmlformats.org/officeDocument/2006/relationships/image" Target="../media/image265.png"/></Relationships>
</file>

<file path=ppt/slides/_rels/slide81.xml.rels><?xml version="1.0" encoding="UTF-8" standalone="yes"?>
<Relationships xmlns="http://schemas.openxmlformats.org/package/2006/relationships"><Relationship Id="rId3" Type="http://schemas.openxmlformats.org/officeDocument/2006/relationships/image" Target="../media/image2500.png"/><Relationship Id="rId7"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slideLayout" Target="../slideLayouts/slideLayout2.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s>
</file>

<file path=ppt/slides/_rels/slide82.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268.png"/><Relationship Id="rId1" Type="http://schemas.openxmlformats.org/officeDocument/2006/relationships/slideLayout" Target="../slideLayouts/slideLayout13.xml"/><Relationship Id="rId10" Type="http://schemas.openxmlformats.org/officeDocument/2006/relationships/image" Target="../media/image280.png"/><Relationship Id="rId4" Type="http://schemas.openxmlformats.org/officeDocument/2006/relationships/image" Target="../media/image270.png"/></Relationships>
</file>

<file path=ppt/slides/_rels/slide83.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71.png"/><Relationship Id="rId1" Type="http://schemas.openxmlformats.org/officeDocument/2006/relationships/slideLayout" Target="../slideLayouts/slideLayout13.xml"/><Relationship Id="rId6" Type="http://schemas.openxmlformats.org/officeDocument/2006/relationships/image" Target="../media/image275.png"/><Relationship Id="rId5" Type="http://schemas.openxmlformats.org/officeDocument/2006/relationships/image" Target="../media/image274.png"/><Relationship Id="rId10" Type="http://schemas.openxmlformats.org/officeDocument/2006/relationships/image" Target="../media/image280.png"/><Relationship Id="rId4" Type="http://schemas.openxmlformats.org/officeDocument/2006/relationships/image" Target="../media/image273.png"/></Relationships>
</file>

<file path=ppt/slides/_rels/slide84.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4.xml"/><Relationship Id="rId5" Type="http://schemas.openxmlformats.org/officeDocument/2006/relationships/image" Target="../media/image279.png"/><Relationship Id="rId4" Type="http://schemas.openxmlformats.org/officeDocument/2006/relationships/image" Target="../media/image278.png"/></Relationships>
</file>

<file path=ppt/slides/_rels/slide85.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image" Target="../media/image281.png"/><Relationship Id="rId1" Type="http://schemas.openxmlformats.org/officeDocument/2006/relationships/slideLayout" Target="../slideLayouts/slideLayout13.xml"/><Relationship Id="rId5" Type="http://schemas.openxmlformats.org/officeDocument/2006/relationships/image" Target="../media/image284.png"/><Relationship Id="rId4" Type="http://schemas.openxmlformats.org/officeDocument/2006/relationships/image" Target="../media/image283.png"/></Relationships>
</file>

<file path=ppt/slides/_rels/slide86.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2.xml"/><Relationship Id="rId6" Type="http://schemas.openxmlformats.org/officeDocument/2006/relationships/image" Target="../media/image292.png"/><Relationship Id="rId5" Type="http://schemas.openxmlformats.org/officeDocument/2006/relationships/image" Target="../media/image291.png"/><Relationship Id="rId4" Type="http://schemas.openxmlformats.org/officeDocument/2006/relationships/image" Target="../media/image289.png"/></Relationships>
</file>

<file path=ppt/slides/_rels/slide89.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image" Target="../media/image296.png"/><Relationship Id="rId1" Type="http://schemas.openxmlformats.org/officeDocument/2006/relationships/slideLayout" Target="../slideLayouts/slideLayout2.xml"/><Relationship Id="rId6" Type="http://schemas.openxmlformats.org/officeDocument/2006/relationships/image" Target="../media/image300.png"/><Relationship Id="rId5" Type="http://schemas.openxmlformats.org/officeDocument/2006/relationships/image" Target="../media/image299.png"/><Relationship Id="rId4" Type="http://schemas.openxmlformats.org/officeDocument/2006/relationships/image" Target="../media/image298.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image" Target="../media/image301.png"/><Relationship Id="rId1" Type="http://schemas.openxmlformats.org/officeDocument/2006/relationships/slideLayout" Target="../slideLayouts/slideLayout4.xml"/><Relationship Id="rId6" Type="http://schemas.openxmlformats.org/officeDocument/2006/relationships/image" Target="../media/image305.png"/><Relationship Id="rId5" Type="http://schemas.openxmlformats.org/officeDocument/2006/relationships/image" Target="../media/image304.png"/><Relationship Id="rId4" Type="http://schemas.openxmlformats.org/officeDocument/2006/relationships/image" Target="../media/image30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07.png"/><Relationship Id="rId7" Type="http://schemas.openxmlformats.org/officeDocument/2006/relationships/image" Target="../media/image311.png"/><Relationship Id="rId2" Type="http://schemas.openxmlformats.org/officeDocument/2006/relationships/image" Target="../media/image306.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308.png"/></Relationships>
</file>

<file path=ppt/slides/_rels/slide93.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image" Target="../media/image312.png"/><Relationship Id="rId1" Type="http://schemas.openxmlformats.org/officeDocument/2006/relationships/slideLayout" Target="../slideLayouts/slideLayout2.xml"/><Relationship Id="rId4" Type="http://schemas.openxmlformats.org/officeDocument/2006/relationships/image" Target="../media/image314.png"/></Relationships>
</file>

<file path=ppt/slides/_rels/slide94.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315.png"/><Relationship Id="rId1" Type="http://schemas.openxmlformats.org/officeDocument/2006/relationships/slideLayout" Target="../slideLayouts/slideLayout2.xml"/><Relationship Id="rId6" Type="http://schemas.openxmlformats.org/officeDocument/2006/relationships/image" Target="../media/image319.png"/><Relationship Id="rId5" Type="http://schemas.openxmlformats.org/officeDocument/2006/relationships/image" Target="../media/image318.png"/><Relationship Id="rId4" Type="http://schemas.openxmlformats.org/officeDocument/2006/relationships/image" Target="../media/image317.png"/></Relationships>
</file>

<file path=ppt/slides/_rels/slide95.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20.png"/><Relationship Id="rId1" Type="http://schemas.openxmlformats.org/officeDocument/2006/relationships/slideLayout" Target="../slideLayouts/slideLayout2.xml"/><Relationship Id="rId4" Type="http://schemas.openxmlformats.org/officeDocument/2006/relationships/image" Target="../media/image322.png"/></Relationships>
</file>

<file path=ppt/slides/_rels/slide96.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image" Target="../media/image323.png"/><Relationship Id="rId1" Type="http://schemas.openxmlformats.org/officeDocument/2006/relationships/slideLayout" Target="../slideLayouts/slideLayout2.xml"/><Relationship Id="rId6" Type="http://schemas.openxmlformats.org/officeDocument/2006/relationships/image" Target="../media/image327.png"/><Relationship Id="rId5" Type="http://schemas.openxmlformats.org/officeDocument/2006/relationships/image" Target="../media/image326.png"/><Relationship Id="rId4" Type="http://schemas.openxmlformats.org/officeDocument/2006/relationships/image" Target="../media/image325.png"/></Relationships>
</file>

<file path=ppt/slides/_rels/slide97.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8.png"/><Relationship Id="rId1" Type="http://schemas.openxmlformats.org/officeDocument/2006/relationships/slideLayout" Target="../slideLayouts/slideLayout2.xml"/><Relationship Id="rId6" Type="http://schemas.openxmlformats.org/officeDocument/2006/relationships/image" Target="../media/image332.png"/><Relationship Id="rId5" Type="http://schemas.openxmlformats.org/officeDocument/2006/relationships/image" Target="../media/image331.png"/><Relationship Id="rId4" Type="http://schemas.openxmlformats.org/officeDocument/2006/relationships/image" Target="../media/image330.png"/></Relationships>
</file>

<file path=ppt/slides/_rels/slide98.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image" Target="../media/image333.png"/><Relationship Id="rId1" Type="http://schemas.openxmlformats.org/officeDocument/2006/relationships/slideLayout" Target="../slideLayouts/slideLayout2.xml"/><Relationship Id="rId6" Type="http://schemas.openxmlformats.org/officeDocument/2006/relationships/image" Target="../media/image337.png"/><Relationship Id="rId5" Type="http://schemas.openxmlformats.org/officeDocument/2006/relationships/image" Target="../media/image336.png"/><Relationship Id="rId4" Type="http://schemas.openxmlformats.org/officeDocument/2006/relationships/image" Target="../media/image335.png"/></Relationships>
</file>

<file path=ppt/slides/_rels/slide99.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8"/>
          <p:cNvSpPr>
            <a:spLocks noGrp="1" noChangeArrowheads="1"/>
          </p:cNvSpPr>
          <p:nvPr>
            <p:ph type="ctrTitle"/>
          </p:nvPr>
        </p:nvSpPr>
        <p:spPr>
          <a:xfrm>
            <a:off x="179388" y="1700213"/>
            <a:ext cx="8382000" cy="1920875"/>
          </a:xfrm>
          <a:noFill/>
        </p:spPr>
        <p:txBody>
          <a:bodyPr/>
          <a:lstStyle/>
          <a:p>
            <a:pPr eaLnBrk="1" hangingPunct="1">
              <a:spcBef>
                <a:spcPct val="30000"/>
              </a:spcBef>
            </a:pPr>
            <a:r>
              <a:rPr lang="zh-CN" altLang="en-US" sz="6000" b="1" i="1" dirty="0">
                <a:solidFill>
                  <a:srgbClr val="008000"/>
                </a:solidFill>
                <a:latin typeface="Times New Roman" panose="02020603050405020304" pitchFamily="18" charset="0"/>
                <a:ea typeface="黑体" panose="02010609060101010101" pitchFamily="49" charset="-122"/>
              </a:rPr>
              <a:t>第</a:t>
            </a:r>
            <a:r>
              <a:rPr lang="en-US" altLang="zh-CN" sz="6000" b="1" i="1" dirty="0">
                <a:solidFill>
                  <a:srgbClr val="008000"/>
                </a:solidFill>
                <a:latin typeface="Times New Roman" panose="02020603050405020304" pitchFamily="18" charset="0"/>
                <a:ea typeface="黑体" panose="02010609060101010101" pitchFamily="49" charset="-122"/>
              </a:rPr>
              <a:t>2</a:t>
            </a:r>
            <a:r>
              <a:rPr lang="zh-CN" altLang="en-US" sz="6000" b="1" i="1" dirty="0">
                <a:solidFill>
                  <a:srgbClr val="008000"/>
                </a:solidFill>
                <a:latin typeface="Times New Roman" panose="02020603050405020304" pitchFamily="18" charset="0"/>
                <a:ea typeface="黑体" panose="02010609060101010101" pitchFamily="49" charset="-122"/>
              </a:rPr>
              <a:t>章 </a:t>
            </a:r>
            <a:br>
              <a:rPr lang="zh-CN" altLang="en-US" sz="6000" b="1" i="1" dirty="0">
                <a:solidFill>
                  <a:srgbClr val="008000"/>
                </a:solidFill>
                <a:latin typeface="Times New Roman" panose="02020603050405020304" pitchFamily="18" charset="0"/>
                <a:ea typeface="黑体" panose="02010609060101010101" pitchFamily="49" charset="-122"/>
              </a:rPr>
            </a:br>
            <a:r>
              <a:rPr lang="zh-CN" altLang="en-US" sz="6000" b="1" i="1" dirty="0">
                <a:solidFill>
                  <a:srgbClr val="008000"/>
                </a:solidFill>
                <a:latin typeface="Times New Roman" panose="02020603050405020304" pitchFamily="18" charset="0"/>
                <a:ea typeface="黑体" panose="02010609060101010101" pitchFamily="49" charset="-122"/>
              </a:rPr>
              <a:t>母函数与递推关系</a:t>
            </a:r>
            <a:endParaRPr lang="zh-CN" altLang="en-US" sz="6000" b="1" i="1" dirty="0">
              <a:solidFill>
                <a:srgbClr val="008000"/>
              </a:solidFill>
            </a:endParaRPr>
          </a:p>
        </p:txBody>
      </p:sp>
      <p:sp>
        <p:nvSpPr>
          <p:cNvPr id="7171" name="Text Box 1056"/>
          <p:cNvSpPr txBox="1">
            <a:spLocks noChangeArrowheads="1"/>
          </p:cNvSpPr>
          <p:nvPr/>
        </p:nvSpPr>
        <p:spPr bwMode="auto">
          <a:xfrm>
            <a:off x="0" y="5013325"/>
            <a:ext cx="1258888" cy="1004888"/>
          </a:xfrm>
          <a:prstGeom prst="rect">
            <a:avLst/>
          </a:prstGeom>
          <a:solidFill>
            <a:srgbClr val="D9EDFF"/>
          </a:solidFill>
          <a:ln>
            <a:noFill/>
          </a:ln>
          <a:effectLst/>
          <a:extLst>
            <a:ext uri="{91240B29-F687-4F45-9708-019B960494DF}">
              <a14:hiddenLine xmlns:a14="http://schemas.microsoft.com/office/drawing/2010/main" w="0">
                <a:solidFill>
                  <a:srgbClr val="002BB4"/>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spcBef>
                <a:spcPct val="50000"/>
              </a:spcBef>
            </a:pPr>
            <a:endParaRPr lang="en-US" altLang="zh-CN"/>
          </a:p>
          <a:p>
            <a:pPr eaLnBrk="1" hangingPunct="1">
              <a:spcBef>
                <a:spcPct val="50000"/>
              </a:spcBef>
            </a:pPr>
            <a:endParaRPr lang="en-US" altLang="zh-CN"/>
          </a:p>
        </p:txBody>
      </p:sp>
      <p:pic>
        <p:nvPicPr>
          <p:cNvPr id="7172" name="Picture 5" descr="tb0[1]">
            <a:hlinkClick r:id="rId3" action="ppaction://hlinksldjump"/>
          </p:cNvPr>
          <p:cNvPicPr>
            <a:picLocks noGrp="1" noChangeAspect="1" noChangeArrowheads="1"/>
          </p:cNvPicPr>
          <p:nvPr>
            <p:ph type="subTitle" idx="1"/>
          </p:nvPr>
        </p:nvPicPr>
        <p:blipFill>
          <a:blip r:embed="rId4">
            <a:clrChange>
              <a:clrFrom>
                <a:srgbClr val="FFFFFF"/>
              </a:clrFrom>
              <a:clrTo>
                <a:srgbClr val="FFFFFF">
                  <a:alpha val="0"/>
                </a:srgbClr>
              </a:clrTo>
            </a:clrChange>
            <a:lum bright="-6000" contrast="6000"/>
            <a:extLst>
              <a:ext uri="{28A0092B-C50C-407E-A947-70E740481C1C}">
                <a14:useLocalDpi xmlns:a14="http://schemas.microsoft.com/office/drawing/2010/main" val="0"/>
              </a:ext>
            </a:extLst>
          </a:blip>
          <a:srcRect l="2873"/>
          <a:stretch>
            <a:fillRect/>
          </a:stretch>
        </p:blipFill>
        <p:spPr>
          <a:xfrm>
            <a:off x="14288" y="4984750"/>
            <a:ext cx="8909050" cy="1389063"/>
          </a:xfrm>
          <a:extLst>
            <a:ext uri="{909E8E84-426E-40DD-AFC4-6F175D3DCCD1}">
              <a14:hiddenFill xmlns:a14="http://schemas.microsoft.com/office/drawing/2010/main">
                <a:gradFill rotWithShape="0">
                  <a:gsLst>
                    <a:gs pos="0">
                      <a:srgbClr val="FFFFFF"/>
                    </a:gs>
                    <a:gs pos="100000">
                      <a:srgbClr val="D5E6FF"/>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8900000" algn="ctr" rotWithShape="0">
                    <a:srgbClr val="808080"/>
                  </a:outerShdw>
                </a:effectLst>
              </a14:hiddenEffects>
            </a:ext>
          </a:extLst>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1B160F-0EE3-4ECB-B4E0-8901D7FDAF25}"/>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6C594567-638B-483D-BDD4-172C152B1B9C}"/>
              </a:ext>
            </a:extLst>
          </p:cNvPr>
          <p:cNvSpPr>
            <a:spLocks noGrp="1"/>
          </p:cNvSpPr>
          <p:nvPr>
            <p:ph idx="1"/>
          </p:nvPr>
        </p:nvSpPr>
        <p:spPr>
          <a:xfrm>
            <a:off x="611560" y="1109737"/>
            <a:ext cx="7772400" cy="5214863"/>
          </a:xfrm>
        </p:spPr>
        <p:txBody>
          <a:bodyPr/>
          <a:lstStyle/>
          <a:p>
            <a:r>
              <a:rPr lang="zh-CN" altLang="en-US" dirty="0"/>
              <a:t>      序列                                   母函数</a:t>
            </a:r>
            <a:endParaRPr lang="en-US" altLang="zh-CN" dirty="0"/>
          </a:p>
          <a:p>
            <a:endParaRPr lang="en-US" altLang="zh-CN" dirty="0"/>
          </a:p>
          <a:p>
            <a:endParaRPr lang="en-US" altLang="zh-CN" dirty="0"/>
          </a:p>
          <a:p>
            <a:endParaRPr lang="en-US" altLang="zh-CN" dirty="0"/>
          </a:p>
          <a:p>
            <a:r>
              <a:rPr lang="zh-CN" altLang="en-US" dirty="0"/>
              <a:t>母函数引入后的重要思想：</a:t>
            </a:r>
            <a:endParaRPr lang="en-US" altLang="zh-CN" dirty="0"/>
          </a:p>
          <a:p>
            <a:pPr marL="0" indent="0">
              <a:buNone/>
            </a:pPr>
            <a:r>
              <a:rPr lang="zh-CN" altLang="en-US" dirty="0"/>
              <a:t>    整体方案数列对应的母函数为各个分支方案数列对应母函数的乘积   </a:t>
            </a:r>
            <a:r>
              <a:rPr lang="en-US" altLang="zh-CN" dirty="0">
                <a:solidFill>
                  <a:srgbClr val="FF0000"/>
                </a:solidFill>
              </a:rPr>
              <a:t>---</a:t>
            </a:r>
            <a:r>
              <a:rPr lang="zh-CN" altLang="en-US" dirty="0">
                <a:solidFill>
                  <a:srgbClr val="FF0000"/>
                </a:solidFill>
              </a:rPr>
              <a:t>后面会有证明</a:t>
            </a:r>
            <a:endParaRPr lang="en-US" altLang="zh-CN" dirty="0">
              <a:solidFill>
                <a:srgbClr val="FF0000"/>
              </a:solidFill>
            </a:endParaRPr>
          </a:p>
          <a:p>
            <a:r>
              <a:rPr lang="zh-CN" altLang="en-US" dirty="0"/>
              <a:t>应用母函数的重要限制：</a:t>
            </a:r>
            <a:endParaRPr lang="en-US" altLang="zh-CN" dirty="0"/>
          </a:p>
          <a:p>
            <a:pPr marL="0" indent="0">
              <a:buNone/>
            </a:pPr>
            <a:r>
              <a:rPr lang="zh-CN" altLang="en-US" dirty="0"/>
              <a:t>   各个分支方案不存在交叉约束的情况</a:t>
            </a:r>
            <a:endParaRPr lang="en-US" altLang="zh-CN" dirty="0"/>
          </a:p>
          <a:p>
            <a:pPr marL="0" indent="0">
              <a:buNone/>
            </a:pPr>
            <a:r>
              <a:rPr lang="en-US" altLang="zh-CN" dirty="0"/>
              <a:t>    </a:t>
            </a:r>
            <a:r>
              <a:rPr lang="en-US" altLang="zh-CN" dirty="0">
                <a:solidFill>
                  <a:srgbClr val="FF0000"/>
                </a:solidFill>
              </a:rPr>
              <a:t>---</a:t>
            </a:r>
            <a:r>
              <a:rPr lang="zh-CN" altLang="en-US" dirty="0">
                <a:solidFill>
                  <a:srgbClr val="FF0000"/>
                </a:solidFill>
              </a:rPr>
              <a:t>当然也可以想法处理</a:t>
            </a:r>
            <a:endParaRPr lang="en-US" altLang="zh-CN" dirty="0">
              <a:solidFill>
                <a:srgbClr val="FF0000"/>
              </a:solidFill>
            </a:endParaRPr>
          </a:p>
          <a:p>
            <a:pPr marL="0" indent="0">
              <a:buNone/>
            </a:pPr>
            <a:r>
              <a:rPr lang="zh-CN" altLang="en-US" dirty="0"/>
              <a:t>  </a:t>
            </a:r>
          </a:p>
        </p:txBody>
      </p:sp>
      <p:sp>
        <p:nvSpPr>
          <p:cNvPr id="4" name="日期占位符 3">
            <a:extLst>
              <a:ext uri="{FF2B5EF4-FFF2-40B4-BE49-F238E27FC236}">
                <a16:creationId xmlns:a16="http://schemas.microsoft.com/office/drawing/2014/main" id="{B75B1C3B-9B02-49DA-8B3C-373BCD0E1E23}"/>
              </a:ext>
            </a:extLst>
          </p:cNvPr>
          <p:cNvSpPr>
            <a:spLocks noGrp="1"/>
          </p:cNvSpPr>
          <p:nvPr>
            <p:ph type="dt" sz="half" idx="4294967295"/>
          </p:nvPr>
        </p:nvSpPr>
        <p:spPr>
          <a:xfrm>
            <a:off x="914400" y="6324600"/>
            <a:ext cx="1905000" cy="457200"/>
          </a:xfrm>
          <a:prstGeom prst="rect">
            <a:avLst/>
          </a:prstGeom>
        </p:spPr>
        <p:txBody>
          <a:bodyPr/>
          <a:lstStyle/>
          <a:p>
            <a:pPr>
              <a:defRPr/>
            </a:pPr>
            <a:fld id="{E9C26F25-29E0-44E4-9D5C-D01F5936C2D0}" type="datetime1">
              <a:rPr lang="zh-CN" altLang="en-US" smtClean="0"/>
              <a:pPr>
                <a:defRPr/>
              </a:pPr>
              <a:t>2021/4/16</a:t>
            </a:fld>
            <a:endParaRPr lang="en-US" altLang="zh-CN" dirty="0"/>
          </a:p>
        </p:txBody>
      </p:sp>
      <p:sp>
        <p:nvSpPr>
          <p:cNvPr id="5" name="灯片编号占位符 4">
            <a:extLst>
              <a:ext uri="{FF2B5EF4-FFF2-40B4-BE49-F238E27FC236}">
                <a16:creationId xmlns:a16="http://schemas.microsoft.com/office/drawing/2014/main" id="{5DE4EC46-3CB5-48FF-BEC7-4778065DD582}"/>
              </a:ext>
            </a:extLst>
          </p:cNvPr>
          <p:cNvSpPr>
            <a:spLocks noGrp="1"/>
          </p:cNvSpPr>
          <p:nvPr>
            <p:ph type="sldNum" sz="quarter" idx="12"/>
          </p:nvPr>
        </p:nvSpPr>
        <p:spPr/>
        <p:txBody>
          <a:bodyPr/>
          <a:lstStyle/>
          <a:p>
            <a:pPr>
              <a:defRPr/>
            </a:pPr>
            <a:fld id="{17B5AA2A-1ED9-4E60-AA45-DA5ECEDE97FC}" type="slidenum">
              <a:rPr lang="en-US" altLang="zh-CN" smtClean="0"/>
              <a:pPr>
                <a:defRPr/>
              </a:pPr>
              <a:t>10</a:t>
            </a:fld>
            <a:endParaRPr lang="en-US" altLang="zh-CN"/>
          </a:p>
        </p:txBody>
      </p:sp>
      <mc:AlternateContent xmlns:mc="http://schemas.openxmlformats.org/markup-compatibility/2006" xmlns:a14="http://schemas.microsoft.com/office/drawing/2010/main">
        <mc:Choice Requires="a14">
          <p:sp>
            <p:nvSpPr>
              <p:cNvPr id="6" name="Object 19">
                <a:extLst>
                  <a:ext uri="{FF2B5EF4-FFF2-40B4-BE49-F238E27FC236}">
                    <a16:creationId xmlns:a16="http://schemas.microsoft.com/office/drawing/2014/main" id="{6331863A-A279-47A5-8A9F-0421963DE0EF}"/>
                  </a:ext>
                </a:extLst>
              </p:cNvPr>
              <p:cNvSpPr txBox="1"/>
              <p:nvPr/>
            </p:nvSpPr>
            <p:spPr bwMode="auto">
              <a:xfrm>
                <a:off x="1043608" y="1844824"/>
                <a:ext cx="2641600" cy="444500"/>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6" name="Object 19">
                <a:extLst>
                  <a:ext uri="{FF2B5EF4-FFF2-40B4-BE49-F238E27FC236}">
                    <a16:creationId xmlns:a16="http://schemas.microsoft.com/office/drawing/2014/main" id="{6331863A-A279-47A5-8A9F-0421963DE0EF}"/>
                  </a:ext>
                </a:extLst>
              </p:cNvPr>
              <p:cNvSpPr txBox="1">
                <a:spLocks noRot="1" noChangeAspect="1" noMove="1" noResize="1" noEditPoints="1" noAdjustHandles="1" noChangeArrowheads="1" noChangeShapeType="1" noTextEdit="1"/>
              </p:cNvSpPr>
              <p:nvPr/>
            </p:nvSpPr>
            <p:spPr bwMode="auto">
              <a:xfrm>
                <a:off x="1043608" y="1844824"/>
                <a:ext cx="2641600" cy="444500"/>
              </a:xfrm>
              <a:prstGeom prst="rect">
                <a:avLst/>
              </a:prstGeom>
              <a:blipFill>
                <a:blip r:embed="rId2"/>
                <a:stretch>
                  <a:fillRect/>
                </a:stretch>
              </a:blipFill>
              <a:ln>
                <a:noFill/>
              </a:ln>
            </p:spPr>
            <p:txBody>
              <a:bodyPr/>
              <a:lstStyle/>
              <a:p>
                <a:r>
                  <a:rPr lang="zh-CN" altLang="en-US">
                    <a:noFill/>
                  </a:rPr>
                  <a:t> </a:t>
                </a:r>
              </a:p>
            </p:txBody>
          </p:sp>
        </mc:Fallback>
      </mc:AlternateContent>
      <p:sp>
        <p:nvSpPr>
          <p:cNvPr id="10" name="箭头: 左右 9">
            <a:extLst>
              <a:ext uri="{FF2B5EF4-FFF2-40B4-BE49-F238E27FC236}">
                <a16:creationId xmlns:a16="http://schemas.microsoft.com/office/drawing/2014/main" id="{81E04487-F9DA-4658-A95A-7E8091379950}"/>
              </a:ext>
            </a:extLst>
          </p:cNvPr>
          <p:cNvSpPr/>
          <p:nvPr/>
        </p:nvSpPr>
        <p:spPr bwMode="auto">
          <a:xfrm>
            <a:off x="3779912" y="1916832"/>
            <a:ext cx="1152128" cy="444500"/>
          </a:xfrm>
          <a:prstGeom prst="leftRight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ahoma" panose="020B0604030504040204" pitchFamily="34" charset="0"/>
              <a:ea typeface="Dotum" pitchFamily="34" charset="-127"/>
            </a:endParaRPr>
          </a:p>
        </p:txBody>
      </p:sp>
      <mc:AlternateContent xmlns:mc="http://schemas.openxmlformats.org/markup-compatibility/2006" xmlns:a14="http://schemas.microsoft.com/office/drawing/2010/main">
        <mc:Choice Requires="a14">
          <p:sp>
            <p:nvSpPr>
              <p:cNvPr id="9" name="Object 31">
                <a:extLst>
                  <a:ext uri="{FF2B5EF4-FFF2-40B4-BE49-F238E27FC236}">
                    <a16:creationId xmlns:a16="http://schemas.microsoft.com/office/drawing/2014/main" id="{EDBB3090-47D2-4400-A545-B6988F797371}"/>
                  </a:ext>
                </a:extLst>
              </p:cNvPr>
              <p:cNvSpPr txBox="1"/>
              <p:nvPr/>
            </p:nvSpPr>
            <p:spPr bwMode="auto">
              <a:xfrm>
                <a:off x="5486448" y="1628449"/>
                <a:ext cx="3406032" cy="1296496"/>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𝐺</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𝑛</m:t>
                              </m:r>
                            </m:sup>
                          </m:sSup>
                        </m:e>
                      </m:nary>
                    </m:oMath>
                  </m:oMathPara>
                </a14:m>
                <a:endParaRPr lang="zh-CN" altLang="en-US" dirty="0"/>
              </a:p>
            </p:txBody>
          </p:sp>
        </mc:Choice>
        <mc:Fallback xmlns="">
          <p:sp>
            <p:nvSpPr>
              <p:cNvPr id="9" name="Object 31">
                <a:extLst>
                  <a:ext uri="{FF2B5EF4-FFF2-40B4-BE49-F238E27FC236}">
                    <a16:creationId xmlns:a16="http://schemas.microsoft.com/office/drawing/2014/main" id="{EDBB3090-47D2-4400-A545-B6988F797371}"/>
                  </a:ext>
                </a:extLst>
              </p:cNvPr>
              <p:cNvSpPr txBox="1">
                <a:spLocks noRot="1" noChangeAspect="1" noMove="1" noResize="1" noEditPoints="1" noAdjustHandles="1" noChangeArrowheads="1" noChangeShapeType="1" noTextEdit="1"/>
              </p:cNvSpPr>
              <p:nvPr/>
            </p:nvSpPr>
            <p:spPr bwMode="auto">
              <a:xfrm>
                <a:off x="5486448" y="1628449"/>
                <a:ext cx="3406032" cy="1296496"/>
              </a:xfrm>
              <a:prstGeom prst="rect">
                <a:avLst/>
              </a:prstGeom>
              <a:blipFill>
                <a:blip r:embed="rId3"/>
                <a:stretch>
                  <a:fillRect/>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352743428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70"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BA293359-0102-4AB2-AB81-45BFA0D4D59E}"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83971"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8AB3C76D-D810-41BE-998C-4528B22DFF43}" type="slidenum">
              <a:rPr kumimoji="0" lang="en-US" altLang="zh-CN" sz="1400">
                <a:ea typeface="宋体" panose="02010600030101010101" pitchFamily="2" charset="-122"/>
              </a:rPr>
              <a:pPr/>
              <a:t>100</a:t>
            </a:fld>
            <a:endParaRPr kumimoji="0" lang="en-US" altLang="zh-CN" sz="1400">
              <a:ea typeface="宋体" panose="02010600030101010101" pitchFamily="2" charset="-122"/>
            </a:endParaRPr>
          </a:p>
        </p:txBody>
      </p:sp>
      <p:sp>
        <p:nvSpPr>
          <p:cNvPr id="10543106" name="Rectangle 2"/>
          <p:cNvSpPr>
            <a:spLocks noGrp="1" noChangeArrowheads="1"/>
          </p:cNvSpPr>
          <p:nvPr>
            <p:ph type="body" idx="1"/>
          </p:nvPr>
        </p:nvSpPr>
        <p:spPr>
          <a:xfrm>
            <a:off x="268288" y="1501775"/>
            <a:ext cx="8421687" cy="4670425"/>
          </a:xfrm>
        </p:spPr>
        <p:txBody>
          <a:bodyPr/>
          <a:lstStyle/>
          <a:p>
            <a:pPr marL="571500" indent="-571500" algn="just" eaLnBrk="1" hangingPunct="1">
              <a:buSzTx/>
              <a:buFont typeface="Wingdings" panose="05000000000000000000" pitchFamily="2" charset="2"/>
              <a:buChar char="§"/>
            </a:pPr>
            <a:r>
              <a:rPr lang="zh-CN" altLang="en-US" dirty="0">
                <a:latin typeface="黑体" panose="02010609060101010101" pitchFamily="49" charset="-122"/>
              </a:rPr>
              <a:t>斐波那契数列参考资料：</a:t>
            </a:r>
            <a:endParaRPr lang="en-US" altLang="zh-CN" dirty="0">
              <a:latin typeface="黑体" panose="02010609060101010101" pitchFamily="49" charset="-122"/>
              <a:hlinkClick r:id="rId2"/>
            </a:endParaRPr>
          </a:p>
          <a:p>
            <a:pPr marL="571500" indent="-571500" algn="just" eaLnBrk="1" hangingPunct="1">
              <a:buSzTx/>
              <a:buFont typeface="Wingdings" panose="05000000000000000000" pitchFamily="2" charset="2"/>
              <a:buChar char="§"/>
            </a:pPr>
            <a:r>
              <a:rPr lang="en-US" altLang="zh-CN" dirty="0">
                <a:latin typeface="黑体" panose="02010609060101010101" pitchFamily="49" charset="-122"/>
                <a:hlinkClick r:id="rId2"/>
              </a:rPr>
              <a:t>https://baike.baidu.com/item/%E6%96%90%E6%B3%A2%E9%82%A3%E5%A5%91%E6%95%B0%E5%88%97/99145?fr=aladdin</a:t>
            </a:r>
            <a:r>
              <a:rPr lang="en-US" altLang="zh-CN" dirty="0">
                <a:latin typeface="黑体" panose="02010609060101010101" pitchFamily="49" charset="-122"/>
              </a:rPr>
              <a:t> </a:t>
            </a:r>
            <a:r>
              <a:rPr lang="zh-CN" altLang="en-US" dirty="0">
                <a:latin typeface="黑体" panose="02010609060101010101" pitchFamily="49" charset="-122"/>
              </a:rPr>
              <a:t>百度百科</a:t>
            </a:r>
            <a:endParaRPr lang="en-US" altLang="zh-CN" dirty="0">
              <a:latin typeface="黑体" panose="02010609060101010101" pitchFamily="49" charset="-122"/>
            </a:endParaRPr>
          </a:p>
          <a:p>
            <a:pPr marL="571500" indent="-571500" algn="just" eaLnBrk="1" hangingPunct="1">
              <a:buSzTx/>
              <a:buFont typeface="Wingdings" panose="05000000000000000000" pitchFamily="2" charset="2"/>
              <a:buChar char="§"/>
            </a:pPr>
            <a:endParaRPr lang="zh-CN" altLang="en-US" dirty="0">
              <a:latin typeface="黑体" panose="02010609060101010101" pitchFamily="49" charset="-122"/>
            </a:endParaRPr>
          </a:p>
        </p:txBody>
      </p:sp>
      <p:sp>
        <p:nvSpPr>
          <p:cNvPr id="83973" name="Rectangle 3"/>
          <p:cNvSpPr>
            <a:spLocks noGrp="1" noChangeArrowheads="1"/>
          </p:cNvSpPr>
          <p:nvPr>
            <p:ph type="title"/>
          </p:nvPr>
        </p:nvSpPr>
        <p:spPr>
          <a:xfrm>
            <a:off x="1295400" y="152400"/>
            <a:ext cx="6386513" cy="882650"/>
          </a:xfrm>
          <a:noFill/>
        </p:spPr>
        <p:txBody>
          <a:bodyPr/>
          <a:lstStyle/>
          <a:p>
            <a:pPr eaLnBrk="1" hangingPunct="1"/>
            <a:r>
              <a:rPr lang="en-US" altLang="zh-CN"/>
              <a:t>2.8 Fibonacci</a:t>
            </a:r>
            <a:r>
              <a:rPr lang="zh-CN" altLang="en-US"/>
              <a:t>数列</a:t>
            </a:r>
          </a:p>
        </p:txBody>
      </p:sp>
      <p:sp>
        <p:nvSpPr>
          <p:cNvPr id="83974"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3975"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3976"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3977"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3978"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3979"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3980"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3981"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3982"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3983"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3984"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3985"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3986"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3987"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3988"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Tree>
    <p:extLst>
      <p:ext uri="{BB962C8B-B14F-4D97-AF65-F5344CB8AC3E}">
        <p14:creationId xmlns:p14="http://schemas.microsoft.com/office/powerpoint/2010/main" val="36668235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E731ED50-733D-4131-ADF2-6C9436857A1B}"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92163"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4B3DCD46-E14E-4A4B-AF47-75E23A3242BE}" type="slidenum">
              <a:rPr kumimoji="0" lang="en-US" altLang="zh-CN" sz="1400">
                <a:ea typeface="宋体" panose="02010600030101010101" pitchFamily="2" charset="-122"/>
              </a:rPr>
              <a:pPr/>
              <a:t>101</a:t>
            </a:fld>
            <a:endParaRPr kumimoji="0" lang="en-US" altLang="zh-CN" sz="1400">
              <a:ea typeface="宋体" panose="02010600030101010101" pitchFamily="2" charset="-122"/>
            </a:endParaRPr>
          </a:p>
        </p:txBody>
      </p:sp>
      <p:sp>
        <p:nvSpPr>
          <p:cNvPr id="92164" name="Rectangle 2"/>
          <p:cNvSpPr>
            <a:spLocks noGrp="1" noChangeArrowheads="1"/>
          </p:cNvSpPr>
          <p:nvPr>
            <p:ph type="title"/>
          </p:nvPr>
        </p:nvSpPr>
        <p:spPr/>
        <p:txBody>
          <a:bodyPr/>
          <a:lstStyle/>
          <a:p>
            <a:pPr eaLnBrk="1" hangingPunct="1"/>
            <a:r>
              <a:rPr lang="zh-CN" altLang="en-US" dirty="0"/>
              <a:t>习题</a:t>
            </a:r>
          </a:p>
        </p:txBody>
      </p:sp>
      <p:sp>
        <p:nvSpPr>
          <p:cNvPr id="92165" name="Rectangle 3"/>
          <p:cNvSpPr>
            <a:spLocks noGrp="1" noChangeArrowheads="1"/>
          </p:cNvSpPr>
          <p:nvPr>
            <p:ph type="body" idx="1"/>
          </p:nvPr>
        </p:nvSpPr>
        <p:spPr>
          <a:xfrm>
            <a:off x="611188" y="1484313"/>
            <a:ext cx="7772400" cy="4114800"/>
          </a:xfrm>
        </p:spPr>
        <p:txBody>
          <a:bodyPr/>
          <a:lstStyle/>
          <a:p>
            <a:pPr eaLnBrk="1" hangingPunct="1"/>
            <a:r>
              <a:rPr lang="en-US" altLang="zh-CN" dirty="0"/>
              <a:t>2.5  </a:t>
            </a:r>
          </a:p>
          <a:p>
            <a:pPr eaLnBrk="1" hangingPunct="1"/>
            <a:r>
              <a:rPr lang="en-US" altLang="zh-CN" dirty="0"/>
              <a:t>2.14</a:t>
            </a:r>
          </a:p>
          <a:p>
            <a:pPr eaLnBrk="1" hangingPunct="1"/>
            <a:r>
              <a:rPr lang="en-US" altLang="zh-CN" dirty="0"/>
              <a:t>2.18 </a:t>
            </a:r>
            <a:r>
              <a:rPr lang="zh-CN" altLang="en-US" dirty="0"/>
              <a:t>初始条件均设为</a:t>
            </a:r>
            <a:r>
              <a:rPr lang="en-US" altLang="zh-CN" dirty="0"/>
              <a:t>a</a:t>
            </a:r>
            <a:r>
              <a:rPr lang="en-US" altLang="zh-CN" baseline="-25000" dirty="0"/>
              <a:t>0</a:t>
            </a:r>
            <a:r>
              <a:rPr lang="zh-CN" altLang="en-US" dirty="0"/>
              <a:t>和</a:t>
            </a:r>
            <a:r>
              <a:rPr lang="en-US" altLang="zh-CN" dirty="0"/>
              <a:t>a</a:t>
            </a:r>
            <a:r>
              <a:rPr lang="en-US" altLang="zh-CN" baseline="-25000" dirty="0"/>
              <a:t>1</a:t>
            </a:r>
            <a:r>
              <a:rPr lang="zh-CN" altLang="en-US" dirty="0"/>
              <a:t>即可</a:t>
            </a:r>
            <a:r>
              <a:rPr lang="en-US" altLang="zh-CN" baseline="-25000" dirty="0"/>
              <a:t> </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E731ED50-733D-4131-ADF2-6C9436857A1B}"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92163"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4B3DCD46-E14E-4A4B-AF47-75E23A3242BE}" type="slidenum">
              <a:rPr kumimoji="0" lang="en-US" altLang="zh-CN" sz="1400">
                <a:ea typeface="宋体" panose="02010600030101010101" pitchFamily="2" charset="-122"/>
              </a:rPr>
              <a:pPr/>
              <a:t>102</a:t>
            </a:fld>
            <a:endParaRPr kumimoji="0" lang="en-US" altLang="zh-CN" sz="1400">
              <a:ea typeface="宋体" panose="02010600030101010101" pitchFamily="2" charset="-122"/>
            </a:endParaRPr>
          </a:p>
        </p:txBody>
      </p:sp>
      <p:sp>
        <p:nvSpPr>
          <p:cNvPr id="92164" name="Rectangle 2"/>
          <p:cNvSpPr>
            <a:spLocks noGrp="1" noChangeArrowheads="1"/>
          </p:cNvSpPr>
          <p:nvPr>
            <p:ph type="title"/>
          </p:nvPr>
        </p:nvSpPr>
        <p:spPr/>
        <p:txBody>
          <a:bodyPr/>
          <a:lstStyle/>
          <a:p>
            <a:pPr eaLnBrk="1" hangingPunct="1"/>
            <a:r>
              <a:rPr lang="en-US" altLang="zh-CN" dirty="0"/>
              <a:t>2.10 </a:t>
            </a:r>
            <a:r>
              <a:rPr lang="zh-CN" altLang="en-US" dirty="0"/>
              <a:t>线性常系数递推关系</a:t>
            </a:r>
          </a:p>
        </p:txBody>
      </p:sp>
      <p:sp>
        <p:nvSpPr>
          <p:cNvPr id="92165" name="Rectangle 3"/>
          <p:cNvSpPr>
            <a:spLocks noGrp="1" noChangeArrowheads="1"/>
          </p:cNvSpPr>
          <p:nvPr>
            <p:ph type="body" idx="1"/>
          </p:nvPr>
        </p:nvSpPr>
        <p:spPr>
          <a:xfrm>
            <a:off x="611560" y="1240532"/>
            <a:ext cx="8208912" cy="5212804"/>
          </a:xfrm>
        </p:spPr>
        <p:txBody>
          <a:bodyPr/>
          <a:lstStyle/>
          <a:p>
            <a:pPr eaLnBrk="1" hangingPunct="1"/>
            <a:r>
              <a:rPr lang="zh-CN" altLang="en-US" dirty="0"/>
              <a:t>用母函数求解递推关系的步骤：</a:t>
            </a:r>
            <a:endParaRPr lang="en-US" altLang="zh-CN" dirty="0"/>
          </a:p>
          <a:p>
            <a:pPr eaLnBrk="1" hangingPunct="1"/>
            <a:r>
              <a:rPr lang="zh-CN" altLang="en-US" dirty="0"/>
              <a:t>（</a:t>
            </a:r>
            <a:r>
              <a:rPr lang="en-US" altLang="zh-CN" dirty="0"/>
              <a:t>1</a:t>
            </a:r>
            <a:r>
              <a:rPr lang="zh-CN" altLang="en-US" dirty="0"/>
              <a:t>）设问题的解对应的序列为</a:t>
            </a:r>
            <a:r>
              <a:rPr lang="en-US" altLang="zh-CN" dirty="0"/>
              <a:t>{a</a:t>
            </a:r>
            <a:r>
              <a:rPr lang="en-US" altLang="zh-CN" baseline="-25000" dirty="0"/>
              <a:t>n</a:t>
            </a:r>
            <a:r>
              <a:rPr lang="en-US" altLang="zh-CN" dirty="0"/>
              <a:t>}</a:t>
            </a:r>
          </a:p>
          <a:p>
            <a:pPr eaLnBrk="1" hangingPunct="1"/>
            <a:r>
              <a:rPr lang="zh-CN" altLang="en-US" dirty="0"/>
              <a:t>（</a:t>
            </a:r>
            <a:r>
              <a:rPr lang="en-US" altLang="zh-CN" dirty="0"/>
              <a:t>2</a:t>
            </a:r>
            <a:r>
              <a:rPr lang="zh-CN" altLang="en-US" dirty="0"/>
              <a:t>）根据问题求出序列的递推关系，如</a:t>
            </a:r>
            <a:endParaRPr lang="en-US" altLang="zh-CN" dirty="0"/>
          </a:p>
          <a:p>
            <a:pPr eaLnBrk="1" hangingPunct="1"/>
            <a:endParaRPr lang="en-US" altLang="zh-CN" dirty="0"/>
          </a:p>
          <a:p>
            <a:pPr eaLnBrk="1" hangingPunct="1"/>
            <a:endParaRPr lang="en-US" altLang="zh-CN" dirty="0"/>
          </a:p>
          <a:p>
            <a:pPr marL="0" indent="0" eaLnBrk="1" hangingPunct="1">
              <a:buNone/>
            </a:pPr>
            <a:endParaRPr lang="en-US" altLang="zh-CN" dirty="0"/>
          </a:p>
          <a:p>
            <a:pPr eaLnBrk="1" hangingPunct="1"/>
            <a:endParaRPr lang="en-US" altLang="zh-CN" dirty="0"/>
          </a:p>
          <a:p>
            <a:pPr eaLnBrk="1" hangingPunct="1"/>
            <a:endParaRPr lang="en-US" altLang="zh-CN" baseline="-25000" dirty="0"/>
          </a:p>
        </p:txBody>
      </p:sp>
      <mc:AlternateContent xmlns:mc="http://schemas.openxmlformats.org/markup-compatibility/2006" xmlns:a14="http://schemas.microsoft.com/office/drawing/2010/main">
        <mc:Choice Requires="a14">
          <p:sp>
            <p:nvSpPr>
              <p:cNvPr id="6" name="Object 21">
                <a:extLst>
                  <a:ext uri="{FF2B5EF4-FFF2-40B4-BE49-F238E27FC236}">
                    <a16:creationId xmlns:a16="http://schemas.microsoft.com/office/drawing/2014/main" id="{AA630987-5701-4C93-BE15-3F97458D934E}"/>
                  </a:ext>
                </a:extLst>
              </p:cNvPr>
              <p:cNvSpPr txBox="1"/>
              <p:nvPr/>
            </p:nvSpPr>
            <p:spPr bwMode="auto">
              <a:xfrm>
                <a:off x="1005441" y="2916858"/>
                <a:ext cx="3036887" cy="1028700"/>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=2</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+1</m:t>
                                </m:r>
                                <m:r>
                                  <m:rPr>
                                    <m:nor/>
                                  </m:rPr>
                                  <a:rPr lang="zh-CN" altLang="en-US" i="0">
                                    <a:solidFill>
                                      <a:srgbClr val="000000"/>
                                    </a:solidFill>
                                    <a:latin typeface="Cambria Math" panose="02040503050406030204" pitchFamily="18" charset="0"/>
                                  </a:rPr>
                                  <m:t>    </m:t>
                                </m:r>
                                <m:r>
                                  <m:rPr>
                                    <m:nor/>
                                  </m:rPr>
                                  <a:rPr lang="zh-CN" altLang="en-US" i="0">
                                    <a:solidFill>
                                      <a:srgbClr val="000000"/>
                                    </a:solidFill>
                                    <a:latin typeface="Cambria Math" panose="02040503050406030204" pitchFamily="18" charset="0"/>
                                  </a:rPr>
                                  <m:t>n</m:t>
                                </m:r>
                                <m:r>
                                  <a:rPr lang="zh-CN" altLang="en-US" i="1">
                                    <a:solidFill>
                                      <a:srgbClr val="000000"/>
                                    </a:solidFill>
                                    <a:latin typeface="Cambria Math" panose="02040503050406030204" pitchFamily="18" charset="0"/>
                                  </a:rPr>
                                  <m:t>&gt;</m:t>
                                </m:r>
                                <m:r>
                                  <a:rPr lang="zh-CN" altLang="en-US" i="0">
                                    <a:solidFill>
                                      <a:srgbClr val="000000"/>
                                    </a:solidFill>
                                    <a:latin typeface="Cambria Math" panose="02040503050406030204" pitchFamily="18" charset="0"/>
                                  </a:rPr>
                                  <m:t>1</m:t>
                                </m:r>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=1</m:t>
                                </m:r>
                                <m:r>
                                  <m:rPr>
                                    <m:nor/>
                                  </m:rPr>
                                  <a:rPr lang="zh-CN" altLang="en-US" i="0">
                                    <a:solidFill>
                                      <a:srgbClr val="000000"/>
                                    </a:solidFill>
                                    <a:latin typeface="Cambria Math" panose="02040503050406030204" pitchFamily="18" charset="0"/>
                                  </a:rPr>
                                  <m:t>                </m:t>
                                </m:r>
                                <m:r>
                                  <m:rPr>
                                    <m:nor/>
                                  </m:rPr>
                                  <a:rPr lang="zh-CN" altLang="en-US" i="0">
                                    <a:solidFill>
                                      <a:srgbClr val="000000"/>
                                    </a:solidFill>
                                    <a:latin typeface="Cambria Math" panose="02040503050406030204" pitchFamily="18" charset="0"/>
                                  </a:rPr>
                                  <m:t>n</m:t>
                                </m:r>
                                <m:r>
                                  <a:rPr lang="zh-CN" altLang="en-US" i="1">
                                    <a:solidFill>
                                      <a:srgbClr val="000000"/>
                                    </a:solidFill>
                                    <a:latin typeface="Cambria Math" panose="02040503050406030204" pitchFamily="18" charset="0"/>
                                  </a:rPr>
                                  <m:t>=</m:t>
                                </m:r>
                                <m:r>
                                  <a:rPr lang="zh-CN" altLang="en-US" i="0">
                                    <a:solidFill>
                                      <a:srgbClr val="000000"/>
                                    </a:solidFill>
                                    <a:latin typeface="Cambria Math" panose="02040503050406030204" pitchFamily="18" charset="0"/>
                                  </a:rPr>
                                  <m:t>1</m:t>
                                </m:r>
                              </m:e>
                            </m:mr>
                          </m:m>
                        </m:e>
                      </m:d>
                    </m:oMath>
                  </m:oMathPara>
                </a14:m>
                <a:endParaRPr lang="zh-CN" altLang="en-US" dirty="0"/>
              </a:p>
            </p:txBody>
          </p:sp>
        </mc:Choice>
        <mc:Fallback xmlns="">
          <p:sp>
            <p:nvSpPr>
              <p:cNvPr id="6" name="Object 21">
                <a:extLst>
                  <a:ext uri="{FF2B5EF4-FFF2-40B4-BE49-F238E27FC236}">
                    <a16:creationId xmlns:a16="http://schemas.microsoft.com/office/drawing/2014/main" id="{AA630987-5701-4C93-BE15-3F97458D934E}"/>
                  </a:ext>
                </a:extLst>
              </p:cNvPr>
              <p:cNvSpPr txBox="1">
                <a:spLocks noRot="1" noChangeAspect="1" noMove="1" noResize="1" noEditPoints="1" noAdjustHandles="1" noChangeArrowheads="1" noChangeShapeType="1" noTextEdit="1"/>
              </p:cNvSpPr>
              <p:nvPr/>
            </p:nvSpPr>
            <p:spPr bwMode="auto">
              <a:xfrm>
                <a:off x="1005441" y="2916858"/>
                <a:ext cx="3036887" cy="1028700"/>
              </a:xfrm>
              <a:prstGeom prst="rect">
                <a:avLst/>
              </a:prstGeom>
              <a:blipFill>
                <a:blip r:embed="rId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Object 28">
                <a:extLst>
                  <a:ext uri="{FF2B5EF4-FFF2-40B4-BE49-F238E27FC236}">
                    <a16:creationId xmlns:a16="http://schemas.microsoft.com/office/drawing/2014/main" id="{018E5210-8A7D-4B0B-BD7B-C19B32ED87DC}"/>
                  </a:ext>
                </a:extLst>
              </p:cNvPr>
              <p:cNvSpPr txBox="1">
                <a:spLocks/>
              </p:cNvSpPr>
              <p:nvPr/>
            </p:nvSpPr>
            <p:spPr bwMode="auto">
              <a:xfrm>
                <a:off x="1013766" y="4056429"/>
                <a:ext cx="5184750" cy="658812"/>
              </a:xfrm>
              <a:prstGeom prst="rect">
                <a:avLst/>
              </a:prstGeom>
              <a:noFill/>
              <a:ln>
                <a:noFill/>
              </a:ln>
              <a:effectLst/>
            </p:spPr>
            <p:txBody>
              <a:bodyPr>
                <a:normAutofit fontScale="85000" lnSpcReduction="10000"/>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kumimoji="1" sz="2800" b="1" kern="1200">
                    <a:solidFill>
                      <a:schemeClr val="tx1"/>
                    </a:solidFill>
                    <a:latin typeface="+mn-lt"/>
                    <a:ea typeface="+mn-ea"/>
                    <a:cs typeface="+mn-cs"/>
                  </a:defRPr>
                </a:lvl1pPr>
                <a:lvl2pPr marL="742950" indent="-285750" algn="l" rtl="0" eaLnBrk="0" fontAlgn="base" hangingPunct="0">
                  <a:spcBef>
                    <a:spcPct val="20000"/>
                  </a:spcBef>
                  <a:spcAft>
                    <a:spcPct val="0"/>
                  </a:spcAft>
                  <a:buClr>
                    <a:srgbClr val="008000"/>
                  </a:buClr>
                  <a:buSzPct val="55000"/>
                  <a:buFont typeface="Wingdings" panose="05000000000000000000" pitchFamily="2" charset="2"/>
                  <a:buChar char="n"/>
                  <a:defRPr kumimoji="1" sz="2400" b="1"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kumimoji="1" sz="24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kumimoji="1" sz="2000" kern="1200">
                    <a:solidFill>
                      <a:schemeClr val="tx1"/>
                    </a:solidFill>
                    <a:latin typeface="+mn-lt"/>
                    <a:ea typeface="宋体" panose="02010600030101010101" pitchFamily="2" charset="-122"/>
                    <a:cs typeface="+mn-cs"/>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kumimoji="1" sz="2000"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14:m>
                  <m:oMathPara xmlns:m="http://schemas.openxmlformats.org/officeDocument/2006/math">
                    <m:oMathParaPr>
                      <m:jc m:val="left"/>
                    </m:oMathParaPr>
                    <m:oMath xmlns:m="http://schemas.openxmlformats.org/officeDocument/2006/math">
                      <m:sSub>
                        <m:sSubPr>
                          <m:ctrlPr>
                            <a:rPr lang="zh-CN" altLang="en-US" i="1" smtClean="0">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=8</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+9×1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0</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r>
                        <m:rPr>
                          <m:nor/>
                        </m:rPr>
                        <a:rPr lang="zh-CN" altLang="en-US">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=8</m:t>
                      </m:r>
                    </m:oMath>
                  </m:oMathPara>
                </a14:m>
                <a:endParaRPr lang="zh-CN" altLang="en-US" dirty="0"/>
              </a:p>
            </p:txBody>
          </p:sp>
        </mc:Choice>
        <mc:Fallback xmlns="">
          <p:sp>
            <p:nvSpPr>
              <p:cNvPr id="8" name="Object 28">
                <a:extLst>
                  <a:ext uri="{FF2B5EF4-FFF2-40B4-BE49-F238E27FC236}">
                    <a16:creationId xmlns:a16="http://schemas.microsoft.com/office/drawing/2014/main" id="{018E5210-8A7D-4B0B-BD7B-C19B32ED87DC}"/>
                  </a:ext>
                </a:extLst>
              </p:cNvPr>
              <p:cNvSpPr txBox="1">
                <a:spLocks noRot="1" noChangeAspect="1" noMove="1" noResize="1" noEditPoints="1" noAdjustHandles="1" noChangeArrowheads="1" noChangeShapeType="1" noTextEdit="1"/>
              </p:cNvSpPr>
              <p:nvPr/>
            </p:nvSpPr>
            <p:spPr bwMode="auto">
              <a:xfrm>
                <a:off x="1013766" y="4056429"/>
                <a:ext cx="5184750" cy="658812"/>
              </a:xfrm>
              <a:prstGeom prst="rect">
                <a:avLst/>
              </a:prstGeom>
              <a:blipFill>
                <a:blip r:embed="rId3"/>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Object 19">
                <a:extLst>
                  <a:ext uri="{FF2B5EF4-FFF2-40B4-BE49-F238E27FC236}">
                    <a16:creationId xmlns:a16="http://schemas.microsoft.com/office/drawing/2014/main" id="{30A38869-3170-48CD-A93F-E42AFC397107}"/>
                  </a:ext>
                </a:extLst>
              </p:cNvPr>
              <p:cNvSpPr txBox="1"/>
              <p:nvPr/>
            </p:nvSpPr>
            <p:spPr bwMode="auto">
              <a:xfrm>
                <a:off x="1005441" y="4934133"/>
                <a:ext cx="2808288" cy="117157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b>
                                </m:sSub>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=1,</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=1</m:t>
                                </m:r>
                              </m:e>
                            </m:mr>
                          </m:m>
                        </m:e>
                      </m:d>
                    </m:oMath>
                  </m:oMathPara>
                </a14:m>
                <a:endParaRPr lang="zh-CN" altLang="en-US" dirty="0"/>
              </a:p>
            </p:txBody>
          </p:sp>
        </mc:Choice>
        <mc:Fallback xmlns="">
          <p:sp>
            <p:nvSpPr>
              <p:cNvPr id="9" name="Object 19">
                <a:extLst>
                  <a:ext uri="{FF2B5EF4-FFF2-40B4-BE49-F238E27FC236}">
                    <a16:creationId xmlns:a16="http://schemas.microsoft.com/office/drawing/2014/main" id="{30A38869-3170-48CD-A93F-E42AFC397107}"/>
                  </a:ext>
                </a:extLst>
              </p:cNvPr>
              <p:cNvSpPr txBox="1">
                <a:spLocks noRot="1" noChangeAspect="1" noMove="1" noResize="1" noEditPoints="1" noAdjustHandles="1" noChangeArrowheads="1" noChangeShapeType="1" noTextEdit="1"/>
              </p:cNvSpPr>
              <p:nvPr/>
            </p:nvSpPr>
            <p:spPr bwMode="auto">
              <a:xfrm>
                <a:off x="1005441" y="4934133"/>
                <a:ext cx="2808288" cy="1171575"/>
              </a:xfrm>
              <a:prstGeom prst="rect">
                <a:avLst/>
              </a:prstGeom>
              <a:blipFill>
                <a:blip r:embed="rId4"/>
                <a:stretch>
                  <a:fillRect/>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31254967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45E763-6553-4E68-86FE-C6D328FFF4AC}"/>
              </a:ext>
            </a:extLst>
          </p:cNvPr>
          <p:cNvSpPr>
            <a:spLocks noGrp="1"/>
          </p:cNvSpPr>
          <p:nvPr>
            <p:ph type="title"/>
          </p:nvPr>
        </p:nvSpPr>
        <p:spPr/>
        <p:txBody>
          <a:bodyPr/>
          <a:lstStyle/>
          <a:p>
            <a:r>
              <a:rPr lang="en-US" altLang="zh-CN" dirty="0"/>
              <a:t>2.10 </a:t>
            </a:r>
            <a:r>
              <a:rPr lang="zh-CN" altLang="en-US" dirty="0"/>
              <a:t>线性常系数递推关系</a:t>
            </a:r>
          </a:p>
        </p:txBody>
      </p:sp>
      <p:sp>
        <p:nvSpPr>
          <p:cNvPr id="3" name="内容占位符 2">
            <a:extLst>
              <a:ext uri="{FF2B5EF4-FFF2-40B4-BE49-F238E27FC236}">
                <a16:creationId xmlns:a16="http://schemas.microsoft.com/office/drawing/2014/main" id="{534AEC0B-E9DC-4826-BC20-CCE8867FA418}"/>
              </a:ext>
            </a:extLst>
          </p:cNvPr>
          <p:cNvSpPr>
            <a:spLocks noGrp="1"/>
          </p:cNvSpPr>
          <p:nvPr>
            <p:ph idx="1"/>
          </p:nvPr>
        </p:nvSpPr>
        <p:spPr>
          <a:xfrm>
            <a:off x="395536" y="1484784"/>
            <a:ext cx="8640960" cy="4680520"/>
          </a:xfrm>
        </p:spPr>
        <p:txBody>
          <a:bodyPr/>
          <a:lstStyle/>
          <a:p>
            <a:pPr eaLnBrk="1" hangingPunct="1"/>
            <a:r>
              <a:rPr lang="zh-CN" altLang="en-US" dirty="0"/>
              <a:t>（</a:t>
            </a:r>
            <a:r>
              <a:rPr lang="en-US" altLang="zh-CN" dirty="0"/>
              <a:t>3</a:t>
            </a:r>
            <a:r>
              <a:rPr lang="zh-CN" altLang="en-US" dirty="0"/>
              <a:t>）设对应母函数</a:t>
            </a:r>
            <a:r>
              <a:rPr lang="en-US" altLang="zh-CN" dirty="0"/>
              <a:t>G(x)</a:t>
            </a:r>
            <a:r>
              <a:rPr lang="zh-CN" altLang="en-US" dirty="0"/>
              <a:t>为</a:t>
            </a:r>
            <a:r>
              <a:rPr lang="en-US" altLang="zh-CN" dirty="0"/>
              <a:t>,</a:t>
            </a:r>
          </a:p>
          <a:p>
            <a:pPr eaLnBrk="1" hangingPunct="1"/>
            <a:endParaRPr lang="en-US" altLang="zh-CN" dirty="0"/>
          </a:p>
          <a:p>
            <a:pPr marL="0" indent="0" eaLnBrk="1" hangingPunct="1">
              <a:buNone/>
            </a:pPr>
            <a:r>
              <a:rPr lang="zh-CN" altLang="en-US" dirty="0"/>
              <a:t>     代入递推关系求解出关于母函数的方程</a:t>
            </a:r>
            <a:endParaRPr lang="en-US" altLang="zh-CN" dirty="0"/>
          </a:p>
          <a:p>
            <a:pPr marL="0" indent="0" eaLnBrk="1" hangingPunct="1">
              <a:buNone/>
            </a:pPr>
            <a:endParaRPr lang="en-US" altLang="zh-CN" dirty="0"/>
          </a:p>
          <a:p>
            <a:pPr marL="0" indent="0" eaLnBrk="1" hangingPunct="1">
              <a:buNone/>
            </a:pPr>
            <a:endParaRPr lang="en-US" altLang="zh-CN" dirty="0"/>
          </a:p>
          <a:p>
            <a:pPr marL="0" indent="0" eaLnBrk="1" hangingPunct="1">
              <a:buNone/>
            </a:pPr>
            <a:endParaRPr lang="en-US" altLang="zh-CN" dirty="0"/>
          </a:p>
          <a:p>
            <a:pPr marL="0" indent="0" eaLnBrk="1" hangingPunct="1">
              <a:buNone/>
            </a:pPr>
            <a:endParaRPr lang="en-US" altLang="zh-CN" dirty="0"/>
          </a:p>
          <a:p>
            <a:pPr eaLnBrk="1" hangingPunct="1"/>
            <a:r>
              <a:rPr lang="zh-CN" altLang="en-US" dirty="0"/>
              <a:t>（</a:t>
            </a:r>
            <a:r>
              <a:rPr lang="en-US" altLang="zh-CN" dirty="0"/>
              <a:t>4</a:t>
            </a:r>
            <a:r>
              <a:rPr lang="zh-CN" altLang="en-US" dirty="0"/>
              <a:t>）求解母函数的方程并解析，求出其级数和，从而求解出序列</a:t>
            </a:r>
            <a:r>
              <a:rPr lang="en-US" altLang="zh-CN" dirty="0"/>
              <a:t>{a</a:t>
            </a:r>
            <a:r>
              <a:rPr lang="en-US" altLang="zh-CN" baseline="-25000" dirty="0"/>
              <a:t>n</a:t>
            </a:r>
            <a:r>
              <a:rPr lang="en-US" altLang="zh-CN" dirty="0"/>
              <a:t>}</a:t>
            </a:r>
          </a:p>
          <a:p>
            <a:endParaRPr lang="zh-CN" altLang="en-US" dirty="0"/>
          </a:p>
        </p:txBody>
      </p:sp>
      <p:sp>
        <p:nvSpPr>
          <p:cNvPr id="4" name="日期占位符 3">
            <a:extLst>
              <a:ext uri="{FF2B5EF4-FFF2-40B4-BE49-F238E27FC236}">
                <a16:creationId xmlns:a16="http://schemas.microsoft.com/office/drawing/2014/main" id="{1CAB4159-D58B-4124-84E5-13D67A24274E}"/>
              </a:ext>
            </a:extLst>
          </p:cNvPr>
          <p:cNvSpPr>
            <a:spLocks noGrp="1"/>
          </p:cNvSpPr>
          <p:nvPr>
            <p:ph type="dt" sz="half" idx="4294967295"/>
          </p:nvPr>
        </p:nvSpPr>
        <p:spPr>
          <a:xfrm>
            <a:off x="914400" y="6324600"/>
            <a:ext cx="1905000" cy="457200"/>
          </a:xfrm>
          <a:prstGeom prst="rect">
            <a:avLst/>
          </a:prstGeom>
        </p:spPr>
        <p:txBody>
          <a:bodyPr/>
          <a:lstStyle/>
          <a:p>
            <a:pPr>
              <a:defRPr/>
            </a:pPr>
            <a:fld id="{E9C26F25-29E0-44E4-9D5C-D01F5936C2D0}" type="datetime1">
              <a:rPr lang="zh-CN" altLang="en-US" smtClean="0"/>
              <a:pPr>
                <a:defRPr/>
              </a:pPr>
              <a:t>2021/4/16</a:t>
            </a:fld>
            <a:endParaRPr lang="en-US" altLang="zh-CN"/>
          </a:p>
        </p:txBody>
      </p:sp>
      <p:sp>
        <p:nvSpPr>
          <p:cNvPr id="5" name="灯片编号占位符 4">
            <a:extLst>
              <a:ext uri="{FF2B5EF4-FFF2-40B4-BE49-F238E27FC236}">
                <a16:creationId xmlns:a16="http://schemas.microsoft.com/office/drawing/2014/main" id="{737EBB94-7654-4A03-8C59-95CBE96A1160}"/>
              </a:ext>
            </a:extLst>
          </p:cNvPr>
          <p:cNvSpPr>
            <a:spLocks noGrp="1"/>
          </p:cNvSpPr>
          <p:nvPr>
            <p:ph type="sldNum" sz="quarter" idx="12"/>
          </p:nvPr>
        </p:nvSpPr>
        <p:spPr/>
        <p:txBody>
          <a:bodyPr/>
          <a:lstStyle/>
          <a:p>
            <a:pPr>
              <a:defRPr/>
            </a:pPr>
            <a:fld id="{17B5AA2A-1ED9-4E60-AA45-DA5ECEDE97FC}" type="slidenum">
              <a:rPr lang="en-US" altLang="zh-CN" smtClean="0"/>
              <a:pPr>
                <a:defRPr/>
              </a:pPr>
              <a:t>103</a:t>
            </a:fld>
            <a:endParaRPr lang="en-US" altLang="zh-CN" dirty="0"/>
          </a:p>
        </p:txBody>
      </p:sp>
      <mc:AlternateContent xmlns:mc="http://schemas.openxmlformats.org/markup-compatibility/2006" xmlns:a14="http://schemas.microsoft.com/office/drawing/2010/main">
        <mc:Choice Requires="a14">
          <p:sp>
            <p:nvSpPr>
              <p:cNvPr id="6" name="Object 25">
                <a:extLst>
                  <a:ext uri="{FF2B5EF4-FFF2-40B4-BE49-F238E27FC236}">
                    <a16:creationId xmlns:a16="http://schemas.microsoft.com/office/drawing/2014/main" id="{4D65A9F0-4148-4837-AED1-AC71401CDE97}"/>
                  </a:ext>
                </a:extLst>
              </p:cNvPr>
              <p:cNvSpPr txBox="1"/>
              <p:nvPr/>
            </p:nvSpPr>
            <p:spPr bwMode="auto">
              <a:xfrm>
                <a:off x="1403648" y="2033053"/>
                <a:ext cx="5341937" cy="588963"/>
              </a:xfrm>
              <a:prstGeom prst="rect">
                <a:avLst/>
              </a:prstGeom>
              <a:noFill/>
              <a:ln>
                <a:noFill/>
              </a:ln>
            </p:spPr>
            <p:txBody>
              <a:bodyPr>
                <a:normAutofit/>
              </a:bodyPr>
              <a:lstStyle/>
              <a:p>
                <a:r>
                  <a:rPr lang="en-US" altLang="zh-CN" dirty="0">
                    <a:solidFill>
                      <a:srgbClr val="000000"/>
                    </a:solidFill>
                  </a:rPr>
                  <a:t>G</a:t>
                </a:r>
                <a14:m>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2</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oMath>
                </a14:m>
                <a:endParaRPr lang="zh-CN" altLang="en-US" dirty="0"/>
              </a:p>
            </p:txBody>
          </p:sp>
        </mc:Choice>
        <mc:Fallback xmlns="">
          <p:sp>
            <p:nvSpPr>
              <p:cNvPr id="6" name="Object 25">
                <a:extLst>
                  <a:ext uri="{FF2B5EF4-FFF2-40B4-BE49-F238E27FC236}">
                    <a16:creationId xmlns:a16="http://schemas.microsoft.com/office/drawing/2014/main" id="{4D65A9F0-4148-4837-AED1-AC71401CDE97}"/>
                  </a:ext>
                </a:extLst>
              </p:cNvPr>
              <p:cNvSpPr txBox="1">
                <a:spLocks noRot="1" noChangeAspect="1" noMove="1" noResize="1" noEditPoints="1" noAdjustHandles="1" noChangeArrowheads="1" noChangeShapeType="1" noTextEdit="1"/>
              </p:cNvSpPr>
              <p:nvPr/>
            </p:nvSpPr>
            <p:spPr bwMode="auto">
              <a:xfrm>
                <a:off x="1403648" y="2033053"/>
                <a:ext cx="5341937" cy="588963"/>
              </a:xfrm>
              <a:prstGeom prst="rect">
                <a:avLst/>
              </a:prstGeom>
              <a:blipFill>
                <a:blip r:embed="rId2"/>
                <a:stretch>
                  <a:fillRect l="-1710" t="-9375" b="-1042"/>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Object 23">
                <a:extLst>
                  <a:ext uri="{FF2B5EF4-FFF2-40B4-BE49-F238E27FC236}">
                    <a16:creationId xmlns:a16="http://schemas.microsoft.com/office/drawing/2014/main" id="{5CE94E32-7499-4CC9-98F0-42ACFD9403B9}"/>
                  </a:ext>
                </a:extLst>
              </p:cNvPr>
              <p:cNvSpPr txBox="1"/>
              <p:nvPr/>
            </p:nvSpPr>
            <p:spPr bwMode="auto">
              <a:xfrm>
                <a:off x="611560" y="3087389"/>
                <a:ext cx="6551612" cy="9652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(1−2</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𝐻</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𝑥</m:t>
                          </m:r>
                        </m:num>
                        <m:den>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den>
                      </m:f>
                    </m:oMath>
                  </m:oMathPara>
                </a14:m>
                <a:endParaRPr lang="zh-CN" altLang="en-US" dirty="0"/>
              </a:p>
            </p:txBody>
          </p:sp>
        </mc:Choice>
        <mc:Fallback xmlns="">
          <p:sp>
            <p:nvSpPr>
              <p:cNvPr id="7" name="Object 23">
                <a:extLst>
                  <a:ext uri="{FF2B5EF4-FFF2-40B4-BE49-F238E27FC236}">
                    <a16:creationId xmlns:a16="http://schemas.microsoft.com/office/drawing/2014/main" id="{5CE94E32-7499-4CC9-98F0-42ACFD9403B9}"/>
                  </a:ext>
                </a:extLst>
              </p:cNvPr>
              <p:cNvSpPr txBox="1">
                <a:spLocks noRot="1" noChangeAspect="1" noMove="1" noResize="1" noEditPoints="1" noAdjustHandles="1" noChangeArrowheads="1" noChangeShapeType="1" noTextEdit="1"/>
              </p:cNvSpPr>
              <p:nvPr/>
            </p:nvSpPr>
            <p:spPr bwMode="auto">
              <a:xfrm>
                <a:off x="611560" y="3087389"/>
                <a:ext cx="6551612" cy="965200"/>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Object 35">
                <a:extLst>
                  <a:ext uri="{FF2B5EF4-FFF2-40B4-BE49-F238E27FC236}">
                    <a16:creationId xmlns:a16="http://schemas.microsoft.com/office/drawing/2014/main" id="{AC103BA8-8F1F-471E-9600-3087CFC87746}"/>
                  </a:ext>
                </a:extLst>
              </p:cNvPr>
              <p:cNvSpPr txBox="1"/>
              <p:nvPr/>
            </p:nvSpPr>
            <p:spPr bwMode="auto">
              <a:xfrm>
                <a:off x="479315" y="3750579"/>
                <a:ext cx="8473401" cy="1142997"/>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d>
                        <m:dPr>
                          <m:ctrlPr>
                            <a:rPr lang="zh-CN" altLang="en-US" i="1" smtClean="0">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1−8</m:t>
                          </m:r>
                          <m:r>
                            <a:rPr lang="zh-CN" altLang="en-US" i="1">
                              <a:solidFill>
                                <a:srgbClr val="000000"/>
                              </a:solidFill>
                              <a:latin typeface="Cambria Math" panose="02040503050406030204" pitchFamily="18" charset="0"/>
                            </a:rPr>
                            <m:t>𝑥</m:t>
                          </m:r>
                        </m:e>
                      </m:d>
                      <m:r>
                        <a:rPr lang="zh-CN" altLang="en-US" i="1">
                          <a:solidFill>
                            <a:srgbClr val="000000"/>
                          </a:solidFill>
                          <a:latin typeface="Cambria Math" panose="02040503050406030204" pitchFamily="18" charset="0"/>
                        </a:rPr>
                        <m:t>𝐴</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𝑥</m:t>
                          </m:r>
                        </m:e>
                      </m:d>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+9⋅1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0</m:t>
                          </m:r>
                        </m:e>
                        <m:sup>
                          <m:r>
                            <a:rPr lang="zh-CN" altLang="en-US" i="1">
                              <a:solidFill>
                                <a:srgbClr val="000000"/>
                              </a:solidFill>
                              <a:latin typeface="Cambria Math" panose="02040503050406030204" pitchFamily="18" charset="0"/>
                            </a:rPr>
                            <m:t>0</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+⋯+9⋅1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0</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8</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−71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num>
                        <m:den>
                          <m:r>
                            <a:rPr lang="zh-CN" altLang="en-US" i="1">
                              <a:solidFill>
                                <a:srgbClr val="000000"/>
                              </a:solidFill>
                              <a:latin typeface="Cambria Math" panose="02040503050406030204" pitchFamily="18" charset="0"/>
                            </a:rPr>
                            <m:t>1−10</m:t>
                          </m:r>
                          <m:r>
                            <a:rPr lang="zh-CN" altLang="en-US" i="1">
                              <a:solidFill>
                                <a:srgbClr val="000000"/>
                              </a:solidFill>
                              <a:latin typeface="Cambria Math" panose="02040503050406030204" pitchFamily="18" charset="0"/>
                            </a:rPr>
                            <m:t>𝑥</m:t>
                          </m:r>
                        </m:den>
                      </m:f>
                    </m:oMath>
                  </m:oMathPara>
                </a14:m>
                <a:endParaRPr lang="zh-CN" altLang="en-US" dirty="0"/>
              </a:p>
              <a:p>
                <a:endParaRPr lang="zh-CN" altLang="en-US" dirty="0"/>
              </a:p>
            </p:txBody>
          </p:sp>
        </mc:Choice>
        <mc:Fallback xmlns="">
          <p:sp>
            <p:nvSpPr>
              <p:cNvPr id="8" name="Object 35">
                <a:extLst>
                  <a:ext uri="{FF2B5EF4-FFF2-40B4-BE49-F238E27FC236}">
                    <a16:creationId xmlns:a16="http://schemas.microsoft.com/office/drawing/2014/main" id="{AC103BA8-8F1F-471E-9600-3087CFC87746}"/>
                  </a:ext>
                </a:extLst>
              </p:cNvPr>
              <p:cNvSpPr txBox="1">
                <a:spLocks noRot="1" noChangeAspect="1" noMove="1" noResize="1" noEditPoints="1" noAdjustHandles="1" noChangeArrowheads="1" noChangeShapeType="1" noTextEdit="1"/>
              </p:cNvSpPr>
              <p:nvPr/>
            </p:nvSpPr>
            <p:spPr bwMode="auto">
              <a:xfrm>
                <a:off x="479315" y="3750579"/>
                <a:ext cx="8473401" cy="1142997"/>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Object 29">
                <a:extLst>
                  <a:ext uri="{FF2B5EF4-FFF2-40B4-BE49-F238E27FC236}">
                    <a16:creationId xmlns:a16="http://schemas.microsoft.com/office/drawing/2014/main" id="{29B68B77-A07F-479A-A6AF-0CB0E6BB860B}"/>
                  </a:ext>
                </a:extLst>
              </p:cNvPr>
              <p:cNvSpPr txBox="1"/>
              <p:nvPr/>
            </p:nvSpPr>
            <p:spPr bwMode="auto">
              <a:xfrm>
                <a:off x="479315" y="4581128"/>
                <a:ext cx="3095625" cy="53657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𝐺</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oMath>
                  </m:oMathPara>
                </a14:m>
                <a:endParaRPr lang="zh-CN" altLang="en-US" dirty="0"/>
              </a:p>
            </p:txBody>
          </p:sp>
        </mc:Choice>
        <mc:Fallback xmlns="">
          <p:sp>
            <p:nvSpPr>
              <p:cNvPr id="9" name="Object 29">
                <a:extLst>
                  <a:ext uri="{FF2B5EF4-FFF2-40B4-BE49-F238E27FC236}">
                    <a16:creationId xmlns:a16="http://schemas.microsoft.com/office/drawing/2014/main" id="{29B68B77-A07F-479A-A6AF-0CB0E6BB860B}"/>
                  </a:ext>
                </a:extLst>
              </p:cNvPr>
              <p:cNvSpPr txBox="1">
                <a:spLocks noRot="1" noChangeAspect="1" noMove="1" noResize="1" noEditPoints="1" noAdjustHandles="1" noChangeArrowheads="1" noChangeShapeType="1" noTextEdit="1"/>
              </p:cNvSpPr>
              <p:nvPr/>
            </p:nvSpPr>
            <p:spPr bwMode="auto">
              <a:xfrm>
                <a:off x="479315" y="4581128"/>
                <a:ext cx="3095625" cy="536575"/>
              </a:xfrm>
              <a:prstGeom prst="rect">
                <a:avLst/>
              </a:prstGeom>
              <a:blipFill>
                <a:blip r:embed="rId5"/>
                <a:stretch>
                  <a:fillRect l="-1775" b="-2247"/>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213093867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186"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EBC06CE2-CE79-49D9-8FCF-B40A1767CC90}" type="datetime1">
              <a:rPr kumimoji="0" lang="zh-CN" altLang="en-US" sz="1400">
                <a:ea typeface="宋体" panose="02010600030101010101" pitchFamily="2" charset="-122"/>
              </a:rPr>
              <a:pPr/>
              <a:t>2021/4/16</a:t>
            </a:fld>
            <a:endParaRPr kumimoji="0" lang="en-US" altLang="zh-CN" sz="1400" dirty="0">
              <a:ea typeface="宋体" panose="02010600030101010101" pitchFamily="2" charset="-122"/>
            </a:endParaRPr>
          </a:p>
        </p:txBody>
      </p:sp>
      <p:sp>
        <p:nvSpPr>
          <p:cNvPr id="93187"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EA11C3F3-5DEF-42C2-B137-4069BFBBBD17}" type="slidenum">
              <a:rPr kumimoji="0" lang="en-US" altLang="zh-CN" sz="1400">
                <a:ea typeface="宋体" panose="02010600030101010101" pitchFamily="2" charset="-122"/>
              </a:rPr>
              <a:pPr/>
              <a:t>104</a:t>
            </a:fld>
            <a:endParaRPr kumimoji="0" lang="en-US" altLang="zh-CN" sz="1400">
              <a:ea typeface="宋体" panose="02010600030101010101" pitchFamily="2" charset="-122"/>
            </a:endParaRPr>
          </a:p>
        </p:txBody>
      </p:sp>
      <p:sp>
        <p:nvSpPr>
          <p:cNvPr id="10550274" name="Rectangle 2"/>
          <p:cNvSpPr>
            <a:spLocks noGrp="1" noChangeArrowheads="1"/>
          </p:cNvSpPr>
          <p:nvPr>
            <p:ph type="body" idx="1"/>
          </p:nvPr>
        </p:nvSpPr>
        <p:spPr>
          <a:xfrm>
            <a:off x="268288" y="1501775"/>
            <a:ext cx="8421687" cy="4670425"/>
          </a:xfrm>
        </p:spPr>
        <p:txBody>
          <a:bodyPr/>
          <a:lstStyle/>
          <a:p>
            <a:pPr marL="363538" indent="-363538" algn="just" eaLnBrk="1" hangingPunct="1">
              <a:buSzTx/>
              <a:buFont typeface="Wingdings" panose="05000000000000000000" pitchFamily="2" charset="2"/>
              <a:buChar char="§"/>
            </a:pPr>
            <a:r>
              <a:rPr lang="zh-CN" altLang="en-US" dirty="0"/>
              <a:t>定义 设</a:t>
            </a:r>
            <a:r>
              <a:rPr lang="en-US" altLang="zh-CN" dirty="0">
                <a:latin typeface="黑体" panose="02010609060101010101" pitchFamily="49" charset="-122"/>
              </a:rPr>
              <a:t>k</a:t>
            </a:r>
            <a:r>
              <a:rPr lang="zh-CN" altLang="en-US" dirty="0"/>
              <a:t>是给定的正整数，如果序列         满足</a:t>
            </a:r>
          </a:p>
          <a:p>
            <a:pPr marL="363538" indent="-363538" algn="just" eaLnBrk="1" hangingPunct="1">
              <a:buSzTx/>
              <a:buFont typeface="Wingdings" panose="05000000000000000000" pitchFamily="2" charset="2"/>
              <a:buChar char="§"/>
            </a:pPr>
            <a:endParaRPr lang="zh-CN" altLang="en-US" dirty="0"/>
          </a:p>
          <a:p>
            <a:pPr marL="363538" indent="-363538" algn="just" eaLnBrk="1" hangingPunct="1">
              <a:lnSpc>
                <a:spcPct val="110000"/>
              </a:lnSpc>
              <a:spcBef>
                <a:spcPct val="30000"/>
              </a:spcBef>
              <a:buSzTx/>
              <a:buFont typeface="Wingdings" panose="05000000000000000000" pitchFamily="2" charset="2"/>
              <a:buNone/>
            </a:pPr>
            <a:r>
              <a:rPr lang="zh-CN" altLang="en-US" dirty="0"/>
              <a:t>   其中                 是常数，则该方程称为序列      的</a:t>
            </a:r>
          </a:p>
          <a:p>
            <a:pPr marL="363538" indent="-363538" algn="just" eaLnBrk="1" hangingPunct="1">
              <a:lnSpc>
                <a:spcPct val="110000"/>
              </a:lnSpc>
              <a:spcBef>
                <a:spcPct val="30000"/>
              </a:spcBef>
              <a:buSzTx/>
              <a:buFont typeface="Wingdings" panose="05000000000000000000" pitchFamily="2" charset="2"/>
              <a:buNone/>
            </a:pPr>
            <a:r>
              <a:rPr lang="zh-CN" altLang="en-US" dirty="0"/>
              <a:t>   </a:t>
            </a:r>
            <a:r>
              <a:rPr lang="en-US" altLang="zh-CN" dirty="0">
                <a:latin typeface="黑体" panose="02010609060101010101" pitchFamily="49" charset="-122"/>
              </a:rPr>
              <a:t>k </a:t>
            </a:r>
            <a:r>
              <a:rPr lang="zh-CN" altLang="en-US" dirty="0"/>
              <a:t>阶常系数线性递推关系。若            ，则线性递推关系称为齐次的。</a:t>
            </a:r>
            <a:endParaRPr lang="en-US" altLang="zh-CN" dirty="0"/>
          </a:p>
          <a:p>
            <a:pPr marL="363538" indent="-363538" algn="just" eaLnBrk="1" hangingPunct="1">
              <a:lnSpc>
                <a:spcPct val="110000"/>
              </a:lnSpc>
              <a:spcBef>
                <a:spcPct val="30000"/>
              </a:spcBef>
              <a:buSzTx/>
              <a:buFont typeface="Wingdings" panose="05000000000000000000" pitchFamily="2" charset="2"/>
              <a:buNone/>
            </a:pPr>
            <a:endParaRPr lang="zh-CN" altLang="en-US" dirty="0"/>
          </a:p>
          <a:p>
            <a:pPr marL="363538" indent="-363538" algn="just" eaLnBrk="1" hangingPunct="1">
              <a:lnSpc>
                <a:spcPct val="110000"/>
              </a:lnSpc>
              <a:spcBef>
                <a:spcPct val="30000"/>
              </a:spcBef>
              <a:buSzTx/>
              <a:buFont typeface="Wingdings" panose="05000000000000000000" pitchFamily="2" charset="2"/>
              <a:buChar char="§"/>
            </a:pPr>
            <a:r>
              <a:rPr lang="zh-CN" altLang="en-US" dirty="0"/>
              <a:t>定义 方程                                                    称为递推关系的特征方程，其根称为递推关系的特征根。</a:t>
            </a:r>
          </a:p>
          <a:p>
            <a:pPr marL="363538" indent="-363538" algn="just" eaLnBrk="1" hangingPunct="1">
              <a:lnSpc>
                <a:spcPct val="110000"/>
              </a:lnSpc>
              <a:spcBef>
                <a:spcPct val="30000"/>
              </a:spcBef>
              <a:buSzTx/>
              <a:buFont typeface="Wingdings" panose="05000000000000000000" pitchFamily="2" charset="2"/>
              <a:buNone/>
            </a:pPr>
            <a:r>
              <a:rPr lang="zh-CN" altLang="en-US" dirty="0"/>
              <a:t> </a:t>
            </a:r>
          </a:p>
        </p:txBody>
      </p:sp>
      <p:sp>
        <p:nvSpPr>
          <p:cNvPr id="93189" name="Rectangle 3"/>
          <p:cNvSpPr>
            <a:spLocks noGrp="1" noChangeArrowheads="1"/>
          </p:cNvSpPr>
          <p:nvPr>
            <p:ph type="title"/>
          </p:nvPr>
        </p:nvSpPr>
        <p:spPr>
          <a:xfrm>
            <a:off x="1295400" y="152400"/>
            <a:ext cx="6386513" cy="882650"/>
          </a:xfrm>
          <a:noFill/>
        </p:spPr>
        <p:txBody>
          <a:bodyPr/>
          <a:lstStyle/>
          <a:p>
            <a:pPr eaLnBrk="1" hangingPunct="1"/>
            <a:r>
              <a:rPr lang="en-US" altLang="zh-CN" dirty="0"/>
              <a:t>2.10 </a:t>
            </a:r>
            <a:r>
              <a:rPr lang="zh-CN" altLang="en-US" dirty="0"/>
              <a:t>线性常系数递推关系</a:t>
            </a:r>
          </a:p>
        </p:txBody>
      </p:sp>
      <p:sp>
        <p:nvSpPr>
          <p:cNvPr id="93190"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3191"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3192"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3193"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3194"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3195"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3196"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3197"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3198"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3199"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3200"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3201"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3202"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3203"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3204"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3205" name="Rectangle 20"/>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93206" name="Object 19"/>
              <p:cNvSpPr txBox="1"/>
              <p:nvPr/>
            </p:nvSpPr>
            <p:spPr bwMode="auto">
              <a:xfrm>
                <a:off x="6588125" y="1484313"/>
                <a:ext cx="720725" cy="52387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93206" name="Object 19"/>
              <p:cNvSpPr txBox="1">
                <a:spLocks noRot="1" noChangeAspect="1" noMove="1" noResize="1" noEditPoints="1" noAdjustHandles="1" noChangeArrowheads="1" noChangeShapeType="1" noTextEdit="1"/>
              </p:cNvSpPr>
              <p:nvPr/>
            </p:nvSpPr>
            <p:spPr bwMode="auto">
              <a:xfrm>
                <a:off x="6588125" y="1484313"/>
                <a:ext cx="720725" cy="523875"/>
              </a:xfrm>
              <a:prstGeom prst="rect">
                <a:avLst/>
              </a:prstGeom>
              <a:blipFill>
                <a:blip r:embed="rId2"/>
                <a:stretch>
                  <a:fillRect l="-7627" r="-11017" b="-5814"/>
                </a:stretch>
              </a:blipFill>
              <a:ln>
                <a:noFill/>
              </a:ln>
            </p:spPr>
            <p:txBody>
              <a:bodyPr/>
              <a:lstStyle/>
              <a:p>
                <a:r>
                  <a:rPr lang="zh-CN" altLang="en-US">
                    <a:noFill/>
                  </a:rPr>
                  <a:t> </a:t>
                </a:r>
              </a:p>
            </p:txBody>
          </p:sp>
        </mc:Fallback>
      </mc:AlternateContent>
      <p:sp>
        <p:nvSpPr>
          <p:cNvPr id="93207" name="Rectangle 22"/>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3208" name="Rectangle 24"/>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93209" name="Object 23"/>
              <p:cNvSpPr txBox="1"/>
              <p:nvPr/>
            </p:nvSpPr>
            <p:spPr bwMode="auto">
              <a:xfrm>
                <a:off x="1476375" y="2565400"/>
                <a:ext cx="1727200" cy="53975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𝑘</m:t>
                          </m:r>
                        </m:sub>
                      </m:sSub>
                    </m:oMath>
                  </m:oMathPara>
                </a14:m>
                <a:endParaRPr lang="zh-CN" altLang="en-US"/>
              </a:p>
            </p:txBody>
          </p:sp>
        </mc:Choice>
        <mc:Fallback xmlns="">
          <p:sp>
            <p:nvSpPr>
              <p:cNvPr id="93209" name="Object 23"/>
              <p:cNvSpPr txBox="1">
                <a:spLocks noRot="1" noChangeAspect="1" noMove="1" noResize="1" noEditPoints="1" noAdjustHandles="1" noChangeArrowheads="1" noChangeShapeType="1" noTextEdit="1"/>
              </p:cNvSpPr>
              <p:nvPr/>
            </p:nvSpPr>
            <p:spPr bwMode="auto">
              <a:xfrm>
                <a:off x="1476375" y="2565400"/>
                <a:ext cx="1727200" cy="539750"/>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210" name="Object 25"/>
              <p:cNvSpPr txBox="1"/>
              <p:nvPr/>
            </p:nvSpPr>
            <p:spPr bwMode="auto">
              <a:xfrm>
                <a:off x="7451725" y="2608263"/>
                <a:ext cx="720725" cy="52387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93210" name="Object 25"/>
              <p:cNvSpPr txBox="1">
                <a:spLocks noRot="1" noChangeAspect="1" noMove="1" noResize="1" noEditPoints="1" noAdjustHandles="1" noChangeArrowheads="1" noChangeShapeType="1" noTextEdit="1"/>
              </p:cNvSpPr>
              <p:nvPr/>
            </p:nvSpPr>
            <p:spPr bwMode="auto">
              <a:xfrm>
                <a:off x="7451725" y="2608263"/>
                <a:ext cx="720725" cy="523875"/>
              </a:xfrm>
              <a:prstGeom prst="rect">
                <a:avLst/>
              </a:prstGeom>
              <a:blipFill>
                <a:blip r:embed="rId4"/>
                <a:stretch>
                  <a:fillRect l="-6723" r="-10924" b="-5814"/>
                </a:stretch>
              </a:blipFill>
              <a:ln>
                <a:noFill/>
              </a:ln>
            </p:spPr>
            <p:txBody>
              <a:bodyPr/>
              <a:lstStyle/>
              <a:p>
                <a:r>
                  <a:rPr lang="zh-CN" altLang="en-US">
                    <a:noFill/>
                  </a:rPr>
                  <a:t> </a:t>
                </a:r>
              </a:p>
            </p:txBody>
          </p:sp>
        </mc:Fallback>
      </mc:AlternateContent>
      <p:sp>
        <p:nvSpPr>
          <p:cNvPr id="93211" name="Rectangle 27"/>
          <p:cNvSpPr>
            <a:spLocks noChangeArrowheads="1"/>
          </p:cNvSpPr>
          <p:nvPr/>
        </p:nvSpPr>
        <p:spPr bwMode="auto">
          <a:xfrm>
            <a:off x="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93212" name="Object 26"/>
              <p:cNvSpPr txBox="1"/>
              <p:nvPr/>
            </p:nvSpPr>
            <p:spPr bwMode="auto">
              <a:xfrm>
                <a:off x="5478463" y="3190508"/>
                <a:ext cx="1303337" cy="447675"/>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)=0</m:t>
                      </m:r>
                    </m:oMath>
                  </m:oMathPara>
                </a14:m>
                <a:endParaRPr lang="zh-CN" altLang="en-US" dirty="0"/>
              </a:p>
            </p:txBody>
          </p:sp>
        </mc:Choice>
        <mc:Fallback xmlns="">
          <p:sp>
            <p:nvSpPr>
              <p:cNvPr id="93212" name="Object 26"/>
              <p:cNvSpPr txBox="1">
                <a:spLocks noRot="1" noChangeAspect="1" noMove="1" noResize="1" noEditPoints="1" noAdjustHandles="1" noChangeArrowheads="1" noChangeShapeType="1" noTextEdit="1"/>
              </p:cNvSpPr>
              <p:nvPr/>
            </p:nvSpPr>
            <p:spPr bwMode="auto">
              <a:xfrm>
                <a:off x="5478463" y="3190508"/>
                <a:ext cx="1303337" cy="447675"/>
              </a:xfrm>
              <a:prstGeom prst="rect">
                <a:avLst/>
              </a:prstGeom>
              <a:blipFill>
                <a:blip r:embed="rId5"/>
                <a:stretch>
                  <a:fillRect l="-3271" b="-13514"/>
                </a:stretch>
              </a:blipFill>
              <a:ln>
                <a:noFill/>
              </a:ln>
            </p:spPr>
            <p:txBody>
              <a:bodyPr/>
              <a:lstStyle/>
              <a:p>
                <a:r>
                  <a:rPr lang="zh-CN" altLang="en-US">
                    <a:noFill/>
                  </a:rPr>
                  <a:t> </a:t>
                </a:r>
              </a:p>
            </p:txBody>
          </p:sp>
        </mc:Fallback>
      </mc:AlternateContent>
      <p:sp>
        <p:nvSpPr>
          <p:cNvPr id="93213" name="Rectangle 29"/>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93214" name="Object 28"/>
              <p:cNvSpPr txBox="1"/>
              <p:nvPr/>
            </p:nvSpPr>
            <p:spPr bwMode="auto">
              <a:xfrm>
                <a:off x="611188" y="2060575"/>
                <a:ext cx="7921252" cy="576337"/>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2</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𝑘</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≠0</m:t>
                      </m:r>
                    </m:oMath>
                  </m:oMathPara>
                </a14:m>
                <a:endParaRPr lang="zh-CN" altLang="en-US" dirty="0"/>
              </a:p>
            </p:txBody>
          </p:sp>
        </mc:Choice>
        <mc:Fallback xmlns="">
          <p:sp>
            <p:nvSpPr>
              <p:cNvPr id="93214" name="Object 28"/>
              <p:cNvSpPr txBox="1">
                <a:spLocks noRot="1" noChangeAspect="1" noMove="1" noResize="1" noEditPoints="1" noAdjustHandles="1" noChangeArrowheads="1" noChangeShapeType="1" noTextEdit="1"/>
              </p:cNvSpPr>
              <p:nvPr/>
            </p:nvSpPr>
            <p:spPr bwMode="auto">
              <a:xfrm>
                <a:off x="611188" y="2060575"/>
                <a:ext cx="7921252" cy="576337"/>
              </a:xfrm>
              <a:prstGeom prst="rect">
                <a:avLst/>
              </a:prstGeom>
              <a:blipFill>
                <a:blip r:embed="rId6"/>
                <a:stretch>
                  <a:fillRect/>
                </a:stretch>
              </a:blipFill>
              <a:ln>
                <a:noFill/>
              </a:ln>
            </p:spPr>
            <p:txBody>
              <a:bodyPr/>
              <a:lstStyle/>
              <a:p>
                <a:r>
                  <a:rPr lang="zh-CN" altLang="en-US">
                    <a:noFill/>
                  </a:rPr>
                  <a:t> </a:t>
                </a:r>
              </a:p>
            </p:txBody>
          </p:sp>
        </mc:Fallback>
      </mc:AlternateContent>
      <p:sp>
        <p:nvSpPr>
          <p:cNvPr id="93215" name="Rectangle 31"/>
          <p:cNvSpPr>
            <a:spLocks noChangeArrowheads="1"/>
          </p:cNvSpPr>
          <p:nvPr/>
        </p:nvSpPr>
        <p:spPr bwMode="auto">
          <a:xfrm>
            <a:off x="0" y="33099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50302" name="Object 30"/>
              <p:cNvSpPr txBox="1"/>
              <p:nvPr/>
            </p:nvSpPr>
            <p:spPr bwMode="auto">
              <a:xfrm>
                <a:off x="2267743" y="4818063"/>
                <a:ext cx="5832649" cy="533034"/>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i="1" smtClean="0">
                              <a:solidFill>
                                <a:srgbClr val="000000"/>
                              </a:solidFill>
                              <a:latin typeface="Cambria Math" panose="02040503050406030204" pitchFamily="18" charset="0"/>
                            </a:rPr>
                          </m:ctrlPr>
                        </m:sSupPr>
                        <m:e>
                          <m:r>
                            <m:rPr>
                              <m:sty m:val="p"/>
                            </m:rPr>
                            <a:rPr lang="en-US" altLang="zh-CN" i="1">
                              <a:solidFill>
                                <a:srgbClr val="000000"/>
                              </a:solidFill>
                              <a:latin typeface="Cambria Math" panose="02040503050406030204" pitchFamily="18" charset="0"/>
                            </a:rPr>
                            <m:t>C</m:t>
                          </m:r>
                          <m:d>
                            <m:dPr>
                              <m:ctrlPr>
                                <a:rPr lang="en-US" altLang="zh-CN" b="0" i="1" smtClean="0">
                                  <a:solidFill>
                                    <a:srgbClr val="000000"/>
                                  </a:solidFill>
                                  <a:latin typeface="Cambria Math" panose="02040503050406030204" pitchFamily="18" charset="0"/>
                                </a:rPr>
                              </m:ctrlPr>
                            </m:dPr>
                            <m:e>
                              <m:r>
                                <a:rPr lang="en-US" altLang="zh-CN" b="0" i="1" smtClean="0">
                                  <a:solidFill>
                                    <a:srgbClr val="000000"/>
                                  </a:solidFill>
                                  <a:latin typeface="Cambria Math" panose="02040503050406030204" pitchFamily="18" charset="0"/>
                                </a:rPr>
                                <m:t>𝑥</m:t>
                              </m:r>
                            </m:e>
                          </m:d>
                          <m:r>
                            <a:rPr lang="en-US" altLang="zh-CN" b="0" i="1" smtClean="0">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𝑘</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1</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=0</m:t>
                      </m:r>
                    </m:oMath>
                  </m:oMathPara>
                </a14:m>
                <a:endParaRPr lang="zh-CN" altLang="en-US" dirty="0"/>
              </a:p>
            </p:txBody>
          </p:sp>
        </mc:Choice>
        <mc:Fallback xmlns="">
          <p:sp>
            <p:nvSpPr>
              <p:cNvPr id="10550302" name="Object 30"/>
              <p:cNvSpPr txBox="1">
                <a:spLocks noRot="1" noChangeAspect="1" noMove="1" noResize="1" noEditPoints="1" noAdjustHandles="1" noChangeArrowheads="1" noChangeShapeType="1" noTextEdit="1"/>
              </p:cNvSpPr>
              <p:nvPr/>
            </p:nvSpPr>
            <p:spPr bwMode="auto">
              <a:xfrm>
                <a:off x="2267743" y="4818063"/>
                <a:ext cx="5832649" cy="533034"/>
              </a:xfrm>
              <a:prstGeom prst="rect">
                <a:avLst/>
              </a:prstGeom>
              <a:blipFill>
                <a:blip r:embed="rId7"/>
                <a:stretch>
                  <a:fillRect/>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55027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55027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4210"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465F8160-F926-46B3-9EF4-62A66A34DCF4}"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94211"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CA679B16-F85A-4D99-BFED-AA68C67724D3}" type="slidenum">
              <a:rPr kumimoji="0" lang="en-US" altLang="zh-CN" sz="1400">
                <a:ea typeface="宋体" panose="02010600030101010101" pitchFamily="2" charset="-122"/>
              </a:rPr>
              <a:pPr/>
              <a:t>105</a:t>
            </a:fld>
            <a:endParaRPr kumimoji="0" lang="en-US" altLang="zh-CN" sz="1400">
              <a:ea typeface="宋体" panose="02010600030101010101" pitchFamily="2" charset="-122"/>
            </a:endParaRPr>
          </a:p>
        </p:txBody>
      </p:sp>
      <p:sp>
        <p:nvSpPr>
          <p:cNvPr id="10551298" name="Rectangle 2"/>
          <p:cNvSpPr>
            <a:spLocks noGrp="1" noChangeArrowheads="1"/>
          </p:cNvSpPr>
          <p:nvPr>
            <p:ph type="body" idx="1"/>
          </p:nvPr>
        </p:nvSpPr>
        <p:spPr>
          <a:xfrm>
            <a:off x="251520" y="1196757"/>
            <a:ext cx="8438455" cy="4975444"/>
          </a:xfrm>
        </p:spPr>
        <p:txBody>
          <a:bodyPr/>
          <a:lstStyle/>
          <a:p>
            <a:pPr marL="571500" indent="-571500" algn="just" eaLnBrk="1" hangingPunct="1">
              <a:buSzTx/>
              <a:buFont typeface="Wingdings" panose="05000000000000000000" pitchFamily="2" charset="2"/>
              <a:buChar char="§"/>
            </a:pPr>
            <a:r>
              <a:rPr lang="zh-CN" altLang="en-US" dirty="0">
                <a:latin typeface="黑体" panose="02010609060101010101" pitchFamily="49" charset="-122"/>
              </a:rPr>
              <a:t>考虑</a:t>
            </a:r>
            <a:r>
              <a:rPr lang="en-US" altLang="zh-CN" dirty="0">
                <a:latin typeface="黑体" panose="02010609060101010101" pitchFamily="49" charset="-122"/>
              </a:rPr>
              <a:t>k</a:t>
            </a:r>
            <a:r>
              <a:rPr lang="zh-CN" altLang="en-US" dirty="0"/>
              <a:t>阶</a:t>
            </a:r>
            <a:r>
              <a:rPr lang="zh-CN" altLang="en-US" dirty="0">
                <a:latin typeface="黑体" panose="02010609060101010101" pitchFamily="49" charset="-122"/>
              </a:rPr>
              <a:t>齐次</a:t>
            </a:r>
            <a:r>
              <a:rPr lang="zh-CN" altLang="en-US" dirty="0"/>
              <a:t>常系数线性递推关系</a:t>
            </a:r>
            <a:endParaRPr lang="en-US" altLang="zh-CN" dirty="0"/>
          </a:p>
          <a:p>
            <a:pPr marL="571500" indent="-571500" algn="just" eaLnBrk="1" hangingPunct="1">
              <a:buSzTx/>
              <a:buFont typeface="Wingdings" panose="05000000000000000000" pitchFamily="2" charset="2"/>
              <a:buChar char="§"/>
            </a:pPr>
            <a:endParaRPr lang="en-US" altLang="zh-CN" dirty="0">
              <a:latin typeface="黑体" panose="02010609060101010101" pitchFamily="49" charset="-122"/>
            </a:endParaRPr>
          </a:p>
          <a:p>
            <a:pPr marL="571500" indent="-571500" algn="just" eaLnBrk="1" hangingPunct="1">
              <a:buSzTx/>
              <a:buFont typeface="Wingdings" panose="05000000000000000000" pitchFamily="2" charset="2"/>
              <a:buChar char="§"/>
            </a:pPr>
            <a:r>
              <a:rPr lang="zh-CN" altLang="en-US" dirty="0"/>
              <a:t>引理</a:t>
            </a:r>
            <a:r>
              <a:rPr lang="en-US" altLang="zh-CN" dirty="0"/>
              <a:t>1 </a:t>
            </a:r>
            <a:r>
              <a:rPr lang="zh-CN" altLang="en-US" dirty="0"/>
              <a:t>：</a:t>
            </a:r>
            <a:r>
              <a:rPr lang="en-US" altLang="zh-CN" dirty="0">
                <a:latin typeface="黑体" panose="02010609060101010101" pitchFamily="49" charset="-122"/>
              </a:rPr>
              <a:t>r</a:t>
            </a:r>
            <a:r>
              <a:rPr lang="en-US" altLang="zh-CN" dirty="0"/>
              <a:t> </a:t>
            </a:r>
            <a:r>
              <a:rPr lang="zh-CN" altLang="en-US" dirty="0"/>
              <a:t>设为非零数，则           是齐次递推关系的一个解当且仅当    是递推关系的特征根。</a:t>
            </a:r>
          </a:p>
          <a:p>
            <a:pPr marL="571500" indent="-571500" algn="just" eaLnBrk="1" hangingPunct="1">
              <a:buSzTx/>
              <a:buFont typeface="Wingdings" panose="05000000000000000000" pitchFamily="2" charset="2"/>
              <a:buNone/>
            </a:pPr>
            <a:r>
              <a:rPr lang="zh-CN" altLang="en-US" dirty="0"/>
              <a:t>     证 必要性。</a:t>
            </a:r>
          </a:p>
          <a:p>
            <a:pPr marL="571500" indent="-571500" algn="just" eaLnBrk="1" hangingPunct="1">
              <a:buSzTx/>
              <a:buNone/>
            </a:pPr>
            <a:r>
              <a:rPr lang="zh-CN" altLang="en-US" dirty="0"/>
              <a:t>     若            是齐次递推关系的一个解，那么有 </a:t>
            </a:r>
            <a:endParaRPr lang="en-US" altLang="zh-CN" dirty="0"/>
          </a:p>
          <a:p>
            <a:pPr marL="571500" indent="-571500" algn="just" eaLnBrk="1" hangingPunct="1">
              <a:buSzTx/>
              <a:buFont typeface="Wingdings" panose="05000000000000000000" pitchFamily="2" charset="2"/>
              <a:buNone/>
            </a:pPr>
            <a:endParaRPr lang="en-US" altLang="zh-CN" dirty="0"/>
          </a:p>
          <a:p>
            <a:pPr marL="571500" indent="-571500" algn="just" eaLnBrk="1" hangingPunct="1">
              <a:buSzTx/>
              <a:buFont typeface="Wingdings" panose="05000000000000000000" pitchFamily="2" charset="2"/>
              <a:buNone/>
            </a:pPr>
            <a:endParaRPr lang="en-US" altLang="zh-CN" dirty="0"/>
          </a:p>
          <a:p>
            <a:pPr marL="571500" indent="-571500" algn="just" eaLnBrk="1" hangingPunct="1">
              <a:buSzTx/>
              <a:buFont typeface="Wingdings" panose="05000000000000000000" pitchFamily="2" charset="2"/>
              <a:buNone/>
            </a:pPr>
            <a:endParaRPr lang="en-US" altLang="zh-CN" dirty="0"/>
          </a:p>
          <a:p>
            <a:pPr marL="571500" indent="-571500" algn="just" eaLnBrk="1" hangingPunct="1">
              <a:buSzTx/>
              <a:buFont typeface="Wingdings" panose="05000000000000000000" pitchFamily="2" charset="2"/>
              <a:buNone/>
            </a:pPr>
            <a:endParaRPr lang="en-US" altLang="zh-CN" dirty="0"/>
          </a:p>
          <a:p>
            <a:pPr marL="571500" indent="-571500" algn="just" eaLnBrk="1" hangingPunct="1">
              <a:buSzTx/>
              <a:buNone/>
            </a:pPr>
            <a:r>
              <a:rPr lang="en-US" altLang="zh-CN" dirty="0"/>
              <a:t>                </a:t>
            </a:r>
            <a:r>
              <a:rPr lang="zh-CN" altLang="en-US" dirty="0"/>
              <a:t>即</a:t>
            </a:r>
            <a:r>
              <a:rPr lang="en-US" altLang="zh-CN" dirty="0"/>
              <a:t>r </a:t>
            </a:r>
            <a:r>
              <a:rPr lang="zh-CN" altLang="en-US" dirty="0"/>
              <a:t>是齐次递推关系的特征根</a:t>
            </a:r>
          </a:p>
          <a:p>
            <a:pPr marL="571500" indent="-571500" algn="just" eaLnBrk="1" hangingPunct="1">
              <a:buSzTx/>
              <a:buFont typeface="Wingdings" panose="05000000000000000000" pitchFamily="2" charset="2"/>
              <a:buNone/>
            </a:pPr>
            <a:endParaRPr lang="en-US" altLang="zh-CN" dirty="0"/>
          </a:p>
        </p:txBody>
      </p:sp>
      <p:sp>
        <p:nvSpPr>
          <p:cNvPr id="94213" name="Rectangle 3"/>
          <p:cNvSpPr>
            <a:spLocks noGrp="1" noChangeArrowheads="1"/>
          </p:cNvSpPr>
          <p:nvPr>
            <p:ph type="title"/>
          </p:nvPr>
        </p:nvSpPr>
        <p:spPr>
          <a:xfrm>
            <a:off x="1295400" y="152400"/>
            <a:ext cx="6386513" cy="882650"/>
          </a:xfrm>
          <a:noFill/>
        </p:spPr>
        <p:txBody>
          <a:bodyPr/>
          <a:lstStyle/>
          <a:p>
            <a:pPr eaLnBrk="1" hangingPunct="1"/>
            <a:r>
              <a:rPr lang="en-US" altLang="zh-CN" sz="3600"/>
              <a:t>k</a:t>
            </a:r>
            <a:r>
              <a:rPr lang="zh-CN" altLang="en-US" sz="3600"/>
              <a:t>阶常系数线性齐次递推关系</a:t>
            </a:r>
          </a:p>
        </p:txBody>
      </p:sp>
      <p:sp>
        <p:nvSpPr>
          <p:cNvPr id="94214"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4215"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4216"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4217"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4218"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4219"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4220"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4221"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4222"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4223"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4224"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4225"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94226" name="Object 19"/>
              <p:cNvSpPr txBox="1"/>
              <p:nvPr/>
            </p:nvSpPr>
            <p:spPr bwMode="auto">
              <a:xfrm>
                <a:off x="1476374" y="1622405"/>
                <a:ext cx="5975945" cy="79848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2</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𝑘</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=0</m:t>
                      </m:r>
                    </m:oMath>
                  </m:oMathPara>
                </a14:m>
                <a:endParaRPr lang="zh-CN" altLang="en-US" dirty="0"/>
              </a:p>
            </p:txBody>
          </p:sp>
        </mc:Choice>
        <mc:Fallback xmlns="">
          <p:sp>
            <p:nvSpPr>
              <p:cNvPr id="94226" name="Object 19"/>
              <p:cNvSpPr txBox="1">
                <a:spLocks noRot="1" noChangeAspect="1" noMove="1" noResize="1" noEditPoints="1" noAdjustHandles="1" noChangeArrowheads="1" noChangeShapeType="1" noTextEdit="1"/>
              </p:cNvSpPr>
              <p:nvPr/>
            </p:nvSpPr>
            <p:spPr bwMode="auto">
              <a:xfrm>
                <a:off x="1476374" y="1622405"/>
                <a:ext cx="5975945" cy="798483"/>
              </a:xfrm>
              <a:prstGeom prst="rect">
                <a:avLst/>
              </a:prstGeom>
              <a:blipFill>
                <a:blip r:embed="rId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227" name="Object 21"/>
              <p:cNvSpPr txBox="1"/>
              <p:nvPr/>
            </p:nvSpPr>
            <p:spPr bwMode="auto">
              <a:xfrm>
                <a:off x="5183273" y="2217050"/>
                <a:ext cx="1350430" cy="503239"/>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𝑟</m:t>
                          </m:r>
                        </m:e>
                        <m:sup>
                          <m:r>
                            <a:rPr lang="zh-CN" altLang="en-US" i="1">
                              <a:solidFill>
                                <a:srgbClr val="000000"/>
                              </a:solidFill>
                              <a:latin typeface="Cambria Math" panose="02040503050406030204" pitchFamily="18" charset="0"/>
                            </a:rPr>
                            <m:t>𝑛</m:t>
                          </m:r>
                        </m:sup>
                      </m:sSup>
                    </m:oMath>
                  </m:oMathPara>
                </a14:m>
                <a:endParaRPr lang="zh-CN" altLang="en-US" dirty="0"/>
              </a:p>
            </p:txBody>
          </p:sp>
        </mc:Choice>
        <mc:Fallback xmlns="">
          <p:sp>
            <p:nvSpPr>
              <p:cNvPr id="94227" name="Object 21"/>
              <p:cNvSpPr txBox="1">
                <a:spLocks noRot="1" noChangeAspect="1" noMove="1" noResize="1" noEditPoints="1" noAdjustHandles="1" noChangeArrowheads="1" noChangeShapeType="1" noTextEdit="1"/>
              </p:cNvSpPr>
              <p:nvPr/>
            </p:nvSpPr>
            <p:spPr bwMode="auto">
              <a:xfrm>
                <a:off x="5183273" y="2217050"/>
                <a:ext cx="1350430" cy="503239"/>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51319" name="Object 23"/>
              <p:cNvSpPr txBox="1"/>
              <p:nvPr/>
            </p:nvSpPr>
            <p:spPr bwMode="auto">
              <a:xfrm>
                <a:off x="1335725" y="4243232"/>
                <a:ext cx="5904954" cy="70977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𝑟</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1</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𝑟</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2</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𝑟</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𝑘</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𝑟</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sup>
                      </m:sSup>
                      <m:r>
                        <a:rPr lang="zh-CN" altLang="en-US" i="1">
                          <a:solidFill>
                            <a:srgbClr val="000000"/>
                          </a:solidFill>
                          <a:latin typeface="Cambria Math" panose="02040503050406030204" pitchFamily="18" charset="0"/>
                        </a:rPr>
                        <m:t>=0</m:t>
                      </m:r>
                    </m:oMath>
                  </m:oMathPara>
                </a14:m>
                <a:endParaRPr lang="zh-CN" altLang="en-US" dirty="0"/>
              </a:p>
            </p:txBody>
          </p:sp>
        </mc:Choice>
        <mc:Fallback xmlns="">
          <p:sp>
            <p:nvSpPr>
              <p:cNvPr id="10551319" name="Object 23"/>
              <p:cNvSpPr txBox="1">
                <a:spLocks noRot="1" noChangeAspect="1" noMove="1" noResize="1" noEditPoints="1" noAdjustHandles="1" noChangeArrowheads="1" noChangeShapeType="1" noTextEdit="1"/>
              </p:cNvSpPr>
              <p:nvPr/>
            </p:nvSpPr>
            <p:spPr bwMode="auto">
              <a:xfrm>
                <a:off x="1335725" y="4243232"/>
                <a:ext cx="5904954" cy="709770"/>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51321" name="Object 25"/>
              <p:cNvSpPr txBox="1"/>
              <p:nvPr/>
            </p:nvSpPr>
            <p:spPr bwMode="auto">
              <a:xfrm>
                <a:off x="1355204" y="4919385"/>
                <a:ext cx="5976391" cy="63242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𝑟</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𝑟</m:t>
                          </m:r>
                        </m:e>
                        <m:sup>
                          <m:r>
                            <a:rPr lang="zh-CN" altLang="en-US" i="1">
                              <a:solidFill>
                                <a:srgbClr val="000000"/>
                              </a:solidFill>
                              <a:latin typeface="Cambria Math" panose="02040503050406030204" pitchFamily="18" charset="0"/>
                            </a:rPr>
                            <m:t>𝑘</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1</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𝑟</m:t>
                          </m:r>
                        </m:e>
                        <m:sup>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2</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𝑟</m:t>
                          </m:r>
                        </m:e>
                        <m:sup>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)=0</m:t>
                      </m:r>
                    </m:oMath>
                  </m:oMathPara>
                </a14:m>
                <a:endParaRPr lang="zh-CN" altLang="en-US" dirty="0"/>
              </a:p>
            </p:txBody>
          </p:sp>
        </mc:Choice>
        <mc:Fallback xmlns="">
          <p:sp>
            <p:nvSpPr>
              <p:cNvPr id="10551321" name="Object 25"/>
              <p:cNvSpPr txBox="1">
                <a:spLocks noRot="1" noChangeAspect="1" noMove="1" noResize="1" noEditPoints="1" noAdjustHandles="1" noChangeArrowheads="1" noChangeShapeType="1" noTextEdit="1"/>
              </p:cNvSpPr>
              <p:nvPr/>
            </p:nvSpPr>
            <p:spPr bwMode="auto">
              <a:xfrm>
                <a:off x="1355204" y="4919385"/>
                <a:ext cx="5976391" cy="632420"/>
              </a:xfrm>
              <a:prstGeom prst="rect">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51323" name="Object 27"/>
              <p:cNvSpPr txBox="1"/>
              <p:nvPr/>
            </p:nvSpPr>
            <p:spPr bwMode="auto">
              <a:xfrm>
                <a:off x="1295400" y="5563241"/>
                <a:ext cx="5764304" cy="70867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𝑟</m:t>
                          </m:r>
                        </m:e>
                        <m:sup>
                          <m:r>
                            <a:rPr lang="zh-CN" altLang="en-US" i="1">
                              <a:solidFill>
                                <a:srgbClr val="000000"/>
                              </a:solidFill>
                              <a:latin typeface="Cambria Math" panose="02040503050406030204" pitchFamily="18" charset="0"/>
                            </a:rPr>
                            <m:t>𝑘</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1</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𝑟</m:t>
                          </m:r>
                        </m:e>
                        <m:sup>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2</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𝑟</m:t>
                          </m:r>
                        </m:e>
                        <m:sup>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=0</m:t>
                      </m:r>
                    </m:oMath>
                  </m:oMathPara>
                </a14:m>
                <a:endParaRPr lang="zh-CN" altLang="en-US" dirty="0"/>
              </a:p>
            </p:txBody>
          </p:sp>
        </mc:Choice>
        <mc:Fallback xmlns="">
          <p:sp>
            <p:nvSpPr>
              <p:cNvPr id="10551323" name="Object 27"/>
              <p:cNvSpPr txBox="1">
                <a:spLocks noRot="1" noChangeAspect="1" noMove="1" noResize="1" noEditPoints="1" noAdjustHandles="1" noChangeArrowheads="1" noChangeShapeType="1" noTextEdit="1"/>
              </p:cNvSpPr>
              <p:nvPr/>
            </p:nvSpPr>
            <p:spPr bwMode="auto">
              <a:xfrm>
                <a:off x="1295400" y="5563241"/>
                <a:ext cx="5764304" cy="708673"/>
              </a:xfrm>
              <a:prstGeom prst="rect">
                <a:avLst/>
              </a:prstGeom>
              <a:blipFill>
                <a:blip r:embed="rId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51325" name="Object 29"/>
              <p:cNvSpPr txBox="1"/>
              <p:nvPr/>
            </p:nvSpPr>
            <p:spPr bwMode="auto">
              <a:xfrm>
                <a:off x="1331913" y="3641381"/>
                <a:ext cx="1295871" cy="64864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𝑟</m:t>
                          </m:r>
                        </m:e>
                        <m:sup>
                          <m:r>
                            <a:rPr lang="zh-CN" altLang="en-US" i="1">
                              <a:solidFill>
                                <a:srgbClr val="000000"/>
                              </a:solidFill>
                              <a:latin typeface="Cambria Math" panose="02040503050406030204" pitchFamily="18" charset="0"/>
                            </a:rPr>
                            <m:t>𝑛</m:t>
                          </m:r>
                        </m:sup>
                      </m:sSup>
                    </m:oMath>
                  </m:oMathPara>
                </a14:m>
                <a:endParaRPr lang="zh-CN" altLang="en-US" dirty="0"/>
              </a:p>
            </p:txBody>
          </p:sp>
        </mc:Choice>
        <mc:Fallback xmlns="">
          <p:sp>
            <p:nvSpPr>
              <p:cNvPr id="10551325" name="Object 29"/>
              <p:cNvSpPr txBox="1">
                <a:spLocks noRot="1" noChangeAspect="1" noMove="1" noResize="1" noEditPoints="1" noAdjustHandles="1" noChangeArrowheads="1" noChangeShapeType="1" noTextEdit="1"/>
              </p:cNvSpPr>
              <p:nvPr/>
            </p:nvSpPr>
            <p:spPr bwMode="auto">
              <a:xfrm>
                <a:off x="1331913" y="3641381"/>
                <a:ext cx="1295871" cy="648640"/>
              </a:xfrm>
              <a:prstGeom prst="rect">
                <a:avLst/>
              </a:prstGeom>
              <a:blipFill>
                <a:blip r:embed="rId7"/>
                <a:stretch>
                  <a:fillRect/>
                </a:stretch>
              </a:blipFill>
              <a:ln>
                <a:noFill/>
              </a:ln>
            </p:spPr>
            <p:txBody>
              <a:bodyPr/>
              <a:lstStyle/>
              <a:p>
                <a:r>
                  <a:rPr lang="zh-CN" altLang="en-US">
                    <a:noFill/>
                  </a:rPr>
                  <a:t> </a:t>
                </a:r>
              </a:p>
            </p:txBody>
          </p:sp>
        </mc:Fallback>
      </mc:AlternateContent>
      <p:sp>
        <p:nvSpPr>
          <p:cNvPr id="94232" name="Rectangle 33"/>
          <p:cNvSpPr>
            <a:spLocks noChangeArrowheads="1"/>
          </p:cNvSpPr>
          <p:nvPr/>
        </p:nvSpPr>
        <p:spPr bwMode="auto">
          <a:xfrm>
            <a:off x="0" y="33670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94233" name="Object 32"/>
              <p:cNvSpPr txBox="1"/>
              <p:nvPr/>
            </p:nvSpPr>
            <p:spPr bwMode="auto">
              <a:xfrm>
                <a:off x="4190777" y="2690506"/>
                <a:ext cx="381223" cy="61943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𝑟</m:t>
                      </m:r>
                    </m:oMath>
                  </m:oMathPara>
                </a14:m>
                <a:endParaRPr lang="zh-CN" altLang="en-US" dirty="0"/>
              </a:p>
            </p:txBody>
          </p:sp>
        </mc:Choice>
        <mc:Fallback xmlns="">
          <p:sp>
            <p:nvSpPr>
              <p:cNvPr id="94233" name="Object 32"/>
              <p:cNvSpPr txBox="1">
                <a:spLocks noRot="1" noChangeAspect="1" noMove="1" noResize="1" noEditPoints="1" noAdjustHandles="1" noChangeArrowheads="1" noChangeShapeType="1" noTextEdit="1"/>
              </p:cNvSpPr>
              <p:nvPr/>
            </p:nvSpPr>
            <p:spPr bwMode="auto">
              <a:xfrm>
                <a:off x="4190777" y="2690506"/>
                <a:ext cx="381223" cy="619432"/>
              </a:xfrm>
              <a:prstGeom prst="rect">
                <a:avLst/>
              </a:prstGeom>
              <a:blipFill>
                <a:blip r:embed="rId8"/>
                <a:stretch>
                  <a:fillRect/>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551298">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55129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55129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234"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6637BD23-31A4-42F5-BC88-9931C28275C5}"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95235"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F8385C8A-B840-41AD-92C2-E0096D46BF26}" type="slidenum">
              <a:rPr kumimoji="0" lang="en-US" altLang="zh-CN" sz="1400">
                <a:ea typeface="宋体" panose="02010600030101010101" pitchFamily="2" charset="-122"/>
              </a:rPr>
              <a:pPr/>
              <a:t>106</a:t>
            </a:fld>
            <a:endParaRPr kumimoji="0" lang="en-US" altLang="zh-CN" sz="1400">
              <a:ea typeface="宋体" panose="02010600030101010101" pitchFamily="2" charset="-122"/>
            </a:endParaRPr>
          </a:p>
        </p:txBody>
      </p:sp>
      <p:sp>
        <p:nvSpPr>
          <p:cNvPr id="10553346" name="Rectangle 2"/>
          <p:cNvSpPr>
            <a:spLocks noGrp="1" noChangeArrowheads="1"/>
          </p:cNvSpPr>
          <p:nvPr>
            <p:ph type="body" idx="1"/>
          </p:nvPr>
        </p:nvSpPr>
        <p:spPr>
          <a:xfrm>
            <a:off x="268288" y="1501775"/>
            <a:ext cx="8421687" cy="4670425"/>
          </a:xfrm>
        </p:spPr>
        <p:txBody>
          <a:bodyPr/>
          <a:lstStyle/>
          <a:p>
            <a:pPr marL="571500" indent="-571500" algn="just" eaLnBrk="1" hangingPunct="1">
              <a:buSzTx/>
              <a:buFont typeface="Wingdings" panose="05000000000000000000" pitchFamily="2" charset="2"/>
              <a:buChar char="§"/>
            </a:pPr>
            <a:r>
              <a:rPr lang="zh-CN" altLang="en-US" dirty="0"/>
              <a:t>充分性。</a:t>
            </a:r>
          </a:p>
          <a:p>
            <a:pPr marL="571500" indent="-571500" algn="just" eaLnBrk="1" hangingPunct="1">
              <a:buSzTx/>
              <a:buNone/>
            </a:pPr>
            <a:r>
              <a:rPr lang="zh-CN" altLang="en-US" dirty="0"/>
              <a:t>     若</a:t>
            </a:r>
            <a:r>
              <a:rPr lang="en-US" altLang="zh-CN" dirty="0"/>
              <a:t>r </a:t>
            </a:r>
            <a:r>
              <a:rPr lang="zh-CN" altLang="en-US" dirty="0"/>
              <a:t>是齐次递推关系的特征根。那么有</a:t>
            </a:r>
          </a:p>
          <a:p>
            <a:pPr marL="571500" indent="-571500" algn="just" eaLnBrk="1" hangingPunct="1">
              <a:buSzTx/>
              <a:buFont typeface="Wingdings" panose="05000000000000000000" pitchFamily="2" charset="2"/>
              <a:buNone/>
            </a:pPr>
            <a:endParaRPr lang="zh-CN" altLang="en-US" dirty="0"/>
          </a:p>
          <a:p>
            <a:pPr marL="571500" indent="-571500" algn="just" eaLnBrk="1" hangingPunct="1">
              <a:buSzTx/>
              <a:buFont typeface="Wingdings" panose="05000000000000000000" pitchFamily="2" charset="2"/>
              <a:buNone/>
            </a:pPr>
            <a:endParaRPr lang="zh-CN" altLang="en-US" sz="1600" dirty="0"/>
          </a:p>
          <a:p>
            <a:pPr marL="571500" indent="-571500" algn="just" eaLnBrk="1" hangingPunct="1">
              <a:buSzTx/>
              <a:buFont typeface="Wingdings" panose="05000000000000000000" pitchFamily="2" charset="2"/>
              <a:buNone/>
            </a:pPr>
            <a:r>
              <a:rPr lang="zh-CN" altLang="en-US" dirty="0"/>
              <a:t>     在方程的两端同乘以         ，便得</a:t>
            </a:r>
          </a:p>
          <a:p>
            <a:pPr marL="571500" indent="-571500" algn="just" eaLnBrk="1" hangingPunct="1">
              <a:buSzTx/>
              <a:buFont typeface="Wingdings" panose="05000000000000000000" pitchFamily="2" charset="2"/>
              <a:buNone/>
            </a:pPr>
            <a:endParaRPr lang="zh-CN" altLang="en-US" dirty="0"/>
          </a:p>
          <a:p>
            <a:pPr marL="571500" indent="-571500" algn="just" eaLnBrk="1" hangingPunct="1">
              <a:buSzTx/>
              <a:buFont typeface="Wingdings" panose="05000000000000000000" pitchFamily="2" charset="2"/>
              <a:buNone/>
            </a:pPr>
            <a:endParaRPr lang="zh-CN" altLang="en-US" dirty="0"/>
          </a:p>
          <a:p>
            <a:pPr marL="571500" indent="-571500" algn="just" eaLnBrk="1" hangingPunct="1">
              <a:buSzTx/>
              <a:buNone/>
            </a:pPr>
            <a:r>
              <a:rPr lang="zh-CN" altLang="en-US" dirty="0"/>
              <a:t>    即           是齐次递推关系的一个解。</a:t>
            </a:r>
          </a:p>
        </p:txBody>
      </p:sp>
      <p:sp>
        <p:nvSpPr>
          <p:cNvPr id="95237" name="Rectangle 3"/>
          <p:cNvSpPr>
            <a:spLocks noGrp="1" noChangeArrowheads="1"/>
          </p:cNvSpPr>
          <p:nvPr>
            <p:ph type="title"/>
          </p:nvPr>
        </p:nvSpPr>
        <p:spPr>
          <a:xfrm>
            <a:off x="1295400" y="152400"/>
            <a:ext cx="6386513" cy="882650"/>
          </a:xfrm>
          <a:noFill/>
        </p:spPr>
        <p:txBody>
          <a:bodyPr/>
          <a:lstStyle/>
          <a:p>
            <a:pPr eaLnBrk="1" hangingPunct="1"/>
            <a:r>
              <a:rPr lang="en-US" altLang="zh-CN" sz="3600"/>
              <a:t>k</a:t>
            </a:r>
            <a:r>
              <a:rPr lang="zh-CN" altLang="en-US" sz="3600"/>
              <a:t>阶常系数线性齐次递推关系</a:t>
            </a:r>
          </a:p>
        </p:txBody>
      </p:sp>
      <p:sp>
        <p:nvSpPr>
          <p:cNvPr id="95238"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5239"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5240"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5241"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5242"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5243"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5244"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5245"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5246"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5247"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5248"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5249"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5250"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5251"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5252"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5253" name="Rectangle 20"/>
          <p:cNvSpPr>
            <a:spLocks noChangeArrowheads="1"/>
          </p:cNvSpPr>
          <p:nvPr/>
        </p:nvSpPr>
        <p:spPr bwMode="auto">
          <a:xfrm>
            <a:off x="0" y="33099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53363" name="Object 19"/>
              <p:cNvSpPr txBox="1"/>
              <p:nvPr/>
            </p:nvSpPr>
            <p:spPr bwMode="auto">
              <a:xfrm>
                <a:off x="1674812" y="2632462"/>
                <a:ext cx="5561483" cy="79653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𝑟</m:t>
                          </m:r>
                        </m:e>
                        <m:sup>
                          <m:r>
                            <a:rPr lang="zh-CN" altLang="en-US" i="1">
                              <a:solidFill>
                                <a:srgbClr val="000000"/>
                              </a:solidFill>
                              <a:latin typeface="Cambria Math" panose="02040503050406030204" pitchFamily="18" charset="0"/>
                            </a:rPr>
                            <m:t>𝑘</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1</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𝑟</m:t>
                          </m:r>
                        </m:e>
                        <m:sup>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2</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𝑟</m:t>
                          </m:r>
                        </m:e>
                        <m:sup>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=0</m:t>
                      </m:r>
                    </m:oMath>
                  </m:oMathPara>
                </a14:m>
                <a:endParaRPr lang="zh-CN" altLang="en-US" dirty="0"/>
              </a:p>
            </p:txBody>
          </p:sp>
        </mc:Choice>
        <mc:Fallback xmlns="">
          <p:sp>
            <p:nvSpPr>
              <p:cNvPr id="10553363" name="Object 19"/>
              <p:cNvSpPr txBox="1">
                <a:spLocks noRot="1" noChangeAspect="1" noMove="1" noResize="1" noEditPoints="1" noAdjustHandles="1" noChangeArrowheads="1" noChangeShapeType="1" noTextEdit="1"/>
              </p:cNvSpPr>
              <p:nvPr/>
            </p:nvSpPr>
            <p:spPr bwMode="auto">
              <a:xfrm>
                <a:off x="1674812" y="2632462"/>
                <a:ext cx="5561483" cy="796538"/>
              </a:xfrm>
              <a:prstGeom prst="rect">
                <a:avLst/>
              </a:prstGeom>
              <a:blipFill>
                <a:blip r:embed="rId2"/>
                <a:stretch>
                  <a:fillRect/>
                </a:stretch>
              </a:blipFill>
              <a:ln>
                <a:noFill/>
              </a:ln>
            </p:spPr>
            <p:txBody>
              <a:bodyPr/>
              <a:lstStyle/>
              <a:p>
                <a:r>
                  <a:rPr lang="zh-CN" altLang="en-US">
                    <a:noFill/>
                  </a:rPr>
                  <a:t> </a:t>
                </a:r>
              </a:p>
            </p:txBody>
          </p:sp>
        </mc:Fallback>
      </mc:AlternateContent>
      <p:sp>
        <p:nvSpPr>
          <p:cNvPr id="95255" name="Rectangle 22"/>
          <p:cNvSpPr>
            <a:spLocks noChangeArrowheads="1"/>
          </p:cNvSpPr>
          <p:nvPr/>
        </p:nvSpPr>
        <p:spPr bwMode="auto">
          <a:xfrm>
            <a:off x="0" y="33337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53365" name="Object 21"/>
              <p:cNvSpPr txBox="1"/>
              <p:nvPr/>
            </p:nvSpPr>
            <p:spPr bwMode="auto">
              <a:xfrm>
                <a:off x="4140200" y="3357562"/>
                <a:ext cx="1079872" cy="566729"/>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𝑟</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sup>
                      </m:sSup>
                    </m:oMath>
                  </m:oMathPara>
                </a14:m>
                <a:endParaRPr lang="zh-CN" altLang="en-US" dirty="0"/>
              </a:p>
            </p:txBody>
          </p:sp>
        </mc:Choice>
        <mc:Fallback xmlns="">
          <p:sp>
            <p:nvSpPr>
              <p:cNvPr id="10553365" name="Object 21"/>
              <p:cNvSpPr txBox="1">
                <a:spLocks noRot="1" noChangeAspect="1" noMove="1" noResize="1" noEditPoints="1" noAdjustHandles="1" noChangeArrowheads="1" noChangeShapeType="1" noTextEdit="1"/>
              </p:cNvSpPr>
              <p:nvPr/>
            </p:nvSpPr>
            <p:spPr bwMode="auto">
              <a:xfrm>
                <a:off x="4140200" y="3357562"/>
                <a:ext cx="1079872" cy="566729"/>
              </a:xfrm>
              <a:prstGeom prst="rect">
                <a:avLst/>
              </a:prstGeom>
              <a:blipFill>
                <a:blip r:embed="rId3"/>
                <a:stretch>
                  <a:fillRect/>
                </a:stretch>
              </a:blipFill>
              <a:ln>
                <a:noFill/>
              </a:ln>
            </p:spPr>
            <p:txBody>
              <a:bodyPr/>
              <a:lstStyle/>
              <a:p>
                <a:r>
                  <a:rPr lang="zh-CN" altLang="en-US">
                    <a:noFill/>
                  </a:rPr>
                  <a:t> </a:t>
                </a:r>
              </a:p>
            </p:txBody>
          </p:sp>
        </mc:Fallback>
      </mc:AlternateContent>
      <p:sp>
        <p:nvSpPr>
          <p:cNvPr id="95257" name="Rectangle 24"/>
          <p:cNvSpPr>
            <a:spLocks noChangeArrowheads="1"/>
          </p:cNvSpPr>
          <p:nvPr/>
        </p:nvSpPr>
        <p:spPr bwMode="auto">
          <a:xfrm>
            <a:off x="0" y="33099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53367" name="Object 23"/>
              <p:cNvSpPr txBox="1"/>
              <p:nvPr/>
            </p:nvSpPr>
            <p:spPr bwMode="auto">
              <a:xfrm>
                <a:off x="1619250" y="4005262"/>
                <a:ext cx="5545038" cy="79653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𝑟</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1</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𝑟</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2</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𝑟</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𝑘</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𝑟</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sup>
                      </m:sSup>
                      <m:r>
                        <a:rPr lang="zh-CN" altLang="en-US" i="1">
                          <a:solidFill>
                            <a:srgbClr val="000000"/>
                          </a:solidFill>
                          <a:latin typeface="Cambria Math" panose="02040503050406030204" pitchFamily="18" charset="0"/>
                        </a:rPr>
                        <m:t>=0</m:t>
                      </m:r>
                    </m:oMath>
                  </m:oMathPara>
                </a14:m>
                <a:endParaRPr lang="zh-CN" altLang="en-US" dirty="0"/>
              </a:p>
            </p:txBody>
          </p:sp>
        </mc:Choice>
        <mc:Fallback xmlns="">
          <p:sp>
            <p:nvSpPr>
              <p:cNvPr id="10553367" name="Object 23"/>
              <p:cNvSpPr txBox="1">
                <a:spLocks noRot="1" noChangeAspect="1" noMove="1" noResize="1" noEditPoints="1" noAdjustHandles="1" noChangeArrowheads="1" noChangeShapeType="1" noTextEdit="1"/>
              </p:cNvSpPr>
              <p:nvPr/>
            </p:nvSpPr>
            <p:spPr bwMode="auto">
              <a:xfrm>
                <a:off x="1619250" y="4005262"/>
                <a:ext cx="5545038" cy="796535"/>
              </a:xfrm>
              <a:prstGeom prst="rect">
                <a:avLst/>
              </a:prstGeom>
              <a:blipFill>
                <a:blip r:embed="rId4"/>
                <a:stretch>
                  <a:fillRect/>
                </a:stretch>
              </a:blipFill>
              <a:ln>
                <a:noFill/>
              </a:ln>
            </p:spPr>
            <p:txBody>
              <a:bodyPr/>
              <a:lstStyle/>
              <a:p>
                <a:r>
                  <a:rPr lang="zh-CN" altLang="en-US">
                    <a:noFill/>
                  </a:rPr>
                  <a:t> </a:t>
                </a:r>
              </a:p>
            </p:txBody>
          </p:sp>
        </mc:Fallback>
      </mc:AlternateContent>
      <p:sp>
        <p:nvSpPr>
          <p:cNvPr id="95259" name="Rectangle 26"/>
          <p:cNvSpPr>
            <a:spLocks noChangeArrowheads="1"/>
          </p:cNvSpPr>
          <p:nvPr/>
        </p:nvSpPr>
        <p:spPr bwMode="auto">
          <a:xfrm>
            <a:off x="0" y="33099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53369" name="Object 25"/>
              <p:cNvSpPr txBox="1"/>
              <p:nvPr/>
            </p:nvSpPr>
            <p:spPr bwMode="auto">
              <a:xfrm>
                <a:off x="1187450" y="4868863"/>
                <a:ext cx="1440334" cy="720376"/>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𝑟</m:t>
                          </m:r>
                        </m:e>
                        <m:sup>
                          <m:r>
                            <a:rPr lang="zh-CN" altLang="en-US" i="1">
                              <a:solidFill>
                                <a:srgbClr val="000000"/>
                              </a:solidFill>
                              <a:latin typeface="Cambria Math" panose="02040503050406030204" pitchFamily="18" charset="0"/>
                            </a:rPr>
                            <m:t>𝑛</m:t>
                          </m:r>
                        </m:sup>
                      </m:sSup>
                    </m:oMath>
                  </m:oMathPara>
                </a14:m>
                <a:endParaRPr lang="zh-CN" altLang="en-US"/>
              </a:p>
            </p:txBody>
          </p:sp>
        </mc:Choice>
        <mc:Fallback xmlns="">
          <p:sp>
            <p:nvSpPr>
              <p:cNvPr id="10553369" name="Object 25"/>
              <p:cNvSpPr txBox="1">
                <a:spLocks noRot="1" noChangeAspect="1" noMove="1" noResize="1" noEditPoints="1" noAdjustHandles="1" noChangeArrowheads="1" noChangeShapeType="1" noTextEdit="1"/>
              </p:cNvSpPr>
              <p:nvPr/>
            </p:nvSpPr>
            <p:spPr bwMode="auto">
              <a:xfrm>
                <a:off x="1187450" y="4868863"/>
                <a:ext cx="1440334" cy="720376"/>
              </a:xfrm>
              <a:prstGeom prst="rect">
                <a:avLst/>
              </a:prstGeom>
              <a:blipFill>
                <a:blip r:embed="rId5"/>
                <a:stretch>
                  <a:fillRect/>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553346">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553346">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55334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6258"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1227D969-AF40-40A8-B7AA-A98B97B5349D}"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96259"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513F0ED1-C468-4C4B-936E-3576AB7E0F91}" type="slidenum">
              <a:rPr kumimoji="0" lang="en-US" altLang="zh-CN" sz="1400">
                <a:ea typeface="宋体" panose="02010600030101010101" pitchFamily="2" charset="-122"/>
              </a:rPr>
              <a:pPr/>
              <a:t>107</a:t>
            </a:fld>
            <a:endParaRPr kumimoji="0" lang="en-US" altLang="zh-CN" sz="1400">
              <a:ea typeface="宋体" panose="02010600030101010101" pitchFamily="2" charset="-122"/>
            </a:endParaRPr>
          </a:p>
        </p:txBody>
      </p:sp>
      <p:sp>
        <p:nvSpPr>
          <p:cNvPr id="10554370" name="Rectangle 2"/>
          <p:cNvSpPr>
            <a:spLocks noGrp="1" noChangeArrowheads="1"/>
          </p:cNvSpPr>
          <p:nvPr>
            <p:ph type="body" idx="1"/>
          </p:nvPr>
        </p:nvSpPr>
        <p:spPr>
          <a:xfrm>
            <a:off x="250825" y="1268413"/>
            <a:ext cx="8421688" cy="4670425"/>
          </a:xfrm>
        </p:spPr>
        <p:txBody>
          <a:bodyPr/>
          <a:lstStyle/>
          <a:p>
            <a:pPr marL="571500" indent="-571500" algn="just" eaLnBrk="1" hangingPunct="1">
              <a:buSzTx/>
              <a:buFont typeface="Wingdings" panose="05000000000000000000" pitchFamily="2" charset="2"/>
              <a:buChar char="§"/>
            </a:pPr>
            <a:r>
              <a:rPr lang="zh-CN" altLang="en-US"/>
              <a:t>引理</a:t>
            </a:r>
            <a:r>
              <a:rPr lang="en-US" altLang="zh-CN">
                <a:latin typeface="黑体" panose="02010609060101010101" pitchFamily="49" charset="-122"/>
              </a:rPr>
              <a:t>2</a:t>
            </a:r>
            <a:r>
              <a:rPr lang="en-US" altLang="zh-CN"/>
              <a:t> </a:t>
            </a:r>
            <a:r>
              <a:rPr lang="zh-CN" altLang="en-US"/>
              <a:t>若               都是齐次递推关系的解，那么</a:t>
            </a:r>
          </a:p>
          <a:p>
            <a:pPr marL="571500" indent="-571500" algn="just" eaLnBrk="1" hangingPunct="1">
              <a:buSzTx/>
              <a:buFont typeface="Wingdings" panose="05000000000000000000" pitchFamily="2" charset="2"/>
              <a:buNone/>
            </a:pPr>
            <a:r>
              <a:rPr lang="zh-CN" altLang="en-US"/>
              <a:t>                       也是齐次递推关系的解。</a:t>
            </a:r>
          </a:p>
          <a:p>
            <a:pPr marL="571500" indent="-571500" algn="just" eaLnBrk="1" hangingPunct="1">
              <a:buSzTx/>
              <a:buFont typeface="Wingdings" panose="05000000000000000000" pitchFamily="2" charset="2"/>
              <a:buNone/>
            </a:pPr>
            <a:r>
              <a:rPr lang="zh-CN" altLang="en-US"/>
              <a:t>     证 由                 是齐次递推关系的解知</a:t>
            </a:r>
          </a:p>
        </p:txBody>
      </p:sp>
      <p:sp>
        <p:nvSpPr>
          <p:cNvPr id="96261" name="Rectangle 3"/>
          <p:cNvSpPr>
            <a:spLocks noGrp="1" noChangeArrowheads="1"/>
          </p:cNvSpPr>
          <p:nvPr>
            <p:ph type="title"/>
          </p:nvPr>
        </p:nvSpPr>
        <p:spPr>
          <a:xfrm>
            <a:off x="1295400" y="152400"/>
            <a:ext cx="6386513" cy="882650"/>
          </a:xfrm>
          <a:noFill/>
        </p:spPr>
        <p:txBody>
          <a:bodyPr/>
          <a:lstStyle/>
          <a:p>
            <a:pPr eaLnBrk="1" hangingPunct="1"/>
            <a:r>
              <a:rPr lang="en-US" altLang="zh-CN" sz="3600"/>
              <a:t>k</a:t>
            </a:r>
            <a:r>
              <a:rPr lang="zh-CN" altLang="en-US" sz="3600"/>
              <a:t>阶常系数线性齐次递推关系</a:t>
            </a:r>
          </a:p>
        </p:txBody>
      </p:sp>
      <p:sp>
        <p:nvSpPr>
          <p:cNvPr id="96262"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6263"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6264"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6265"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6266"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6267"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6268"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6269"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6270"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6271"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6272"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6273"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6274"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6275"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6276"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96277" name="Object 19"/>
              <p:cNvSpPr txBox="1"/>
              <p:nvPr/>
            </p:nvSpPr>
            <p:spPr bwMode="auto">
              <a:xfrm>
                <a:off x="2339975" y="1268413"/>
                <a:ext cx="1593850" cy="57467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96277" name="Object 19"/>
              <p:cNvSpPr txBox="1">
                <a:spLocks noRot="1" noChangeAspect="1" noMove="1" noResize="1" noEditPoints="1" noAdjustHandles="1" noChangeArrowheads="1" noChangeShapeType="1" noTextEdit="1"/>
              </p:cNvSpPr>
              <p:nvPr/>
            </p:nvSpPr>
            <p:spPr bwMode="auto">
              <a:xfrm>
                <a:off x="2339975" y="1268413"/>
                <a:ext cx="1593850" cy="574675"/>
              </a:xfrm>
              <a:prstGeom prst="rect">
                <a:avLst/>
              </a:prstGeom>
              <a:blipFill>
                <a:blip r:embed="rId2"/>
                <a:stretch>
                  <a:fillRect l="-3448"/>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6278" name="Object 21"/>
              <p:cNvSpPr txBox="1"/>
              <p:nvPr/>
            </p:nvSpPr>
            <p:spPr bwMode="auto">
              <a:xfrm>
                <a:off x="769938" y="1801813"/>
                <a:ext cx="2008187" cy="515937"/>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2</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96278" name="Object 21"/>
              <p:cNvSpPr txBox="1">
                <a:spLocks noRot="1" noChangeAspect="1" noMove="1" noResize="1" noEditPoints="1" noAdjustHandles="1" noChangeArrowheads="1" noChangeShapeType="1" noTextEdit="1"/>
              </p:cNvSpPr>
              <p:nvPr/>
            </p:nvSpPr>
            <p:spPr bwMode="auto">
              <a:xfrm>
                <a:off x="769938" y="1801813"/>
                <a:ext cx="2008187" cy="515937"/>
              </a:xfrm>
              <a:prstGeom prst="rect">
                <a:avLst/>
              </a:prstGeom>
              <a:blipFill>
                <a:blip r:embed="rId3"/>
                <a:stretch>
                  <a:fillRect l="-2121"/>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54391" name="Object 23"/>
              <p:cNvSpPr txBox="1"/>
              <p:nvPr/>
            </p:nvSpPr>
            <p:spPr bwMode="auto">
              <a:xfrm>
                <a:off x="1763713" y="2276475"/>
                <a:ext cx="1593850" cy="57467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10554391" name="Object 23"/>
              <p:cNvSpPr txBox="1">
                <a:spLocks noRot="1" noChangeAspect="1" noMove="1" noResize="1" noEditPoints="1" noAdjustHandles="1" noChangeArrowheads="1" noChangeShapeType="1" noTextEdit="1"/>
              </p:cNvSpPr>
              <p:nvPr/>
            </p:nvSpPr>
            <p:spPr bwMode="auto">
              <a:xfrm>
                <a:off x="1763713" y="2276475"/>
                <a:ext cx="1593850" cy="574675"/>
              </a:xfrm>
              <a:prstGeom prst="rect">
                <a:avLst/>
              </a:prstGeom>
              <a:blipFill>
                <a:blip r:embed="rId4"/>
                <a:stretch>
                  <a:fillRect l="-3053"/>
                </a:stretch>
              </a:blipFill>
              <a:ln>
                <a:noFill/>
              </a:ln>
            </p:spPr>
            <p:txBody>
              <a:bodyPr/>
              <a:lstStyle/>
              <a:p>
                <a:r>
                  <a:rPr lang="zh-CN" altLang="en-US">
                    <a:noFill/>
                  </a:rPr>
                  <a:t> </a:t>
                </a:r>
              </a:p>
            </p:txBody>
          </p:sp>
        </mc:Fallback>
      </mc:AlternateContent>
      <p:sp>
        <p:nvSpPr>
          <p:cNvPr id="96280" name="Rectangle 25"/>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54392" name="Object 24"/>
              <p:cNvSpPr txBox="1"/>
              <p:nvPr/>
            </p:nvSpPr>
            <p:spPr bwMode="auto">
              <a:xfrm>
                <a:off x="1476374" y="2924175"/>
                <a:ext cx="5687913" cy="728661"/>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2</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𝑘</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=0</m:t>
                      </m:r>
                    </m:oMath>
                  </m:oMathPara>
                </a14:m>
                <a:endParaRPr lang="zh-CN" altLang="en-US" dirty="0"/>
              </a:p>
            </p:txBody>
          </p:sp>
        </mc:Choice>
        <mc:Fallback xmlns="">
          <p:sp>
            <p:nvSpPr>
              <p:cNvPr id="10554392" name="Object 24"/>
              <p:cNvSpPr txBox="1">
                <a:spLocks noRot="1" noChangeAspect="1" noMove="1" noResize="1" noEditPoints="1" noAdjustHandles="1" noChangeArrowheads="1" noChangeShapeType="1" noTextEdit="1"/>
              </p:cNvSpPr>
              <p:nvPr/>
            </p:nvSpPr>
            <p:spPr bwMode="auto">
              <a:xfrm>
                <a:off x="1476374" y="2924175"/>
                <a:ext cx="5687913" cy="728661"/>
              </a:xfrm>
              <a:prstGeom prst="rect">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54394" name="Object 26"/>
              <p:cNvSpPr txBox="1"/>
              <p:nvPr/>
            </p:nvSpPr>
            <p:spPr bwMode="auto">
              <a:xfrm>
                <a:off x="1476375" y="3500437"/>
                <a:ext cx="5543897" cy="630231"/>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2</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𝑘</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=0</m:t>
                      </m:r>
                    </m:oMath>
                  </m:oMathPara>
                </a14:m>
                <a:endParaRPr lang="zh-CN" altLang="en-US" dirty="0"/>
              </a:p>
            </p:txBody>
          </p:sp>
        </mc:Choice>
        <mc:Fallback xmlns="">
          <p:sp>
            <p:nvSpPr>
              <p:cNvPr id="10554394" name="Object 26"/>
              <p:cNvSpPr txBox="1">
                <a:spLocks noRot="1" noChangeAspect="1" noMove="1" noResize="1" noEditPoints="1" noAdjustHandles="1" noChangeArrowheads="1" noChangeShapeType="1" noTextEdit="1"/>
              </p:cNvSpPr>
              <p:nvPr/>
            </p:nvSpPr>
            <p:spPr bwMode="auto">
              <a:xfrm>
                <a:off x="1476375" y="3500437"/>
                <a:ext cx="5543897" cy="630231"/>
              </a:xfrm>
              <a:prstGeom prst="rect">
                <a:avLst/>
              </a:prstGeom>
              <a:blipFill>
                <a:blip r:embed="rId6"/>
                <a:stretch>
                  <a:fillRect l="-330"/>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54398" name="Object 30"/>
              <p:cNvSpPr txBox="1"/>
              <p:nvPr/>
            </p:nvSpPr>
            <p:spPr bwMode="auto">
              <a:xfrm>
                <a:off x="971550" y="4149725"/>
                <a:ext cx="6984826" cy="67151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2</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𝑘</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=0</m:t>
                      </m:r>
                    </m:oMath>
                  </m:oMathPara>
                </a14:m>
                <a:endParaRPr lang="zh-CN" altLang="en-US"/>
              </a:p>
            </p:txBody>
          </p:sp>
        </mc:Choice>
        <mc:Fallback xmlns="">
          <p:sp>
            <p:nvSpPr>
              <p:cNvPr id="10554398" name="Object 30"/>
              <p:cNvSpPr txBox="1">
                <a:spLocks noRot="1" noChangeAspect="1" noMove="1" noResize="1" noEditPoints="1" noAdjustHandles="1" noChangeArrowheads="1" noChangeShapeType="1" noTextEdit="1"/>
              </p:cNvSpPr>
              <p:nvPr/>
            </p:nvSpPr>
            <p:spPr bwMode="auto">
              <a:xfrm>
                <a:off x="971550" y="4149725"/>
                <a:ext cx="6984826" cy="671513"/>
              </a:xfrm>
              <a:prstGeom prst="rect">
                <a:avLst/>
              </a:prstGeom>
              <a:blipFill>
                <a:blip r:embed="rId7"/>
                <a:stretch>
                  <a:fillRect l="-175"/>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54399" name="Object 31"/>
              <p:cNvSpPr txBox="1"/>
              <p:nvPr/>
            </p:nvSpPr>
            <p:spPr bwMode="auto">
              <a:xfrm>
                <a:off x="971550" y="4797425"/>
                <a:ext cx="7056834" cy="71980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2</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2</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2</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2</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𝑘</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2</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=0</m:t>
                      </m:r>
                    </m:oMath>
                  </m:oMathPara>
                </a14:m>
                <a:endParaRPr lang="zh-CN" altLang="en-US" dirty="0"/>
              </a:p>
            </p:txBody>
          </p:sp>
        </mc:Choice>
        <mc:Fallback xmlns="">
          <p:sp>
            <p:nvSpPr>
              <p:cNvPr id="10554399" name="Object 31"/>
              <p:cNvSpPr txBox="1">
                <a:spLocks noRot="1" noChangeAspect="1" noMove="1" noResize="1" noEditPoints="1" noAdjustHandles="1" noChangeArrowheads="1" noChangeShapeType="1" noTextEdit="1"/>
              </p:cNvSpPr>
              <p:nvPr/>
            </p:nvSpPr>
            <p:spPr bwMode="auto">
              <a:xfrm>
                <a:off x="971550" y="4797425"/>
                <a:ext cx="7056834" cy="719805"/>
              </a:xfrm>
              <a:prstGeom prst="rect">
                <a:avLst/>
              </a:prstGeom>
              <a:blipFill>
                <a:blip r:embed="rId8"/>
                <a:stretch>
                  <a:fillRect l="-173"/>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54400" name="Object 32"/>
              <p:cNvSpPr txBox="1"/>
              <p:nvPr/>
            </p:nvSpPr>
            <p:spPr bwMode="auto">
              <a:xfrm>
                <a:off x="250825" y="5445126"/>
                <a:ext cx="9073703" cy="588962"/>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2</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2</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2</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)=0</m:t>
                      </m:r>
                    </m:oMath>
                  </m:oMathPara>
                </a14:m>
                <a:endParaRPr lang="zh-CN" altLang="en-US"/>
              </a:p>
            </p:txBody>
          </p:sp>
        </mc:Choice>
        <mc:Fallback xmlns="">
          <p:sp>
            <p:nvSpPr>
              <p:cNvPr id="10554400" name="Object 32"/>
              <p:cNvSpPr txBox="1">
                <a:spLocks noRot="1" noChangeAspect="1" noMove="1" noResize="1" noEditPoints="1" noAdjustHandles="1" noChangeArrowheads="1" noChangeShapeType="1" noTextEdit="1"/>
              </p:cNvSpPr>
              <p:nvPr/>
            </p:nvSpPr>
            <p:spPr bwMode="auto">
              <a:xfrm>
                <a:off x="250825" y="5445126"/>
                <a:ext cx="9073703" cy="588962"/>
              </a:xfrm>
              <a:prstGeom prst="rect">
                <a:avLst/>
              </a:prstGeom>
              <a:blipFill>
                <a:blip r:embed="rId9"/>
                <a:stretch>
                  <a:fillRect l="-403"/>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55437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7282"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CA622C90-A370-45F0-AF11-355F76C1B006}"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97283"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6088B822-EA32-45C6-AA63-05720541EFF3}" type="slidenum">
              <a:rPr kumimoji="0" lang="en-US" altLang="zh-CN" sz="1400">
                <a:ea typeface="宋体" panose="02010600030101010101" pitchFamily="2" charset="-122"/>
              </a:rPr>
              <a:pPr/>
              <a:t>108</a:t>
            </a:fld>
            <a:endParaRPr kumimoji="0" lang="en-US" altLang="zh-CN" sz="1400">
              <a:ea typeface="宋体" panose="02010600030101010101" pitchFamily="2" charset="-122"/>
            </a:endParaRPr>
          </a:p>
        </p:txBody>
      </p:sp>
      <p:sp>
        <p:nvSpPr>
          <p:cNvPr id="97284" name="Rectangle 2"/>
          <p:cNvSpPr>
            <a:spLocks noGrp="1" noChangeArrowheads="1"/>
          </p:cNvSpPr>
          <p:nvPr>
            <p:ph type="body" idx="1"/>
          </p:nvPr>
        </p:nvSpPr>
        <p:spPr>
          <a:xfrm>
            <a:off x="250825" y="1341438"/>
            <a:ext cx="8421688" cy="4670425"/>
          </a:xfrm>
        </p:spPr>
        <p:txBody>
          <a:bodyPr/>
          <a:lstStyle/>
          <a:p>
            <a:pPr marL="571500" indent="-571500" eaLnBrk="1" hangingPunct="1"/>
            <a:r>
              <a:rPr lang="zh-CN" altLang="en-US" dirty="0"/>
              <a:t>定义 设                        是齐次递推关系的</a:t>
            </a:r>
            <a:r>
              <a:rPr lang="en-US" altLang="zh-CN" dirty="0">
                <a:latin typeface="黑体" panose="02010609060101010101" pitchFamily="49" charset="-122"/>
              </a:rPr>
              <a:t>t</a:t>
            </a:r>
            <a:r>
              <a:rPr lang="zh-CN" altLang="en-US" dirty="0"/>
              <a:t>个不同的解，若对齐次递推关系的每一个解，都存在常数                     ，使得</a:t>
            </a:r>
          </a:p>
          <a:p>
            <a:pPr marL="571500" indent="-571500" eaLnBrk="1" hangingPunct="1"/>
            <a:endParaRPr lang="zh-CN" altLang="en-US" dirty="0"/>
          </a:p>
          <a:p>
            <a:pPr marL="571500" indent="-571500" eaLnBrk="1" hangingPunct="1">
              <a:buFont typeface="Wingdings" panose="05000000000000000000" pitchFamily="2" charset="2"/>
              <a:buNone/>
            </a:pPr>
            <a:r>
              <a:rPr lang="zh-CN" altLang="en-US" sz="1200" dirty="0"/>
              <a:t>     </a:t>
            </a:r>
          </a:p>
          <a:p>
            <a:pPr marL="571500" indent="-571500" eaLnBrk="1" hangingPunct="1">
              <a:buFont typeface="Wingdings" panose="05000000000000000000" pitchFamily="2" charset="2"/>
              <a:buNone/>
            </a:pPr>
            <a:r>
              <a:rPr lang="zh-CN" altLang="en-US" dirty="0"/>
              <a:t>     成立，则称                                 为齐次递推关系的通解，其中                  为任意常数。</a:t>
            </a:r>
          </a:p>
        </p:txBody>
      </p:sp>
      <p:sp>
        <p:nvSpPr>
          <p:cNvPr id="97285" name="Rectangle 3"/>
          <p:cNvSpPr>
            <a:spLocks noGrp="1" noChangeArrowheads="1"/>
          </p:cNvSpPr>
          <p:nvPr>
            <p:ph type="title"/>
          </p:nvPr>
        </p:nvSpPr>
        <p:spPr>
          <a:xfrm>
            <a:off x="1295400" y="152400"/>
            <a:ext cx="6386513" cy="882650"/>
          </a:xfrm>
          <a:noFill/>
        </p:spPr>
        <p:txBody>
          <a:bodyPr/>
          <a:lstStyle/>
          <a:p>
            <a:pPr eaLnBrk="1" hangingPunct="1"/>
            <a:r>
              <a:rPr lang="en-US" altLang="zh-CN" sz="3600"/>
              <a:t>k</a:t>
            </a:r>
            <a:r>
              <a:rPr lang="zh-CN" altLang="en-US" sz="3600"/>
              <a:t>阶常系数线性齐次递推关系</a:t>
            </a:r>
          </a:p>
        </p:txBody>
      </p:sp>
      <p:sp>
        <p:nvSpPr>
          <p:cNvPr id="97286"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7287"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7288"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7289"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7290"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7291"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7292"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7293"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7294"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7295"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7296"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7297"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7298"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7299"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7300"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7301" name="Rectangle 20"/>
          <p:cNvSpPr>
            <a:spLocks noChangeArrowheads="1"/>
          </p:cNvSpPr>
          <p:nvPr/>
        </p:nvSpPr>
        <p:spPr bwMode="auto">
          <a:xfrm>
            <a:off x="0" y="33099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97302" name="Object 19"/>
              <p:cNvSpPr txBox="1"/>
              <p:nvPr/>
            </p:nvSpPr>
            <p:spPr bwMode="auto">
              <a:xfrm>
                <a:off x="2124075" y="1341438"/>
                <a:ext cx="3095997" cy="835026"/>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up>
                          <m:r>
                            <a:rPr lang="zh-CN" altLang="en-US" i="1">
                              <a:solidFill>
                                <a:srgbClr val="000000"/>
                              </a:solidFill>
                              <a:latin typeface="Cambria Math" panose="02040503050406030204" pitchFamily="18" charset="0"/>
                            </a:rPr>
                            <m:t>1</m:t>
                          </m:r>
                        </m:sup>
                      </m:sSubSup>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up>
                          <m:r>
                            <a:rPr lang="zh-CN" altLang="en-US" i="1">
                              <a:solidFill>
                                <a:srgbClr val="000000"/>
                              </a:solidFill>
                              <a:latin typeface="Cambria Math" panose="02040503050406030204" pitchFamily="18" charset="0"/>
                            </a:rPr>
                            <m:t>2</m:t>
                          </m:r>
                        </m:sup>
                      </m:sSubSup>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up>
                          <m:r>
                            <a:rPr lang="zh-CN" altLang="en-US" i="1">
                              <a:solidFill>
                                <a:srgbClr val="000000"/>
                              </a:solidFill>
                              <a:latin typeface="Cambria Math" panose="02040503050406030204" pitchFamily="18" charset="0"/>
                            </a:rPr>
                            <m:t>𝑡</m:t>
                          </m:r>
                        </m:sup>
                      </m:sSubSup>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97302" name="Object 19"/>
              <p:cNvSpPr txBox="1">
                <a:spLocks noRot="1" noChangeAspect="1" noMove="1" noResize="1" noEditPoints="1" noAdjustHandles="1" noChangeArrowheads="1" noChangeShapeType="1" noTextEdit="1"/>
              </p:cNvSpPr>
              <p:nvPr/>
            </p:nvSpPr>
            <p:spPr bwMode="auto">
              <a:xfrm>
                <a:off x="2124075" y="1341438"/>
                <a:ext cx="3095997" cy="835026"/>
              </a:xfrm>
              <a:prstGeom prst="rect">
                <a:avLst/>
              </a:prstGeom>
              <a:blipFill>
                <a:blip r:embed="rId2"/>
                <a:stretch>
                  <a:fillRect l="-1575"/>
                </a:stretch>
              </a:blipFill>
              <a:ln>
                <a:noFill/>
              </a:ln>
            </p:spPr>
            <p:txBody>
              <a:bodyPr/>
              <a:lstStyle/>
              <a:p>
                <a:r>
                  <a:rPr lang="zh-CN" altLang="en-US">
                    <a:noFill/>
                  </a:rPr>
                  <a:t> </a:t>
                </a:r>
              </a:p>
            </p:txBody>
          </p:sp>
        </mc:Fallback>
      </mc:AlternateContent>
      <p:sp>
        <p:nvSpPr>
          <p:cNvPr id="97303" name="Rectangle 22"/>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97304" name="Object 21"/>
              <p:cNvSpPr txBox="1"/>
              <p:nvPr/>
            </p:nvSpPr>
            <p:spPr bwMode="auto">
              <a:xfrm>
                <a:off x="1692275" y="2205038"/>
                <a:ext cx="1944688" cy="53181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m:t>
                          </m:r>
                        </m:sup>
                      </m:sSubSup>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2</m:t>
                          </m:r>
                        </m:sub>
                        <m:sup>
                          <m:r>
                            <a:rPr lang="zh-CN" altLang="en-US" i="1">
                              <a:solidFill>
                                <a:srgbClr val="000000"/>
                              </a:solidFill>
                              <a:latin typeface="Cambria Math" panose="02040503050406030204" pitchFamily="18" charset="0"/>
                            </a:rPr>
                            <m:t>′</m:t>
                          </m:r>
                        </m:sup>
                      </m:sSubSup>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𝑡</m:t>
                          </m:r>
                        </m:sub>
                        <m:sup>
                          <m:r>
                            <a:rPr lang="zh-CN" altLang="en-US" i="1">
                              <a:solidFill>
                                <a:srgbClr val="000000"/>
                              </a:solidFill>
                              <a:latin typeface="Cambria Math" panose="02040503050406030204" pitchFamily="18" charset="0"/>
                            </a:rPr>
                            <m:t>′</m:t>
                          </m:r>
                        </m:sup>
                      </m:sSubSup>
                    </m:oMath>
                  </m:oMathPara>
                </a14:m>
                <a:endParaRPr lang="zh-CN" altLang="en-US"/>
              </a:p>
            </p:txBody>
          </p:sp>
        </mc:Choice>
        <mc:Fallback xmlns="">
          <p:sp>
            <p:nvSpPr>
              <p:cNvPr id="97304" name="Object 21"/>
              <p:cNvSpPr txBox="1">
                <a:spLocks noRot="1" noChangeAspect="1" noMove="1" noResize="1" noEditPoints="1" noAdjustHandles="1" noChangeArrowheads="1" noChangeShapeType="1" noTextEdit="1"/>
              </p:cNvSpPr>
              <p:nvPr/>
            </p:nvSpPr>
            <p:spPr bwMode="auto">
              <a:xfrm>
                <a:off x="1692275" y="2205038"/>
                <a:ext cx="1944688" cy="531812"/>
              </a:xfrm>
              <a:prstGeom prst="rect">
                <a:avLst/>
              </a:prstGeom>
              <a:blipFill>
                <a:blip r:embed="rId3"/>
                <a:stretch>
                  <a:fillRect l="-940"/>
                </a:stretch>
              </a:blipFill>
              <a:ln>
                <a:noFill/>
              </a:ln>
            </p:spPr>
            <p:txBody>
              <a:bodyPr/>
              <a:lstStyle/>
              <a:p>
                <a:r>
                  <a:rPr lang="zh-CN" altLang="en-US">
                    <a:noFill/>
                  </a:rPr>
                  <a:t> </a:t>
                </a:r>
              </a:p>
            </p:txBody>
          </p:sp>
        </mc:Fallback>
      </mc:AlternateContent>
      <p:sp>
        <p:nvSpPr>
          <p:cNvPr id="97305" name="Rectangle 24"/>
          <p:cNvSpPr>
            <a:spLocks noChangeArrowheads="1"/>
          </p:cNvSpPr>
          <p:nvPr/>
        </p:nvSpPr>
        <p:spPr bwMode="auto">
          <a:xfrm>
            <a:off x="0" y="33099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97306" name="Object 23"/>
              <p:cNvSpPr txBox="1"/>
              <p:nvPr/>
            </p:nvSpPr>
            <p:spPr bwMode="auto">
              <a:xfrm>
                <a:off x="1908175" y="2781300"/>
                <a:ext cx="4248150" cy="56991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m:t>
                          </m:r>
                        </m:sup>
                      </m:sSubSup>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up>
                          <m:r>
                            <a:rPr lang="zh-CN" altLang="en-US" i="1">
                              <a:solidFill>
                                <a:srgbClr val="000000"/>
                              </a:solidFill>
                              <a:latin typeface="Cambria Math" panose="02040503050406030204" pitchFamily="18" charset="0"/>
                            </a:rPr>
                            <m:t>1</m:t>
                          </m:r>
                        </m:sup>
                      </m:sSubSup>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2</m:t>
                          </m:r>
                        </m:sub>
                        <m:sup>
                          <m:r>
                            <a:rPr lang="zh-CN" altLang="en-US" i="1">
                              <a:solidFill>
                                <a:srgbClr val="000000"/>
                              </a:solidFill>
                              <a:latin typeface="Cambria Math" panose="02040503050406030204" pitchFamily="18" charset="0"/>
                            </a:rPr>
                            <m:t>′</m:t>
                          </m:r>
                        </m:sup>
                      </m:sSubSup>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up>
                          <m:r>
                            <a:rPr lang="zh-CN" altLang="en-US" i="1">
                              <a:solidFill>
                                <a:srgbClr val="000000"/>
                              </a:solidFill>
                              <a:latin typeface="Cambria Math" panose="02040503050406030204" pitchFamily="18" charset="0"/>
                            </a:rPr>
                            <m:t>2</m:t>
                          </m:r>
                        </m:sup>
                      </m:sSubSup>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𝑡</m:t>
                          </m:r>
                        </m:sub>
                        <m:sup>
                          <m:r>
                            <a:rPr lang="zh-CN" altLang="en-US" i="1">
                              <a:solidFill>
                                <a:srgbClr val="000000"/>
                              </a:solidFill>
                              <a:latin typeface="Cambria Math" panose="02040503050406030204" pitchFamily="18" charset="0"/>
                            </a:rPr>
                            <m:t>′</m:t>
                          </m:r>
                        </m:sup>
                      </m:sSubSup>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up>
                          <m:r>
                            <a:rPr lang="zh-CN" altLang="en-US" i="1">
                              <a:solidFill>
                                <a:srgbClr val="000000"/>
                              </a:solidFill>
                              <a:latin typeface="Cambria Math" panose="02040503050406030204" pitchFamily="18" charset="0"/>
                            </a:rPr>
                            <m:t>𝑡</m:t>
                          </m:r>
                        </m:sup>
                      </m:sSubSup>
                    </m:oMath>
                  </m:oMathPara>
                </a14:m>
                <a:endParaRPr lang="zh-CN" altLang="en-US"/>
              </a:p>
            </p:txBody>
          </p:sp>
        </mc:Choice>
        <mc:Fallback xmlns="">
          <p:sp>
            <p:nvSpPr>
              <p:cNvPr id="97306" name="Object 23"/>
              <p:cNvSpPr txBox="1">
                <a:spLocks noRot="1" noChangeAspect="1" noMove="1" noResize="1" noEditPoints="1" noAdjustHandles="1" noChangeArrowheads="1" noChangeShapeType="1" noTextEdit="1"/>
              </p:cNvSpPr>
              <p:nvPr/>
            </p:nvSpPr>
            <p:spPr bwMode="auto">
              <a:xfrm>
                <a:off x="1908175" y="2781300"/>
                <a:ext cx="4248150" cy="569913"/>
              </a:xfrm>
              <a:prstGeom prst="rect">
                <a:avLst/>
              </a:prstGeom>
              <a:blipFill>
                <a:blip r:embed="rId4"/>
                <a:stretch>
                  <a:fillRect/>
                </a:stretch>
              </a:blipFill>
              <a:ln>
                <a:noFill/>
              </a:ln>
            </p:spPr>
            <p:txBody>
              <a:bodyPr/>
              <a:lstStyle/>
              <a:p>
                <a:r>
                  <a:rPr lang="zh-CN" altLang="en-US">
                    <a:noFill/>
                  </a:rPr>
                  <a:t> </a:t>
                </a:r>
              </a:p>
            </p:txBody>
          </p:sp>
        </mc:Fallback>
      </mc:AlternateContent>
      <p:sp>
        <p:nvSpPr>
          <p:cNvPr id="97307" name="Rectangle 26"/>
          <p:cNvSpPr>
            <a:spLocks noChangeArrowheads="1"/>
          </p:cNvSpPr>
          <p:nvPr/>
        </p:nvSpPr>
        <p:spPr bwMode="auto">
          <a:xfrm>
            <a:off x="0" y="33099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97308" name="Object 25"/>
              <p:cNvSpPr txBox="1"/>
              <p:nvPr/>
            </p:nvSpPr>
            <p:spPr bwMode="auto">
              <a:xfrm>
                <a:off x="2700338" y="3429000"/>
                <a:ext cx="3815878" cy="72007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1</m:t>
                          </m:r>
                        </m:sub>
                      </m:sSub>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up>
                          <m:r>
                            <a:rPr lang="zh-CN" altLang="en-US" i="1">
                              <a:solidFill>
                                <a:srgbClr val="000000"/>
                              </a:solidFill>
                              <a:latin typeface="Cambria Math" panose="02040503050406030204" pitchFamily="18" charset="0"/>
                            </a:rPr>
                            <m:t>1</m:t>
                          </m:r>
                        </m:sup>
                      </m:sSub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2</m:t>
                          </m:r>
                        </m:sub>
                      </m:sSub>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up>
                          <m:r>
                            <a:rPr lang="zh-CN" altLang="en-US" i="1">
                              <a:solidFill>
                                <a:srgbClr val="000000"/>
                              </a:solidFill>
                              <a:latin typeface="Cambria Math" panose="02040503050406030204" pitchFamily="18" charset="0"/>
                            </a:rPr>
                            <m:t>2</m:t>
                          </m:r>
                        </m:sup>
                      </m:sSub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𝑡</m:t>
                          </m:r>
                        </m:sub>
                      </m:sSub>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up>
                          <m:r>
                            <a:rPr lang="zh-CN" altLang="en-US" i="1">
                              <a:solidFill>
                                <a:srgbClr val="000000"/>
                              </a:solidFill>
                              <a:latin typeface="Cambria Math" panose="02040503050406030204" pitchFamily="18" charset="0"/>
                            </a:rPr>
                            <m:t>𝑡</m:t>
                          </m:r>
                        </m:sup>
                      </m:sSubSup>
                    </m:oMath>
                  </m:oMathPara>
                </a14:m>
                <a:endParaRPr lang="zh-CN" altLang="en-US"/>
              </a:p>
            </p:txBody>
          </p:sp>
        </mc:Choice>
        <mc:Fallback xmlns="">
          <p:sp>
            <p:nvSpPr>
              <p:cNvPr id="97308" name="Object 25"/>
              <p:cNvSpPr txBox="1">
                <a:spLocks noRot="1" noChangeAspect="1" noMove="1" noResize="1" noEditPoints="1" noAdjustHandles="1" noChangeArrowheads="1" noChangeShapeType="1" noTextEdit="1"/>
              </p:cNvSpPr>
              <p:nvPr/>
            </p:nvSpPr>
            <p:spPr bwMode="auto">
              <a:xfrm>
                <a:off x="2700338" y="3429000"/>
                <a:ext cx="3815878" cy="720078"/>
              </a:xfrm>
              <a:prstGeom prst="rect">
                <a:avLst/>
              </a:prstGeom>
              <a:blipFill>
                <a:blip r:embed="rId5"/>
                <a:stretch>
                  <a:fillRect l="-479"/>
                </a:stretch>
              </a:blipFill>
              <a:ln>
                <a:noFill/>
              </a:ln>
            </p:spPr>
            <p:txBody>
              <a:bodyPr/>
              <a:lstStyle/>
              <a:p>
                <a:r>
                  <a:rPr lang="zh-CN" altLang="en-US">
                    <a:noFill/>
                  </a:rPr>
                  <a:t> </a:t>
                </a:r>
              </a:p>
            </p:txBody>
          </p:sp>
        </mc:Fallback>
      </mc:AlternateContent>
      <p:sp>
        <p:nvSpPr>
          <p:cNvPr id="97309" name="Rectangle 28"/>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97310" name="Object 27"/>
              <p:cNvSpPr txBox="1"/>
              <p:nvPr/>
            </p:nvSpPr>
            <p:spPr bwMode="auto">
              <a:xfrm>
                <a:off x="3404047" y="3902868"/>
                <a:ext cx="1846456" cy="54768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𝑡</m:t>
                          </m:r>
                        </m:sub>
                      </m:sSub>
                    </m:oMath>
                  </m:oMathPara>
                </a14:m>
                <a:endParaRPr lang="zh-CN" altLang="en-US" dirty="0"/>
              </a:p>
            </p:txBody>
          </p:sp>
        </mc:Choice>
        <mc:Fallback xmlns="">
          <p:sp>
            <p:nvSpPr>
              <p:cNvPr id="97310" name="Object 27"/>
              <p:cNvSpPr txBox="1">
                <a:spLocks noRot="1" noChangeAspect="1" noMove="1" noResize="1" noEditPoints="1" noAdjustHandles="1" noChangeArrowheads="1" noChangeShapeType="1" noTextEdit="1"/>
              </p:cNvSpPr>
              <p:nvPr/>
            </p:nvSpPr>
            <p:spPr bwMode="auto">
              <a:xfrm>
                <a:off x="3404047" y="3902868"/>
                <a:ext cx="1846456" cy="547688"/>
              </a:xfrm>
              <a:prstGeom prst="rect">
                <a:avLst/>
              </a:prstGeom>
              <a:blipFill>
                <a:blip r:embed="rId6"/>
                <a:stretch>
                  <a:fillRect l="-660"/>
                </a:stretch>
              </a:blipFill>
              <a:ln>
                <a:noFill/>
              </a:ln>
            </p:spPr>
            <p:txBody>
              <a:bodyPr/>
              <a:lstStyle/>
              <a:p>
                <a:r>
                  <a:rPr lang="zh-CN" altLang="en-US">
                    <a:noFill/>
                  </a:rPr>
                  <a:t> </a:t>
                </a:r>
              </a:p>
            </p:txBody>
          </p:sp>
        </mc:Fallback>
      </mc:AlternateContent>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8306" name="日期占位符 4"/>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5D57DD8D-FF6F-4CE7-94AF-4F03D9EF4217}"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98307" name="灯片编号占位符 6"/>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CBABCBF7-B786-43E7-B475-FB3C89908511}" type="slidenum">
              <a:rPr kumimoji="0" lang="en-US" altLang="zh-CN" sz="1400">
                <a:ea typeface="宋体" panose="02010600030101010101" pitchFamily="2" charset="-122"/>
              </a:rPr>
              <a:pPr/>
              <a:t>109</a:t>
            </a:fld>
            <a:endParaRPr kumimoji="0" lang="en-US" altLang="zh-CN" sz="1400">
              <a:ea typeface="宋体" panose="02010600030101010101" pitchFamily="2" charset="-122"/>
            </a:endParaRPr>
          </a:p>
        </p:txBody>
      </p:sp>
      <p:sp>
        <p:nvSpPr>
          <p:cNvPr id="98308" name="Rectangle 3"/>
          <p:cNvSpPr>
            <a:spLocks noGrp="1" noChangeArrowheads="1"/>
          </p:cNvSpPr>
          <p:nvPr>
            <p:ph type="title"/>
          </p:nvPr>
        </p:nvSpPr>
        <p:spPr>
          <a:noFill/>
        </p:spPr>
        <p:txBody>
          <a:bodyPr/>
          <a:lstStyle/>
          <a:p>
            <a:pPr eaLnBrk="1" hangingPunct="1"/>
            <a:r>
              <a:rPr lang="en-US" altLang="zh-CN"/>
              <a:t>k</a:t>
            </a:r>
            <a:r>
              <a:rPr lang="zh-CN" altLang="en-US"/>
              <a:t>阶常系数线性齐次递推关系</a:t>
            </a:r>
          </a:p>
        </p:txBody>
      </p:sp>
      <p:sp>
        <p:nvSpPr>
          <p:cNvPr id="10555394" name="Rectangle 2"/>
          <p:cNvSpPr>
            <a:spLocks noGrp="1" noChangeArrowheads="1"/>
          </p:cNvSpPr>
          <p:nvPr>
            <p:ph type="body" sz="half" idx="1"/>
          </p:nvPr>
        </p:nvSpPr>
        <p:spPr>
          <a:xfrm>
            <a:off x="250825" y="1268413"/>
            <a:ext cx="8569325" cy="4475162"/>
          </a:xfrm>
        </p:spPr>
        <p:txBody>
          <a:bodyPr/>
          <a:lstStyle/>
          <a:p>
            <a:pPr marL="571500" indent="-571500" eaLnBrk="1" hangingPunct="1"/>
            <a:r>
              <a:rPr lang="zh-CN" altLang="en-US" dirty="0">
                <a:latin typeface="黑体" panose="02010609060101010101" pitchFamily="49" charset="-122"/>
              </a:rPr>
              <a:t>定理</a:t>
            </a:r>
            <a:r>
              <a:rPr lang="en-US" altLang="zh-CN" dirty="0">
                <a:latin typeface="黑体" panose="02010609060101010101" pitchFamily="49" charset="-122"/>
              </a:rPr>
              <a:t>2.1</a:t>
            </a:r>
            <a:r>
              <a:rPr lang="zh-CN" altLang="en-US" dirty="0">
                <a:latin typeface="黑体" panose="02010609060101010101" pitchFamily="49" charset="-122"/>
              </a:rPr>
              <a:t> 设           是齐次递推关系的</a:t>
            </a:r>
            <a:r>
              <a:rPr lang="en-US" altLang="zh-CN" dirty="0">
                <a:latin typeface="黑体" panose="02010609060101010101" pitchFamily="49" charset="-122"/>
              </a:rPr>
              <a:t>k</a:t>
            </a:r>
            <a:r>
              <a:rPr lang="zh-CN" altLang="en-US" dirty="0">
                <a:latin typeface="黑体" panose="02010609060101010101" pitchFamily="49" charset="-122"/>
              </a:rPr>
              <a:t>个不同的特征根，那么</a:t>
            </a:r>
          </a:p>
          <a:p>
            <a:pPr marL="571500" indent="-571500" eaLnBrk="1" hangingPunct="1"/>
            <a:endParaRPr lang="zh-CN" altLang="en-US" dirty="0">
              <a:latin typeface="黑体" panose="02010609060101010101" pitchFamily="49" charset="-122"/>
            </a:endParaRPr>
          </a:p>
          <a:p>
            <a:pPr marL="571500" indent="-571500" eaLnBrk="1" hangingPunct="1">
              <a:buFont typeface="Wingdings" panose="05000000000000000000" pitchFamily="2" charset="2"/>
              <a:buNone/>
            </a:pPr>
            <a:r>
              <a:rPr lang="zh-CN" altLang="en-US" dirty="0">
                <a:latin typeface="黑体" panose="02010609060101010101" pitchFamily="49" charset="-122"/>
              </a:rPr>
              <a:t>   是齐次递推关系的通解。</a:t>
            </a:r>
          </a:p>
          <a:p>
            <a:pPr marL="571500" indent="-571500" eaLnBrk="1" hangingPunct="1">
              <a:buFont typeface="Wingdings" panose="05000000000000000000" pitchFamily="2" charset="2"/>
              <a:buNone/>
            </a:pPr>
            <a:r>
              <a:rPr lang="zh-CN" altLang="en-US" dirty="0">
                <a:latin typeface="黑体" panose="02010609060101010101" pitchFamily="49" charset="-122"/>
              </a:rPr>
              <a:t>   </a:t>
            </a:r>
            <a:r>
              <a:rPr lang="zh-CN" altLang="zh-CN" dirty="0">
                <a:latin typeface="黑体" panose="02010609060101010101" pitchFamily="49" charset="-122"/>
              </a:rPr>
              <a:t>证 设</a:t>
            </a:r>
            <a:r>
              <a:rPr lang="zh-CN" altLang="en-US" dirty="0">
                <a:latin typeface="黑体" panose="02010609060101010101" pitchFamily="49" charset="-122"/>
              </a:rPr>
              <a:t>    </a:t>
            </a:r>
            <a:r>
              <a:rPr lang="zh-CN" altLang="zh-CN" dirty="0">
                <a:latin typeface="黑体" panose="02010609060101010101" pitchFamily="49" charset="-122"/>
              </a:rPr>
              <a:t>是</a:t>
            </a:r>
            <a:r>
              <a:rPr lang="zh-CN" altLang="en-US" dirty="0">
                <a:latin typeface="黑体" panose="02010609060101010101" pitchFamily="49" charset="-122"/>
              </a:rPr>
              <a:t>齐次</a:t>
            </a:r>
            <a:r>
              <a:rPr lang="zh-CN" altLang="zh-CN" dirty="0">
                <a:latin typeface="黑体" panose="02010609060101010101" pitchFamily="49" charset="-122"/>
              </a:rPr>
              <a:t>递推关系</a:t>
            </a:r>
            <a:r>
              <a:rPr lang="zh-CN" altLang="en-US" dirty="0">
                <a:latin typeface="黑体" panose="02010609060101010101" pitchFamily="49" charset="-122"/>
              </a:rPr>
              <a:t>的任意一个解，那么  由</a:t>
            </a:r>
            <a:r>
              <a:rPr lang="en-US" altLang="zh-CN" dirty="0">
                <a:latin typeface="黑体" panose="02010609060101010101" pitchFamily="49" charset="-122"/>
              </a:rPr>
              <a:t>k</a:t>
            </a:r>
            <a:r>
              <a:rPr lang="zh-CN" altLang="en-US" dirty="0">
                <a:latin typeface="黑体" panose="02010609060101010101" pitchFamily="49" charset="-122"/>
              </a:rPr>
              <a:t>个初值                        唯一确定。于是有</a:t>
            </a:r>
          </a:p>
        </p:txBody>
      </p:sp>
      <p:sp>
        <p:nvSpPr>
          <p:cNvPr id="98310"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8311"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98312" name="Object 19"/>
              <p:cNvSpPr txBox="1"/>
              <p:nvPr/>
            </p:nvSpPr>
            <p:spPr bwMode="auto">
              <a:xfrm>
                <a:off x="2862237" y="1288761"/>
                <a:ext cx="1941760" cy="75644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𝑘</m:t>
                          </m:r>
                        </m:sub>
                      </m:sSub>
                    </m:oMath>
                  </m:oMathPara>
                </a14:m>
                <a:endParaRPr lang="zh-CN" altLang="en-US" dirty="0"/>
              </a:p>
            </p:txBody>
          </p:sp>
        </mc:Choice>
        <mc:Fallback xmlns="">
          <p:sp>
            <p:nvSpPr>
              <p:cNvPr id="98312" name="Object 19"/>
              <p:cNvSpPr txBox="1">
                <a:spLocks noRot="1" noChangeAspect="1" noMove="1" noResize="1" noEditPoints="1" noAdjustHandles="1" noChangeArrowheads="1" noChangeShapeType="1" noTextEdit="1"/>
              </p:cNvSpPr>
              <p:nvPr/>
            </p:nvSpPr>
            <p:spPr bwMode="auto">
              <a:xfrm>
                <a:off x="2862237" y="1288761"/>
                <a:ext cx="1941760" cy="756442"/>
              </a:xfrm>
              <a:prstGeom prst="rect">
                <a:avLst/>
              </a:prstGeom>
              <a:blipFill>
                <a:blip r:embed="rId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8313" name="Object 21"/>
              <p:cNvSpPr txBox="1"/>
              <p:nvPr/>
            </p:nvSpPr>
            <p:spPr bwMode="auto">
              <a:xfrm>
                <a:off x="1736514" y="2194059"/>
                <a:ext cx="4680372" cy="65175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1</m:t>
                          </m:r>
                        </m:sub>
                      </m:sSub>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𝑛</m:t>
                          </m:r>
                        </m:sup>
                      </m:sSub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2</m:t>
                          </m:r>
                        </m:sub>
                      </m:sSub>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2</m:t>
                          </m:r>
                        </m:sub>
                        <m:sup>
                          <m:r>
                            <a:rPr lang="zh-CN" altLang="en-US" i="1">
                              <a:solidFill>
                                <a:srgbClr val="000000"/>
                              </a:solidFill>
                              <a:latin typeface="Cambria Math" panose="02040503050406030204" pitchFamily="18" charset="0"/>
                            </a:rPr>
                            <m:t>𝑛</m:t>
                          </m:r>
                        </m:sup>
                      </m:sSub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𝑘</m:t>
                          </m:r>
                        </m:sub>
                      </m:sSub>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𝑘</m:t>
                          </m:r>
                        </m:sub>
                        <m:sup>
                          <m:r>
                            <a:rPr lang="zh-CN" altLang="en-US" i="1">
                              <a:solidFill>
                                <a:srgbClr val="000000"/>
                              </a:solidFill>
                              <a:latin typeface="Cambria Math" panose="02040503050406030204" pitchFamily="18" charset="0"/>
                            </a:rPr>
                            <m:t>𝑛</m:t>
                          </m:r>
                        </m:sup>
                      </m:sSubSup>
                    </m:oMath>
                  </m:oMathPara>
                </a14:m>
                <a:endParaRPr lang="zh-CN" altLang="en-US" dirty="0"/>
              </a:p>
            </p:txBody>
          </p:sp>
        </mc:Choice>
        <mc:Fallback xmlns="">
          <p:sp>
            <p:nvSpPr>
              <p:cNvPr id="98313" name="Object 21"/>
              <p:cNvSpPr txBox="1">
                <a:spLocks noRot="1" noChangeAspect="1" noMove="1" noResize="1" noEditPoints="1" noAdjustHandles="1" noChangeArrowheads="1" noChangeShapeType="1" noTextEdit="1"/>
              </p:cNvSpPr>
              <p:nvPr/>
            </p:nvSpPr>
            <p:spPr bwMode="auto">
              <a:xfrm>
                <a:off x="1736514" y="2194059"/>
                <a:ext cx="4680372" cy="651752"/>
              </a:xfrm>
              <a:prstGeom prst="rect">
                <a:avLst/>
              </a:prstGeom>
              <a:blipFill>
                <a:blip r:embed="rId3"/>
                <a:stretch>
                  <a:fillRect/>
                </a:stretch>
              </a:blipFill>
              <a:ln>
                <a:noFill/>
              </a:ln>
            </p:spPr>
            <p:txBody>
              <a:bodyPr/>
              <a:lstStyle/>
              <a:p>
                <a:r>
                  <a:rPr lang="zh-CN" altLang="en-US">
                    <a:noFill/>
                  </a:rPr>
                  <a:t> </a:t>
                </a:r>
              </a:p>
            </p:txBody>
          </p:sp>
        </mc:Fallback>
      </mc:AlternateContent>
      <p:sp>
        <p:nvSpPr>
          <p:cNvPr id="98314" name="Rectangle 24"/>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55415" name="Object 23"/>
              <p:cNvSpPr txBox="1"/>
              <p:nvPr/>
            </p:nvSpPr>
            <p:spPr bwMode="auto">
              <a:xfrm>
                <a:off x="1759173" y="3258216"/>
                <a:ext cx="930052" cy="654864"/>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555415" name="Object 23"/>
              <p:cNvSpPr txBox="1">
                <a:spLocks noRot="1" noChangeAspect="1" noMove="1" noResize="1" noEditPoints="1" noAdjustHandles="1" noChangeArrowheads="1" noChangeShapeType="1" noTextEdit="1"/>
              </p:cNvSpPr>
              <p:nvPr/>
            </p:nvSpPr>
            <p:spPr bwMode="auto">
              <a:xfrm>
                <a:off x="1759173" y="3258216"/>
                <a:ext cx="930052" cy="654864"/>
              </a:xfrm>
              <a:prstGeom prst="rect">
                <a:avLst/>
              </a:prstGeom>
              <a:blipFill>
                <a:blip r:embed="rId4"/>
                <a:stretch>
                  <a:fillRect l="-5921"/>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55417" name="Object 25"/>
              <p:cNvSpPr txBox="1"/>
              <p:nvPr/>
            </p:nvSpPr>
            <p:spPr bwMode="auto">
              <a:xfrm>
                <a:off x="8216899" y="3265487"/>
                <a:ext cx="854075" cy="57674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555417" name="Object 25"/>
              <p:cNvSpPr txBox="1">
                <a:spLocks noRot="1" noChangeAspect="1" noMove="1" noResize="1" noEditPoints="1" noAdjustHandles="1" noChangeArrowheads="1" noChangeShapeType="1" noTextEdit="1"/>
              </p:cNvSpPr>
              <p:nvPr/>
            </p:nvSpPr>
            <p:spPr bwMode="auto">
              <a:xfrm>
                <a:off x="8216899" y="3265487"/>
                <a:ext cx="854075" cy="576747"/>
              </a:xfrm>
              <a:prstGeom prst="rect">
                <a:avLst/>
              </a:prstGeom>
              <a:blipFill>
                <a:blip r:embed="rId5"/>
                <a:stretch>
                  <a:fillRect l="-6429"/>
                </a:stretch>
              </a:blipFill>
              <a:ln>
                <a:noFill/>
              </a:ln>
            </p:spPr>
            <p:txBody>
              <a:bodyPr/>
              <a:lstStyle/>
              <a:p>
                <a:r>
                  <a:rPr lang="zh-CN" altLang="en-US">
                    <a:noFill/>
                  </a:rPr>
                  <a:t> </a:t>
                </a:r>
              </a:p>
            </p:txBody>
          </p:sp>
        </mc:Fallback>
      </mc:AlternateContent>
      <p:sp>
        <p:nvSpPr>
          <p:cNvPr id="98317" name="Rectangle 27"/>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55426" name="Object 34"/>
              <p:cNvSpPr txBox="1">
                <a:spLocks noGrp="1"/>
              </p:cNvSpPr>
              <p:nvPr>
                <p:ph sz="half" idx="2"/>
              </p:nvPr>
            </p:nvSpPr>
            <p:spPr bwMode="auto">
              <a:xfrm>
                <a:off x="2607803" y="3787566"/>
                <a:ext cx="4392389" cy="576752"/>
              </a:xfrm>
              <a:prstGeom prst="rect">
                <a:avLst/>
              </a:prstGeom>
              <a:noFill/>
              <a:ln>
                <a:noFill/>
              </a:ln>
              <a:effectLst/>
            </p:spPr>
            <p:txBody>
              <a:bodyPr>
                <a:normAutofit fontScale="77500" lnSpcReduction="20000"/>
              </a:bodyPr>
              <a:lstStyle/>
              <a:p>
                <a:pPr>
                  <a:buNone/>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𝑑</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𝑑</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𝑑</m:t>
                          </m:r>
                        </m:e>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sub>
                      </m:sSub>
                    </m:oMath>
                  </m:oMathPara>
                </a14:m>
                <a:endParaRPr lang="zh-CN" altLang="en-US" dirty="0"/>
              </a:p>
            </p:txBody>
          </p:sp>
        </mc:Choice>
        <mc:Fallback xmlns="">
          <p:sp>
            <p:nvSpPr>
              <p:cNvPr id="10555426" name="Object 34"/>
              <p:cNvSpPr txBox="1">
                <a:spLocks noGrp="1" noRot="1" noChangeAspect="1" noMove="1" noResize="1" noEditPoints="1" noAdjustHandles="1" noChangeArrowheads="1" noChangeShapeType="1" noTextEdit="1"/>
              </p:cNvSpPr>
              <p:nvPr>
                <p:ph sz="half" idx="2"/>
              </p:nvPr>
            </p:nvSpPr>
            <p:spPr bwMode="auto">
              <a:xfrm>
                <a:off x="2607803" y="3787566"/>
                <a:ext cx="4392389" cy="576752"/>
              </a:xfrm>
              <a:prstGeom prst="rect">
                <a:avLst/>
              </a:prstGeom>
              <a:blipFill>
                <a:blip r:embed="rId6"/>
                <a:stretch>
                  <a:fillRect l="-278"/>
                </a:stretch>
              </a:blipFill>
              <a:ln>
                <a:noFill/>
              </a:ln>
              <a:effectLst/>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55539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A313224A-F1A7-404C-A49C-7A051A187E18}"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4339"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F096FABA-4E4F-47DD-9DBB-6A10C2F863FF}" type="slidenum">
              <a:rPr kumimoji="0" lang="en-US" altLang="zh-CN" sz="1400">
                <a:ea typeface="宋体" panose="02010600030101010101" pitchFamily="2" charset="-122"/>
              </a:rPr>
              <a:pPr/>
              <a:t>11</a:t>
            </a:fld>
            <a:endParaRPr kumimoji="0" lang="en-US" altLang="zh-CN" sz="1400">
              <a:ea typeface="宋体" panose="02010600030101010101" pitchFamily="2" charset="-122"/>
            </a:endParaRPr>
          </a:p>
        </p:txBody>
      </p:sp>
      <p:sp>
        <p:nvSpPr>
          <p:cNvPr id="10444802" name="Rectangle 2"/>
          <p:cNvSpPr>
            <a:spLocks noGrp="1" noChangeArrowheads="1"/>
          </p:cNvSpPr>
          <p:nvPr>
            <p:ph type="body" idx="1"/>
          </p:nvPr>
        </p:nvSpPr>
        <p:spPr>
          <a:xfrm>
            <a:off x="268288" y="1501775"/>
            <a:ext cx="8421687" cy="4670425"/>
          </a:xfrm>
        </p:spPr>
        <p:txBody>
          <a:bodyPr/>
          <a:lstStyle/>
          <a:p>
            <a:pPr marL="571500" indent="-571500" algn="just" eaLnBrk="1" hangingPunct="1">
              <a:buSzTx/>
              <a:buFont typeface="Wingdings" panose="05000000000000000000" pitchFamily="2" charset="2"/>
              <a:buChar char="§"/>
            </a:pPr>
            <a:r>
              <a:rPr lang="zh-CN" altLang="en-US" dirty="0"/>
              <a:t>例</a:t>
            </a:r>
            <a:r>
              <a:rPr lang="en-US" altLang="zh-CN" dirty="0"/>
              <a:t>2.3 </a:t>
            </a:r>
            <a:r>
              <a:rPr lang="zh-CN" altLang="en-US" dirty="0"/>
              <a:t>某单位有</a:t>
            </a:r>
            <a:r>
              <a:rPr lang="en-US" altLang="zh-CN" dirty="0"/>
              <a:t>8</a:t>
            </a:r>
            <a:r>
              <a:rPr lang="zh-CN" altLang="en-US" dirty="0"/>
              <a:t>位男同志，</a:t>
            </a:r>
            <a:r>
              <a:rPr lang="en-US" altLang="zh-CN" dirty="0"/>
              <a:t>5</a:t>
            </a:r>
            <a:r>
              <a:rPr lang="zh-CN" altLang="en-US" dirty="0"/>
              <a:t>位女同志。现要组织一个由偶数个男同志和数目不少于两个的女同志组成的小组，试求有多少种组成方式？</a:t>
            </a:r>
            <a:endParaRPr lang="zh-CN" altLang="en-US" dirty="0">
              <a:latin typeface="黑体" panose="02010609060101010101" pitchFamily="49" charset="-122"/>
            </a:endParaRPr>
          </a:p>
          <a:p>
            <a:pPr marL="571500" indent="-571500" algn="just" eaLnBrk="1" hangingPunct="1">
              <a:buSzTx/>
              <a:buFont typeface="Wingdings" panose="05000000000000000000" pitchFamily="2" charset="2"/>
              <a:buNone/>
            </a:pPr>
            <a:r>
              <a:rPr lang="zh-CN" altLang="en-US" dirty="0"/>
              <a:t>     解</a:t>
            </a:r>
            <a:r>
              <a:rPr lang="en-US" altLang="zh-CN" dirty="0"/>
              <a:t>:</a:t>
            </a:r>
            <a:endParaRPr lang="zh-CN" altLang="en-US" dirty="0"/>
          </a:p>
        </p:txBody>
      </p:sp>
      <p:sp>
        <p:nvSpPr>
          <p:cNvPr id="14341" name="Rectangle 3"/>
          <p:cNvSpPr>
            <a:spLocks noGrp="1" noChangeArrowheads="1"/>
          </p:cNvSpPr>
          <p:nvPr>
            <p:ph type="title"/>
          </p:nvPr>
        </p:nvSpPr>
        <p:spPr>
          <a:xfrm>
            <a:off x="1295400" y="152400"/>
            <a:ext cx="6386513" cy="882650"/>
          </a:xfrm>
          <a:noFill/>
        </p:spPr>
        <p:txBody>
          <a:bodyPr/>
          <a:lstStyle/>
          <a:p>
            <a:pPr eaLnBrk="1" hangingPunct="1"/>
            <a:r>
              <a:rPr lang="en-US" altLang="zh-CN"/>
              <a:t>2.1 </a:t>
            </a:r>
            <a:r>
              <a:rPr lang="zh-CN" altLang="en-US"/>
              <a:t>母函数的引入</a:t>
            </a:r>
          </a:p>
        </p:txBody>
      </p:sp>
      <p:sp>
        <p:nvSpPr>
          <p:cNvPr id="14342"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343"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344"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345"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346"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347"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348"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349"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350"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351"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352"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353"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354"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355"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356"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357" name="Rectangle 20"/>
          <p:cNvSpPr>
            <a:spLocks noChangeArrowheads="1"/>
          </p:cNvSpPr>
          <p:nvPr/>
        </p:nvSpPr>
        <p:spPr bwMode="auto">
          <a:xfrm>
            <a:off x="0" y="2957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4480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9330"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62FF61B7-F69B-46D2-9846-AB7EA59A9204}"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99331"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27E64407-E148-4806-A060-2214D1181985}" type="slidenum">
              <a:rPr kumimoji="0" lang="en-US" altLang="zh-CN" sz="1400">
                <a:ea typeface="宋体" panose="02010600030101010101" pitchFamily="2" charset="-122"/>
              </a:rPr>
              <a:pPr/>
              <a:t>110</a:t>
            </a:fld>
            <a:endParaRPr kumimoji="0" lang="en-US" altLang="zh-CN" sz="1400">
              <a:ea typeface="宋体" panose="02010600030101010101" pitchFamily="2" charset="-122"/>
            </a:endParaRPr>
          </a:p>
        </p:txBody>
      </p:sp>
      <p:sp>
        <p:nvSpPr>
          <p:cNvPr id="10556418" name="Rectangle 2"/>
          <p:cNvSpPr>
            <a:spLocks noGrp="1" noChangeArrowheads="1"/>
          </p:cNvSpPr>
          <p:nvPr>
            <p:ph type="body" idx="1"/>
          </p:nvPr>
        </p:nvSpPr>
        <p:spPr>
          <a:xfrm>
            <a:off x="268288" y="1501775"/>
            <a:ext cx="8421687" cy="4879975"/>
          </a:xfrm>
        </p:spPr>
        <p:txBody>
          <a:bodyPr/>
          <a:lstStyle/>
          <a:p>
            <a:pPr marL="571500" indent="-571500" algn="just" eaLnBrk="1" hangingPunct="1">
              <a:buSzTx/>
              <a:buFont typeface="Wingdings" panose="05000000000000000000" pitchFamily="2" charset="2"/>
              <a:buChar char="§"/>
            </a:pPr>
            <a:endParaRPr lang="en-US" altLang="zh-CN">
              <a:latin typeface="黑体" panose="02010609060101010101" pitchFamily="49" charset="-122"/>
            </a:endParaRPr>
          </a:p>
          <a:p>
            <a:pPr marL="571500" indent="-571500" algn="just" eaLnBrk="1" hangingPunct="1">
              <a:buSzTx/>
              <a:buFont typeface="Wingdings" panose="05000000000000000000" pitchFamily="2" charset="2"/>
              <a:buChar char="§"/>
            </a:pPr>
            <a:endParaRPr lang="en-US" altLang="zh-CN">
              <a:latin typeface="黑体" panose="02010609060101010101" pitchFamily="49" charset="-122"/>
            </a:endParaRPr>
          </a:p>
          <a:p>
            <a:pPr marL="571500" indent="-571500" algn="just" eaLnBrk="1" hangingPunct="1">
              <a:buSzTx/>
              <a:buFont typeface="Wingdings" panose="05000000000000000000" pitchFamily="2" charset="2"/>
              <a:buChar char="§"/>
            </a:pPr>
            <a:endParaRPr lang="en-US" altLang="zh-CN">
              <a:latin typeface="黑体" panose="02010609060101010101" pitchFamily="49" charset="-122"/>
            </a:endParaRPr>
          </a:p>
          <a:p>
            <a:pPr marL="571500" indent="-571500" algn="just" eaLnBrk="1" hangingPunct="1">
              <a:buSzTx/>
              <a:buFont typeface="Wingdings" panose="05000000000000000000" pitchFamily="2" charset="2"/>
              <a:buChar char="§"/>
            </a:pPr>
            <a:endParaRPr lang="en-US" altLang="zh-CN" sz="1200">
              <a:latin typeface="黑体" panose="02010609060101010101" pitchFamily="49" charset="-122"/>
            </a:endParaRPr>
          </a:p>
          <a:p>
            <a:pPr marL="571500" indent="-571500" algn="just" eaLnBrk="1" hangingPunct="1">
              <a:buSzTx/>
              <a:buFont typeface="Wingdings" panose="05000000000000000000" pitchFamily="2" charset="2"/>
              <a:buNone/>
            </a:pPr>
            <a:r>
              <a:rPr lang="en-US" altLang="zh-CN"/>
              <a:t>     </a:t>
            </a:r>
            <a:r>
              <a:rPr lang="zh-CN" altLang="en-US" sz="3200"/>
              <a:t>系数行列式</a:t>
            </a:r>
          </a:p>
          <a:p>
            <a:pPr marL="571500" indent="-571500" algn="just" eaLnBrk="1" hangingPunct="1">
              <a:buSzTx/>
              <a:buFont typeface="Wingdings" panose="05000000000000000000" pitchFamily="2" charset="2"/>
              <a:buChar char="§"/>
            </a:pPr>
            <a:endParaRPr lang="zh-CN" altLang="en-US"/>
          </a:p>
          <a:p>
            <a:pPr marL="571500" indent="-571500" algn="just" eaLnBrk="1" hangingPunct="1">
              <a:buSzTx/>
              <a:buFont typeface="Wingdings" panose="05000000000000000000" pitchFamily="2" charset="2"/>
              <a:buChar char="§"/>
            </a:pPr>
            <a:endParaRPr lang="zh-CN" altLang="en-US"/>
          </a:p>
          <a:p>
            <a:pPr marL="571500" indent="-571500" algn="just" eaLnBrk="1" hangingPunct="1">
              <a:buSzTx/>
              <a:buFont typeface="Wingdings" panose="05000000000000000000" pitchFamily="2" charset="2"/>
              <a:buChar char="§"/>
            </a:pPr>
            <a:endParaRPr lang="zh-CN" altLang="en-US"/>
          </a:p>
          <a:p>
            <a:pPr marL="571500" indent="-571500" algn="just" eaLnBrk="1" hangingPunct="1">
              <a:buSzTx/>
              <a:buFont typeface="Wingdings" panose="05000000000000000000" pitchFamily="2" charset="2"/>
              <a:buChar char="§"/>
            </a:pPr>
            <a:endParaRPr lang="zh-CN" altLang="en-US"/>
          </a:p>
          <a:p>
            <a:pPr marL="571500" indent="-571500" algn="just" eaLnBrk="1" hangingPunct="1">
              <a:buSzTx/>
              <a:buFont typeface="Wingdings" panose="05000000000000000000" pitchFamily="2" charset="2"/>
              <a:buChar char="§"/>
            </a:pPr>
            <a:endParaRPr lang="zh-CN" altLang="en-US"/>
          </a:p>
          <a:p>
            <a:pPr marL="571500" indent="-571500" algn="just" eaLnBrk="1" hangingPunct="1">
              <a:buSzTx/>
              <a:buFont typeface="Wingdings" panose="05000000000000000000" pitchFamily="2" charset="2"/>
              <a:buChar char="§"/>
            </a:pPr>
            <a:endParaRPr lang="en-US" altLang="zh-CN" sz="3200"/>
          </a:p>
        </p:txBody>
      </p:sp>
      <p:sp>
        <p:nvSpPr>
          <p:cNvPr id="99333" name="Rectangle 3"/>
          <p:cNvSpPr>
            <a:spLocks noGrp="1" noChangeArrowheads="1"/>
          </p:cNvSpPr>
          <p:nvPr>
            <p:ph type="title"/>
          </p:nvPr>
        </p:nvSpPr>
        <p:spPr>
          <a:xfrm>
            <a:off x="1295400" y="152400"/>
            <a:ext cx="6386513" cy="882650"/>
          </a:xfrm>
          <a:noFill/>
        </p:spPr>
        <p:txBody>
          <a:bodyPr/>
          <a:lstStyle/>
          <a:p>
            <a:pPr eaLnBrk="1" hangingPunct="1"/>
            <a:r>
              <a:rPr lang="en-US" altLang="zh-CN" sz="3600"/>
              <a:t>k</a:t>
            </a:r>
            <a:r>
              <a:rPr lang="zh-CN" altLang="en-US" sz="3600"/>
              <a:t>阶常系数线性齐次递推关系</a:t>
            </a:r>
          </a:p>
        </p:txBody>
      </p:sp>
      <p:sp>
        <p:nvSpPr>
          <p:cNvPr id="99334"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9335"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9336"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9337"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9338"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9339"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9340"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9341"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9342"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9343"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9344"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9345"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9346"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9347"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9348" name="Rectangle 20"/>
          <p:cNvSpPr>
            <a:spLocks noChangeArrowheads="1"/>
          </p:cNvSpPr>
          <p:nvPr/>
        </p:nvSpPr>
        <p:spPr bwMode="auto">
          <a:xfrm>
            <a:off x="0" y="2957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99349" name="Object 19"/>
              <p:cNvSpPr txBox="1"/>
              <p:nvPr/>
            </p:nvSpPr>
            <p:spPr bwMode="auto">
              <a:xfrm>
                <a:off x="1404454" y="1202880"/>
                <a:ext cx="6192217" cy="2435226"/>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𝑑</m:t>
                                    </m:r>
                                  </m:e>
                                  <m:sub>
                                    <m:r>
                                      <a:rPr lang="zh-CN" altLang="en-US" i="1">
                                        <a:solidFill>
                                          <a:srgbClr val="000000"/>
                                        </a:solidFill>
                                        <a:latin typeface="Cambria Math" panose="02040503050406030204" pitchFamily="18" charset="0"/>
                                      </a:rPr>
                                      <m:t>0</m:t>
                                    </m:r>
                                  </m:sub>
                                </m:sSub>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2</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𝑘</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𝑑</m:t>
                                    </m:r>
                                  </m:e>
                                  <m:sub>
                                    <m:r>
                                      <a:rPr lang="zh-CN" altLang="en-US" i="1">
                                        <a:solidFill>
                                          <a:srgbClr val="000000"/>
                                        </a:solidFill>
                                        <a:latin typeface="Cambria Math" panose="02040503050406030204" pitchFamily="18" charset="0"/>
                                      </a:rPr>
                                      <m:t>1</m:t>
                                    </m:r>
                                  </m:sub>
                                </m:sSub>
                              </m:e>
                            </m:mr>
                            <m:mr>
                              <m:e>
                                <m:r>
                                  <a:rPr lang="zh-CN" altLang="en-US" i="1">
                                    <a:solidFill>
                                      <a:srgbClr val="000000"/>
                                    </a:solidFill>
                                    <a:latin typeface="Cambria Math" panose="02040503050406030204" pitchFamily="18" charset="0"/>
                                  </a:rPr>
                                  <m:t>⋯</m:t>
                                </m:r>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1</m:t>
                                    </m:r>
                                  </m:sub>
                                </m:sSub>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sup>
                                </m:sSub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2</m:t>
                                    </m:r>
                                  </m:sub>
                                </m:sSub>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2</m:t>
                                    </m:r>
                                  </m:sub>
                                  <m:sup>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sup>
                                </m:sSub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𝑘</m:t>
                                    </m:r>
                                  </m:sub>
                                </m:sSub>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𝑘</m:t>
                                    </m:r>
                                  </m:sub>
                                  <m:sup>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sup>
                                </m:sSub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𝑑</m:t>
                                    </m:r>
                                  </m:e>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sub>
                                </m:sSub>
                              </m:e>
                            </m:mr>
                          </m:m>
                        </m:e>
                      </m:d>
                    </m:oMath>
                  </m:oMathPara>
                </a14:m>
                <a:endParaRPr lang="zh-CN" altLang="en-US" dirty="0"/>
              </a:p>
            </p:txBody>
          </p:sp>
        </mc:Choice>
        <mc:Fallback xmlns="">
          <p:sp>
            <p:nvSpPr>
              <p:cNvPr id="99349" name="Object 19"/>
              <p:cNvSpPr txBox="1">
                <a:spLocks noRot="1" noChangeAspect="1" noMove="1" noResize="1" noEditPoints="1" noAdjustHandles="1" noChangeArrowheads="1" noChangeShapeType="1" noTextEdit="1"/>
              </p:cNvSpPr>
              <p:nvPr/>
            </p:nvSpPr>
            <p:spPr bwMode="auto">
              <a:xfrm>
                <a:off x="1404454" y="1202880"/>
                <a:ext cx="6192217" cy="2435226"/>
              </a:xfrm>
              <a:prstGeom prst="rect">
                <a:avLst/>
              </a:prstGeom>
              <a:blipFill>
                <a:blip r:embed="rId2"/>
                <a:stretch>
                  <a:fillRect/>
                </a:stretch>
              </a:blipFill>
              <a:ln>
                <a:noFill/>
              </a:ln>
            </p:spPr>
            <p:txBody>
              <a:bodyPr/>
              <a:lstStyle/>
              <a:p>
                <a:r>
                  <a:rPr lang="zh-CN" altLang="en-US">
                    <a:noFill/>
                  </a:rPr>
                  <a:t> </a:t>
                </a:r>
              </a:p>
            </p:txBody>
          </p:sp>
        </mc:Fallback>
      </mc:AlternateContent>
      <p:sp>
        <p:nvSpPr>
          <p:cNvPr id="99350" name="Rectangle 22"/>
          <p:cNvSpPr>
            <a:spLocks noChangeArrowheads="1"/>
          </p:cNvSpPr>
          <p:nvPr/>
        </p:nvSpPr>
        <p:spPr bwMode="auto">
          <a:xfrm>
            <a:off x="0" y="2957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56437" name="Object 21"/>
              <p:cNvSpPr txBox="1"/>
              <p:nvPr/>
            </p:nvSpPr>
            <p:spPr bwMode="auto">
              <a:xfrm>
                <a:off x="1763712" y="4005263"/>
                <a:ext cx="6624711" cy="164985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m>
                            <m:mPr>
                              <m:plcHide m:val="on"/>
                              <m:mcs>
                                <m:mc>
                                  <m:mcPr>
                                    <m:count m:val="4"/>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1</m:t>
                                </m:r>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1</m:t>
                                    </m:r>
                                  </m:sub>
                                </m:sSub>
                              </m:e>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2</m:t>
                                    </m:r>
                                  </m:sub>
                                </m:sSub>
                              </m:e>
                              <m:e>
                                <m:r>
                                  <a:rPr lang="zh-CN" altLang="en-US" i="1">
                                    <a:solidFill>
                                      <a:srgbClr val="000000"/>
                                    </a:solidFill>
                                    <a:latin typeface="Cambria Math" panose="02040503050406030204" pitchFamily="18" charset="0"/>
                                  </a:rPr>
                                  <m:t>⋯</m:t>
                                </m:r>
                              </m:e>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𝑘</m:t>
                                    </m:r>
                                  </m:sub>
                                </m:sSub>
                              </m:e>
                            </m:mr>
                            <m:mr>
                              <m:e>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m:t>
                                </m:r>
                              </m:e>
                            </m:mr>
                            <m:mr>
                              <m:e>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sup>
                                </m:sSubSup>
                              </m:e>
                              <m:e>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2</m:t>
                                    </m:r>
                                  </m:sub>
                                  <m:sup>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sup>
                                </m:sSubSup>
                              </m:e>
                              <m:e>
                                <m:r>
                                  <a:rPr lang="zh-CN" altLang="en-US" i="1">
                                    <a:solidFill>
                                      <a:srgbClr val="000000"/>
                                    </a:solidFill>
                                    <a:latin typeface="Cambria Math" panose="02040503050406030204" pitchFamily="18" charset="0"/>
                                  </a:rPr>
                                  <m:t>⋯</m:t>
                                </m:r>
                              </m:e>
                              <m:e>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𝑘</m:t>
                                    </m:r>
                                  </m:sub>
                                  <m:sup>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sup>
                                </m:sSubSup>
                              </m:e>
                            </m:mr>
                          </m:m>
                        </m:e>
                      </m:d>
                      <m:r>
                        <a:rPr lang="zh-CN" altLang="en-US" i="1">
                          <a:solidFill>
                            <a:srgbClr val="000000"/>
                          </a:solidFill>
                          <a:latin typeface="Cambria Math" panose="02040503050406030204" pitchFamily="18" charset="0"/>
                        </a:rPr>
                        <m:t>=</m:t>
                      </m:r>
                      <m:nary>
                        <m:naryPr>
                          <m:chr m:val="∏"/>
                          <m:supHide m:val="on"/>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𝑗</m:t>
                          </m:r>
                          <m:r>
                            <a:rPr lang="zh-CN" altLang="en-US" i="1">
                              <a:solidFill>
                                <a:srgbClr val="000000"/>
                              </a:solidFill>
                              <a:latin typeface="Cambria Math" panose="02040503050406030204" pitchFamily="18" charset="0"/>
                            </a:rPr>
                            <m:t>&lt;</m:t>
                          </m:r>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sub>
                        <m:sup/>
                        <m:e>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𝑗</m:t>
                              </m:r>
                            </m:sub>
                          </m:sSub>
                          <m:r>
                            <a:rPr lang="zh-CN" altLang="en-US" i="1">
                              <a:solidFill>
                                <a:srgbClr val="000000"/>
                              </a:solidFill>
                              <a:latin typeface="Cambria Math" panose="02040503050406030204" pitchFamily="18" charset="0"/>
                            </a:rPr>
                            <m:t>)≠0</m:t>
                          </m:r>
                        </m:e>
                      </m:nary>
                    </m:oMath>
                  </m:oMathPara>
                </a14:m>
                <a:endParaRPr lang="zh-CN" altLang="en-US" dirty="0"/>
              </a:p>
            </p:txBody>
          </p:sp>
        </mc:Choice>
        <mc:Fallback xmlns="">
          <p:sp>
            <p:nvSpPr>
              <p:cNvPr id="10556437" name="Object 21"/>
              <p:cNvSpPr txBox="1">
                <a:spLocks noRot="1" noChangeAspect="1" noMove="1" noResize="1" noEditPoints="1" noAdjustHandles="1" noChangeArrowheads="1" noChangeShapeType="1" noTextEdit="1"/>
              </p:cNvSpPr>
              <p:nvPr/>
            </p:nvSpPr>
            <p:spPr bwMode="auto">
              <a:xfrm>
                <a:off x="1763712" y="4005263"/>
                <a:ext cx="6624711" cy="1649857"/>
              </a:xfrm>
              <a:prstGeom prst="rect">
                <a:avLst/>
              </a:prstGeom>
              <a:blipFill>
                <a:blip r:embed="rId3"/>
                <a:stretch>
                  <a:fillRect/>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55641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0354" name="日期占位符 5"/>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B30FDEDC-ADB3-4FAA-8233-8D7CF37E001D}"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00355" name="灯片编号占位符 7"/>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7AB441B8-B56F-4E1C-BC00-7B7B9C2E21B6}" type="slidenum">
              <a:rPr kumimoji="0" lang="en-US" altLang="zh-CN" sz="1400">
                <a:ea typeface="宋体" panose="02010600030101010101" pitchFamily="2" charset="-122"/>
              </a:rPr>
              <a:pPr/>
              <a:t>111</a:t>
            </a:fld>
            <a:endParaRPr kumimoji="0" lang="en-US" altLang="zh-CN" sz="1400">
              <a:ea typeface="宋体" panose="02010600030101010101" pitchFamily="2" charset="-122"/>
            </a:endParaRPr>
          </a:p>
        </p:txBody>
      </p:sp>
      <p:sp>
        <p:nvSpPr>
          <p:cNvPr id="100356" name="Rectangle 3"/>
          <p:cNvSpPr>
            <a:spLocks noGrp="1" noChangeArrowheads="1"/>
          </p:cNvSpPr>
          <p:nvPr>
            <p:ph type="title"/>
          </p:nvPr>
        </p:nvSpPr>
        <p:spPr>
          <a:noFill/>
        </p:spPr>
        <p:txBody>
          <a:bodyPr/>
          <a:lstStyle/>
          <a:p>
            <a:pPr eaLnBrk="1" hangingPunct="1"/>
            <a:r>
              <a:rPr lang="en-US" altLang="zh-CN"/>
              <a:t>k</a:t>
            </a:r>
            <a:r>
              <a:rPr lang="zh-CN" altLang="en-US"/>
              <a:t>阶常系数线性齐次递推关系</a:t>
            </a:r>
          </a:p>
        </p:txBody>
      </p:sp>
      <p:sp>
        <p:nvSpPr>
          <p:cNvPr id="10557442" name="Rectangle 2"/>
          <p:cNvSpPr>
            <a:spLocks noGrp="1" noChangeArrowheads="1"/>
          </p:cNvSpPr>
          <p:nvPr>
            <p:ph type="body" sz="half" idx="1"/>
          </p:nvPr>
        </p:nvSpPr>
        <p:spPr>
          <a:xfrm>
            <a:off x="395288" y="1341438"/>
            <a:ext cx="8353425" cy="4824412"/>
          </a:xfrm>
        </p:spPr>
        <p:txBody>
          <a:bodyPr/>
          <a:lstStyle/>
          <a:p>
            <a:pPr marL="571500" indent="-571500" algn="just" eaLnBrk="1" hangingPunct="1">
              <a:buSzTx/>
              <a:buFont typeface="Wingdings" panose="05000000000000000000" pitchFamily="2" charset="2"/>
              <a:buChar char="§"/>
            </a:pPr>
            <a:r>
              <a:rPr lang="zh-CN" altLang="en-US" dirty="0">
                <a:latin typeface="黑体" panose="02010609060101010101" pitchFamily="49" charset="-122"/>
              </a:rPr>
              <a:t>例 </a:t>
            </a:r>
            <a:r>
              <a:rPr lang="en-US" altLang="zh-CN" dirty="0">
                <a:latin typeface="黑体" panose="02010609060101010101" pitchFamily="49" charset="-122"/>
              </a:rPr>
              <a:t>2.36 </a:t>
            </a:r>
            <a:r>
              <a:rPr lang="zh-CN" altLang="en-US" dirty="0">
                <a:latin typeface="黑体" panose="02010609060101010101" pitchFamily="49" charset="-122"/>
              </a:rPr>
              <a:t>求解递归关系</a:t>
            </a:r>
          </a:p>
          <a:p>
            <a:pPr marL="571500" indent="-571500" algn="just" eaLnBrk="1" hangingPunct="1">
              <a:buSzTx/>
              <a:buFont typeface="Wingdings" panose="05000000000000000000" pitchFamily="2" charset="2"/>
              <a:buChar char="§"/>
            </a:pPr>
            <a:endParaRPr lang="zh-CN" altLang="en-US" dirty="0">
              <a:latin typeface="黑体" panose="02010609060101010101" pitchFamily="49" charset="-122"/>
            </a:endParaRPr>
          </a:p>
          <a:p>
            <a:pPr marL="571500" indent="-571500" algn="just" eaLnBrk="1" hangingPunct="1">
              <a:buSzTx/>
              <a:buFont typeface="Wingdings" panose="05000000000000000000" pitchFamily="2" charset="2"/>
              <a:buChar char="§"/>
            </a:pPr>
            <a:endParaRPr lang="zh-CN" altLang="en-US" dirty="0">
              <a:latin typeface="黑体" panose="02010609060101010101" pitchFamily="49" charset="-122"/>
            </a:endParaRPr>
          </a:p>
          <a:p>
            <a:pPr marL="571500" indent="-571500" algn="just" eaLnBrk="1" hangingPunct="1">
              <a:buSzTx/>
              <a:buFont typeface="Wingdings" panose="05000000000000000000" pitchFamily="2" charset="2"/>
              <a:buNone/>
            </a:pPr>
            <a:r>
              <a:rPr lang="zh-CN" altLang="en-US" dirty="0"/>
              <a:t>     其特征方程为</a:t>
            </a:r>
          </a:p>
          <a:p>
            <a:pPr marL="571500" indent="-571500" algn="just" eaLnBrk="1" hangingPunct="1">
              <a:buSzTx/>
              <a:buFont typeface="Wingdings" panose="05000000000000000000" pitchFamily="2" charset="2"/>
              <a:buChar char="§"/>
            </a:pPr>
            <a:endParaRPr lang="zh-CN" altLang="en-US" dirty="0"/>
          </a:p>
          <a:p>
            <a:pPr marL="571500" indent="-571500" algn="just" eaLnBrk="1" hangingPunct="1">
              <a:buSzTx/>
              <a:buFont typeface="Wingdings" panose="05000000000000000000" pitchFamily="2" charset="2"/>
              <a:buNone/>
            </a:pPr>
            <a:r>
              <a:rPr lang="zh-CN" altLang="en-US" dirty="0"/>
              <a:t>     解方程得</a:t>
            </a:r>
          </a:p>
          <a:p>
            <a:pPr marL="571500" indent="-571500" algn="just" eaLnBrk="1" hangingPunct="1">
              <a:buSzTx/>
              <a:buFont typeface="Wingdings" panose="05000000000000000000" pitchFamily="2" charset="2"/>
              <a:buChar char="§"/>
            </a:pPr>
            <a:endParaRPr lang="zh-CN" altLang="en-US" dirty="0"/>
          </a:p>
          <a:p>
            <a:pPr marL="571500" indent="-571500" algn="just" eaLnBrk="1" hangingPunct="1">
              <a:buSzTx/>
              <a:buFont typeface="Wingdings" panose="05000000000000000000" pitchFamily="2" charset="2"/>
              <a:buNone/>
            </a:pPr>
            <a:r>
              <a:rPr lang="zh-CN" altLang="en-US" dirty="0"/>
              <a:t>     故通解为</a:t>
            </a:r>
          </a:p>
          <a:p>
            <a:pPr marL="571500" indent="-571500" algn="just" eaLnBrk="1" hangingPunct="1">
              <a:buSzTx/>
              <a:buFont typeface="Wingdings" panose="05000000000000000000" pitchFamily="2" charset="2"/>
              <a:buChar char="§"/>
            </a:pPr>
            <a:endParaRPr lang="en-US" altLang="zh-CN" dirty="0"/>
          </a:p>
        </p:txBody>
      </p:sp>
      <mc:AlternateContent xmlns:mc="http://schemas.openxmlformats.org/markup-compatibility/2006" xmlns:a14="http://schemas.microsoft.com/office/drawing/2010/main">
        <mc:Choice Requires="a14">
          <p:sp>
            <p:nvSpPr>
              <p:cNvPr id="100358" name="Object 19"/>
              <p:cNvSpPr txBox="1">
                <a:spLocks noGrp="1"/>
              </p:cNvSpPr>
              <p:nvPr>
                <p:ph sz="quarter" idx="2"/>
              </p:nvPr>
            </p:nvSpPr>
            <p:spPr bwMode="auto">
              <a:xfrm>
                <a:off x="1835150" y="1844675"/>
                <a:ext cx="5545138" cy="1066800"/>
              </a:xfrm>
              <a:prstGeom prst="rect">
                <a:avLst/>
              </a:prstGeom>
              <a:noFill/>
              <a:ln>
                <a:noFill/>
              </a:ln>
              <a:effectLst/>
            </p:spPr>
            <p:txBody>
              <a:bodyPr>
                <a:normAutofit fontScale="77500" lnSpcReduction="20000"/>
              </a:bodyPr>
              <a:lstStyle/>
              <a:p>
                <a:pPr>
                  <a:buNone/>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−9</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+26</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−24</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−3</m:t>
                                    </m:r>
                                  </m:sub>
                                </m:sSub>
                                <m:r>
                                  <a:rPr lang="zh-CN" altLang="en-US" i="1">
                                    <a:solidFill>
                                      <a:srgbClr val="000000"/>
                                    </a:solidFill>
                                    <a:latin typeface="Cambria Math" panose="02040503050406030204" pitchFamily="18" charset="0"/>
                                  </a:rPr>
                                  <m:t>=0</m:t>
                                </m:r>
                                <m:r>
                                  <m:rPr>
                                    <m:nor/>
                                  </m:rPr>
                                  <a:rPr lang="zh-CN" altLang="en-US" i="0">
                                    <a:solidFill>
                                      <a:srgbClr val="000000"/>
                                    </a:solidFill>
                                    <a:latin typeface="Cambria Math" panose="02040503050406030204" pitchFamily="18" charset="0"/>
                                  </a:rPr>
                                  <m:t>,   </m:t>
                                </m:r>
                                <m:r>
                                  <m:rPr>
                                    <m:nor/>
                                  </m:rPr>
                                  <a:rPr lang="zh-CN" altLang="en-US" i="0">
                                    <a:solidFill>
                                      <a:srgbClr val="000000"/>
                                    </a:solidFill>
                                    <a:latin typeface="Cambria Math" panose="02040503050406030204" pitchFamily="18" charset="0"/>
                                  </a:rPr>
                                  <m:t>n</m:t>
                                </m:r>
                                <m:r>
                                  <a:rPr lang="zh-CN" altLang="en-US" i="1">
                                    <a:solidFill>
                                      <a:srgbClr val="000000"/>
                                    </a:solidFill>
                                    <a:latin typeface="Cambria Math" panose="02040503050406030204" pitchFamily="18" charset="0"/>
                                  </a:rPr>
                                  <m:t>≥</m:t>
                                </m:r>
                                <m:r>
                                  <a:rPr lang="zh-CN" altLang="en-US" i="0">
                                    <a:solidFill>
                                      <a:srgbClr val="000000"/>
                                    </a:solidFill>
                                    <a:latin typeface="Cambria Math" panose="02040503050406030204" pitchFamily="18" charset="0"/>
                                  </a:rPr>
                                  <m:t>3</m:t>
                                </m:r>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=6,</m:t>
                                </m:r>
                                <m:r>
                                  <a:rPr lang="zh-CN" altLang="en-US" i="0">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=17,</m:t>
                                </m:r>
                                <m:r>
                                  <a:rPr lang="zh-CN" altLang="en-US" i="0">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=53</m:t>
                                </m:r>
                              </m:e>
                            </m:mr>
                          </m:m>
                        </m:e>
                      </m:d>
                    </m:oMath>
                  </m:oMathPara>
                </a14:m>
                <a:endParaRPr lang="zh-CN" altLang="en-US"/>
              </a:p>
            </p:txBody>
          </p:sp>
        </mc:Choice>
        <mc:Fallback xmlns="">
          <p:sp>
            <p:nvSpPr>
              <p:cNvPr id="100358" name="Object 19"/>
              <p:cNvSpPr txBox="1">
                <a:spLocks noRot="1" noChangeAspect="1" noMove="1" noResize="1" noEditPoints="1" noAdjustHandles="1" noChangeArrowheads="1" noChangeShapeType="1" noTextEdit="1"/>
              </p:cNvSpPr>
              <p:nvPr>
                <p:ph sz="quarter" idx="2"/>
              </p:nvPr>
            </p:nvSpPr>
            <p:spPr bwMode="auto">
              <a:xfrm>
                <a:off x="1835150" y="1844675"/>
                <a:ext cx="5545138" cy="1066800"/>
              </a:xfrm>
              <a:prstGeom prst="rect">
                <a:avLst/>
              </a:prstGeom>
              <a:blipFill>
                <a:blip r:embed="rId2"/>
                <a:stretch>
                  <a:fillRect/>
                </a:stretch>
              </a:blipFill>
              <a:ln>
                <a:noFill/>
              </a:ln>
              <a:effectLst/>
            </p:spPr>
            <p:txBody>
              <a:bodyPr/>
              <a:lstStyle/>
              <a:p>
                <a:r>
                  <a:rPr lang="zh-CN" altLang="en-US">
                    <a:noFill/>
                  </a:rPr>
                  <a:t> </a:t>
                </a:r>
              </a:p>
            </p:txBody>
          </p:sp>
        </mc:Fallback>
      </mc:AlternateContent>
      <p:sp>
        <p:nvSpPr>
          <p:cNvPr id="100359"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0360"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0361"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0362"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0363"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0364"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0365"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0366"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0367"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0368"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0369"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0370"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0371"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0372"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0373"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57461" name="Object 21"/>
              <p:cNvSpPr txBox="1">
                <a:spLocks noGrp="1"/>
              </p:cNvSpPr>
              <p:nvPr>
                <p:ph sz="quarter" idx="3"/>
              </p:nvPr>
            </p:nvSpPr>
            <p:spPr bwMode="auto">
              <a:xfrm>
                <a:off x="2124075" y="3429000"/>
                <a:ext cx="3527425" cy="481013"/>
              </a:xfrm>
              <a:prstGeom prst="rect">
                <a:avLst/>
              </a:prstGeom>
              <a:noFill/>
              <a:ln>
                <a:noFill/>
              </a:ln>
              <a:effectLst/>
            </p:spPr>
            <p:txBody>
              <a:bodyPr>
                <a:normAutofit fontScale="85000" lnSpcReduction="10000"/>
              </a:bodyPr>
              <a:lstStyle/>
              <a:p>
                <a:pPr>
                  <a:buNone/>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−9</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+26</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−24=0</m:t>
                      </m:r>
                    </m:oMath>
                  </m:oMathPara>
                </a14:m>
                <a:endParaRPr lang="zh-CN" altLang="en-US"/>
              </a:p>
            </p:txBody>
          </p:sp>
        </mc:Choice>
        <mc:Fallback xmlns="">
          <p:sp>
            <p:nvSpPr>
              <p:cNvPr id="10557461" name="Object 21"/>
              <p:cNvSpPr txBox="1">
                <a:spLocks noRot="1" noChangeAspect="1" noMove="1" noResize="1" noEditPoints="1" noAdjustHandles="1" noChangeArrowheads="1" noChangeShapeType="1" noTextEdit="1"/>
              </p:cNvSpPr>
              <p:nvPr>
                <p:ph sz="quarter" idx="3"/>
              </p:nvPr>
            </p:nvSpPr>
            <p:spPr bwMode="auto">
              <a:xfrm>
                <a:off x="2124075" y="3429000"/>
                <a:ext cx="3527425" cy="481013"/>
              </a:xfrm>
              <a:prstGeom prst="rect">
                <a:avLst/>
              </a:prstGeom>
              <a:blipFill>
                <a:blip r:embed="rId3"/>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57463" name="Object 23"/>
              <p:cNvSpPr txBox="1"/>
              <p:nvPr/>
            </p:nvSpPr>
            <p:spPr bwMode="auto">
              <a:xfrm>
                <a:off x="2124075" y="4365625"/>
                <a:ext cx="3097213" cy="53022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smtClean="0">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=2,</m:t>
                      </m:r>
                      <m:r>
                        <a:rPr lang="zh-CN" altLang="en-US" i="0">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=3,</m:t>
                      </m:r>
                      <m:r>
                        <a:rPr lang="zh-CN" altLang="en-US" i="0">
                          <a:solidFill>
                            <a:srgbClr val="000000"/>
                          </a:solidFill>
                          <a:latin typeface="Cambria Math" panose="02040503050406030204" pitchFamily="18" charset="0"/>
                        </a:rPr>
                        <m:t> </m:t>
                      </m:r>
                      <m:sSub>
                        <m:sSubPr>
                          <m:ctrlPr>
                            <a:rPr lang="zh-CN" altLang="en-US" i="1" smtClean="0">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3</m:t>
                          </m:r>
                        </m:sub>
                      </m:sSub>
                      <m:r>
                        <a:rPr lang="zh-CN" altLang="en-US" i="1">
                          <a:solidFill>
                            <a:srgbClr val="000000"/>
                          </a:solidFill>
                          <a:latin typeface="Cambria Math" panose="02040503050406030204" pitchFamily="18" charset="0"/>
                        </a:rPr>
                        <m:t>=4</m:t>
                      </m:r>
                    </m:oMath>
                  </m:oMathPara>
                </a14:m>
                <a:endParaRPr lang="zh-CN" altLang="en-US" dirty="0"/>
              </a:p>
            </p:txBody>
          </p:sp>
        </mc:Choice>
        <mc:Fallback xmlns="">
          <p:sp>
            <p:nvSpPr>
              <p:cNvPr id="10557463" name="Object 23"/>
              <p:cNvSpPr txBox="1">
                <a:spLocks noRot="1" noChangeAspect="1" noMove="1" noResize="1" noEditPoints="1" noAdjustHandles="1" noChangeArrowheads="1" noChangeShapeType="1" noTextEdit="1"/>
              </p:cNvSpPr>
              <p:nvPr/>
            </p:nvSpPr>
            <p:spPr bwMode="auto">
              <a:xfrm>
                <a:off x="2124075" y="4365625"/>
                <a:ext cx="3097213" cy="530225"/>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57464" name="Object 24"/>
              <p:cNvSpPr txBox="1"/>
              <p:nvPr/>
            </p:nvSpPr>
            <p:spPr bwMode="auto">
              <a:xfrm>
                <a:off x="2051050" y="5445125"/>
                <a:ext cx="3816350" cy="59055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1</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2</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3</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3</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4</m:t>
                          </m:r>
                        </m:e>
                        <m:sup>
                          <m:r>
                            <a:rPr lang="zh-CN" altLang="en-US" i="1">
                              <a:solidFill>
                                <a:srgbClr val="000000"/>
                              </a:solidFill>
                              <a:latin typeface="Cambria Math" panose="02040503050406030204" pitchFamily="18" charset="0"/>
                            </a:rPr>
                            <m:t>𝑛</m:t>
                          </m:r>
                        </m:sup>
                      </m:sSup>
                    </m:oMath>
                  </m:oMathPara>
                </a14:m>
                <a:endParaRPr lang="zh-CN" altLang="en-US"/>
              </a:p>
            </p:txBody>
          </p:sp>
        </mc:Choice>
        <mc:Fallback xmlns="">
          <p:sp>
            <p:nvSpPr>
              <p:cNvPr id="10557464" name="Object 24"/>
              <p:cNvSpPr txBox="1">
                <a:spLocks noRot="1" noChangeAspect="1" noMove="1" noResize="1" noEditPoints="1" noAdjustHandles="1" noChangeArrowheads="1" noChangeShapeType="1" noTextEdit="1"/>
              </p:cNvSpPr>
              <p:nvPr/>
            </p:nvSpPr>
            <p:spPr bwMode="auto">
              <a:xfrm>
                <a:off x="2051050" y="5445125"/>
                <a:ext cx="3816350" cy="590550"/>
              </a:xfrm>
              <a:prstGeom prst="rect">
                <a:avLst/>
              </a:prstGeom>
              <a:blipFill>
                <a:blip r:embed="rId5"/>
                <a:stretch>
                  <a:fillRect/>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557442">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557442">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55744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378" name="日期占位符 5"/>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E6BBAB4A-6FEF-4BD5-857E-8862D59B3891}"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01379" name="灯片编号占位符 7"/>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77EA77C9-4B80-4CFE-8203-3DF8D60A69A5}" type="slidenum">
              <a:rPr kumimoji="0" lang="en-US" altLang="zh-CN" sz="1400">
                <a:ea typeface="宋体" panose="02010600030101010101" pitchFamily="2" charset="-122"/>
              </a:rPr>
              <a:pPr/>
              <a:t>112</a:t>
            </a:fld>
            <a:endParaRPr kumimoji="0" lang="en-US" altLang="zh-CN" sz="1400">
              <a:ea typeface="宋体" panose="02010600030101010101" pitchFamily="2" charset="-122"/>
            </a:endParaRPr>
          </a:p>
        </p:txBody>
      </p:sp>
      <p:sp>
        <p:nvSpPr>
          <p:cNvPr id="101380" name="Rectangle 3"/>
          <p:cNvSpPr>
            <a:spLocks noGrp="1" noChangeArrowheads="1"/>
          </p:cNvSpPr>
          <p:nvPr>
            <p:ph type="title"/>
          </p:nvPr>
        </p:nvSpPr>
        <p:spPr>
          <a:noFill/>
        </p:spPr>
        <p:txBody>
          <a:bodyPr/>
          <a:lstStyle/>
          <a:p>
            <a:pPr eaLnBrk="1" hangingPunct="1"/>
            <a:r>
              <a:rPr lang="en-US" altLang="zh-CN"/>
              <a:t>k</a:t>
            </a:r>
            <a:r>
              <a:rPr lang="zh-CN" altLang="en-US"/>
              <a:t>阶常系数线性齐次递推关系</a:t>
            </a:r>
          </a:p>
        </p:txBody>
      </p:sp>
      <p:sp>
        <p:nvSpPr>
          <p:cNvPr id="10558466" name="Rectangle 2"/>
          <p:cNvSpPr>
            <a:spLocks noGrp="1" noChangeArrowheads="1"/>
          </p:cNvSpPr>
          <p:nvPr>
            <p:ph type="body" sz="half" idx="1"/>
          </p:nvPr>
        </p:nvSpPr>
        <p:spPr>
          <a:xfrm>
            <a:off x="468313" y="1628775"/>
            <a:ext cx="8280400" cy="4114800"/>
          </a:xfrm>
        </p:spPr>
        <p:txBody>
          <a:bodyPr/>
          <a:lstStyle/>
          <a:p>
            <a:pPr marL="571500" indent="-571500" algn="just" eaLnBrk="1" hangingPunct="1">
              <a:buSzTx/>
              <a:buFont typeface="Wingdings" panose="05000000000000000000" pitchFamily="2" charset="2"/>
              <a:buChar char="§"/>
            </a:pPr>
            <a:endParaRPr lang="en-US" altLang="zh-CN" sz="2400"/>
          </a:p>
          <a:p>
            <a:pPr marL="571500" indent="-571500" algn="just" eaLnBrk="1" hangingPunct="1">
              <a:buSzTx/>
              <a:buFont typeface="Wingdings" panose="05000000000000000000" pitchFamily="2" charset="2"/>
              <a:buNone/>
            </a:pPr>
            <a:r>
              <a:rPr lang="en-US" altLang="zh-CN" sz="2400"/>
              <a:t>     </a:t>
            </a:r>
            <a:r>
              <a:rPr lang="zh-CN" altLang="en-US"/>
              <a:t>解方程组</a:t>
            </a:r>
          </a:p>
          <a:p>
            <a:pPr marL="571500" indent="-571500" algn="just" eaLnBrk="1" hangingPunct="1">
              <a:buSzTx/>
              <a:buFont typeface="Wingdings" panose="05000000000000000000" pitchFamily="2" charset="2"/>
              <a:buChar char="§"/>
            </a:pPr>
            <a:endParaRPr lang="zh-CN" altLang="en-US"/>
          </a:p>
          <a:p>
            <a:pPr marL="571500" indent="-571500" algn="just" eaLnBrk="1" hangingPunct="1">
              <a:buSzTx/>
              <a:buFont typeface="Wingdings" panose="05000000000000000000" pitchFamily="2" charset="2"/>
              <a:buChar char="§"/>
            </a:pPr>
            <a:endParaRPr lang="zh-CN" altLang="en-US" sz="1600"/>
          </a:p>
          <a:p>
            <a:pPr marL="571500" indent="-571500" algn="just" eaLnBrk="1" hangingPunct="1">
              <a:buSzTx/>
              <a:buFont typeface="Wingdings" panose="05000000000000000000" pitchFamily="2" charset="2"/>
              <a:buNone/>
            </a:pPr>
            <a:r>
              <a:rPr lang="zh-CN" altLang="en-US"/>
              <a:t>    得</a:t>
            </a:r>
          </a:p>
          <a:p>
            <a:pPr marL="571500" indent="-571500" algn="just" eaLnBrk="1" hangingPunct="1">
              <a:buSzTx/>
              <a:buFont typeface="Wingdings" panose="05000000000000000000" pitchFamily="2" charset="2"/>
              <a:buNone/>
            </a:pPr>
            <a:endParaRPr lang="zh-CN" altLang="en-US" sz="1600"/>
          </a:p>
          <a:p>
            <a:pPr marL="571500" indent="-571500" algn="just" eaLnBrk="1" hangingPunct="1">
              <a:buSzTx/>
              <a:buFont typeface="Wingdings" panose="05000000000000000000" pitchFamily="2" charset="2"/>
              <a:buNone/>
            </a:pPr>
            <a:r>
              <a:rPr lang="zh-CN" altLang="en-US"/>
              <a:t>    因此</a:t>
            </a:r>
            <a:r>
              <a:rPr lang="zh-CN" altLang="en-US" sz="2400"/>
              <a:t> </a:t>
            </a:r>
          </a:p>
        </p:txBody>
      </p:sp>
      <p:sp>
        <p:nvSpPr>
          <p:cNvPr id="101382"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1383"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1384"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1385"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1386"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1387"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1388"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1389"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1390"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1391"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1392"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1393"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1394"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1395"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1396" name="Object 19"/>
              <p:cNvSpPr txBox="1"/>
              <p:nvPr/>
            </p:nvSpPr>
            <p:spPr bwMode="auto">
              <a:xfrm>
                <a:off x="2484438" y="1557338"/>
                <a:ext cx="3221037" cy="1519237"/>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3</m:t>
                                    </m:r>
                                  </m:sub>
                                </m:sSub>
                                <m:r>
                                  <a:rPr lang="zh-CN" altLang="en-US" i="1">
                                    <a:solidFill>
                                      <a:srgbClr val="000000"/>
                                    </a:solidFill>
                                    <a:latin typeface="Cambria Math" panose="02040503050406030204" pitchFamily="18" charset="0"/>
                                  </a:rPr>
                                  <m:t>=6</m:t>
                                </m:r>
                              </m:e>
                            </m:mr>
                            <m:mr>
                              <m:e>
                                <m:r>
                                  <a:rPr lang="zh-CN" altLang="en-US" i="1">
                                    <a:solidFill>
                                      <a:srgbClr val="000000"/>
                                    </a:solidFill>
                                    <a:latin typeface="Cambria Math" panose="02040503050406030204" pitchFamily="18" charset="0"/>
                                  </a:rPr>
                                  <m:t>2</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+3</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+4</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3</m:t>
                                    </m:r>
                                  </m:sub>
                                </m:sSub>
                                <m:r>
                                  <a:rPr lang="zh-CN" altLang="en-US" i="1">
                                    <a:solidFill>
                                      <a:srgbClr val="000000"/>
                                    </a:solidFill>
                                    <a:latin typeface="Cambria Math" panose="02040503050406030204" pitchFamily="18" charset="0"/>
                                  </a:rPr>
                                  <m:t>=17</m:t>
                                </m:r>
                              </m:e>
                            </m:mr>
                            <m:mr>
                              <m:e>
                                <m:r>
                                  <a:rPr lang="zh-CN" altLang="en-US" i="1">
                                    <a:solidFill>
                                      <a:srgbClr val="000000"/>
                                    </a:solidFill>
                                    <a:latin typeface="Cambria Math" panose="02040503050406030204" pitchFamily="18" charset="0"/>
                                  </a:rPr>
                                  <m:t>4</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+9</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+16</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3</m:t>
                                    </m:r>
                                  </m:sub>
                                </m:sSub>
                                <m:r>
                                  <a:rPr lang="zh-CN" altLang="en-US" i="1">
                                    <a:solidFill>
                                      <a:srgbClr val="000000"/>
                                    </a:solidFill>
                                    <a:latin typeface="Cambria Math" panose="02040503050406030204" pitchFamily="18" charset="0"/>
                                  </a:rPr>
                                  <m:t>=53</m:t>
                                </m:r>
                              </m:e>
                            </m:mr>
                          </m:m>
                        </m:e>
                      </m:d>
                    </m:oMath>
                  </m:oMathPara>
                </a14:m>
                <a:endParaRPr lang="zh-CN" altLang="en-US"/>
              </a:p>
            </p:txBody>
          </p:sp>
        </mc:Choice>
        <mc:Fallback xmlns="">
          <p:sp>
            <p:nvSpPr>
              <p:cNvPr id="101396" name="Object 19"/>
              <p:cNvSpPr txBox="1">
                <a:spLocks noRot="1" noChangeAspect="1" noMove="1" noResize="1" noEditPoints="1" noAdjustHandles="1" noChangeArrowheads="1" noChangeShapeType="1" noTextEdit="1"/>
              </p:cNvSpPr>
              <p:nvPr/>
            </p:nvSpPr>
            <p:spPr bwMode="auto">
              <a:xfrm>
                <a:off x="2484438" y="1557338"/>
                <a:ext cx="3221037" cy="1519237"/>
              </a:xfrm>
              <a:prstGeom prst="rect">
                <a:avLst/>
              </a:prstGeom>
              <a:blipFill>
                <a:blip r:embed="rId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58485" name="Object 21"/>
              <p:cNvSpPr txBox="1"/>
              <p:nvPr/>
            </p:nvSpPr>
            <p:spPr bwMode="auto">
              <a:xfrm>
                <a:off x="1476374" y="3429000"/>
                <a:ext cx="4751809" cy="758821"/>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=3,</m:t>
                      </m:r>
                      <m:r>
                        <m:rPr>
                          <m:nor/>
                        </m:rPr>
                        <a:rPr lang="zh-CN" altLang="en-US" i="0">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=1,</m:t>
                      </m:r>
                      <m:r>
                        <m:rPr>
                          <m:nor/>
                        </m:rPr>
                        <a:rPr lang="zh-CN" altLang="en-US" i="0">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3</m:t>
                          </m:r>
                        </m:sub>
                      </m:sSub>
                      <m:r>
                        <a:rPr lang="zh-CN" altLang="en-US" i="1">
                          <a:solidFill>
                            <a:srgbClr val="000000"/>
                          </a:solidFill>
                          <a:latin typeface="Cambria Math" panose="02040503050406030204" pitchFamily="18" charset="0"/>
                        </a:rPr>
                        <m:t>=2</m:t>
                      </m:r>
                    </m:oMath>
                  </m:oMathPara>
                </a14:m>
                <a:endParaRPr lang="zh-CN" altLang="en-US" dirty="0"/>
              </a:p>
            </p:txBody>
          </p:sp>
        </mc:Choice>
        <mc:Fallback xmlns="">
          <p:sp>
            <p:nvSpPr>
              <p:cNvPr id="10558485" name="Object 21"/>
              <p:cNvSpPr txBox="1">
                <a:spLocks noRot="1" noChangeAspect="1" noMove="1" noResize="1" noEditPoints="1" noAdjustHandles="1" noChangeArrowheads="1" noChangeShapeType="1" noTextEdit="1"/>
              </p:cNvSpPr>
              <p:nvPr/>
            </p:nvSpPr>
            <p:spPr bwMode="auto">
              <a:xfrm>
                <a:off x="1476374" y="3429000"/>
                <a:ext cx="4751809" cy="758821"/>
              </a:xfrm>
              <a:prstGeom prst="rect">
                <a:avLst/>
              </a:prstGeom>
              <a:blipFill>
                <a:blip r:embed="rId3"/>
                <a:stretch>
                  <a:fillRect l="-256"/>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58489" name="Object 25"/>
              <p:cNvSpPr txBox="1">
                <a:spLocks noGrp="1"/>
              </p:cNvSpPr>
              <p:nvPr>
                <p:ph sz="quarter" idx="3"/>
              </p:nvPr>
            </p:nvSpPr>
            <p:spPr bwMode="auto">
              <a:xfrm>
                <a:off x="1908174" y="4221163"/>
                <a:ext cx="6192218" cy="1152052"/>
              </a:xfrm>
              <a:prstGeom prst="rect">
                <a:avLst/>
              </a:prstGeom>
              <a:noFill/>
              <a:ln>
                <a:noFill/>
              </a:ln>
              <a:effectLst/>
            </p:spPr>
            <p:txBody>
              <a:bodyPr>
                <a:normAutofit/>
              </a:bodyPr>
              <a:lstStyle/>
              <a:p>
                <a:pPr>
                  <a:buNone/>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=3⋅</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3</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+2⋅</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4</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≥0</m:t>
                      </m:r>
                    </m:oMath>
                  </m:oMathPara>
                </a14:m>
                <a:endParaRPr lang="zh-CN" altLang="en-US" dirty="0"/>
              </a:p>
            </p:txBody>
          </p:sp>
        </mc:Choice>
        <mc:Fallback xmlns="">
          <p:sp>
            <p:nvSpPr>
              <p:cNvPr id="10558489" name="Object 25"/>
              <p:cNvSpPr txBox="1">
                <a:spLocks noGrp="1" noRot="1" noChangeAspect="1" noMove="1" noResize="1" noEditPoints="1" noAdjustHandles="1" noChangeArrowheads="1" noChangeShapeType="1" noTextEdit="1"/>
              </p:cNvSpPr>
              <p:nvPr>
                <p:ph sz="quarter" idx="3"/>
              </p:nvPr>
            </p:nvSpPr>
            <p:spPr bwMode="auto">
              <a:xfrm>
                <a:off x="1908174" y="4221163"/>
                <a:ext cx="6192218" cy="1152052"/>
              </a:xfrm>
              <a:prstGeom prst="rect">
                <a:avLst/>
              </a:prstGeom>
              <a:blipFill>
                <a:blip r:embed="rId4"/>
                <a:stretch>
                  <a:fillRect/>
                </a:stretch>
              </a:blipFill>
              <a:ln>
                <a:noFill/>
              </a:ln>
              <a:effectLst/>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558466">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55846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02" name="日期占位符 6"/>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6D75C008-5678-43AA-9795-EF496285ED74}"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02403" name="灯片编号占位符 8"/>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67460993-49C3-4788-B136-5729A52BF185}" type="slidenum">
              <a:rPr kumimoji="0" lang="en-US" altLang="zh-CN" sz="1400">
                <a:ea typeface="宋体" panose="02010600030101010101" pitchFamily="2" charset="-122"/>
              </a:rPr>
              <a:pPr/>
              <a:t>113</a:t>
            </a:fld>
            <a:endParaRPr kumimoji="0" lang="en-US" altLang="zh-CN" sz="1400">
              <a:ea typeface="宋体" panose="02010600030101010101" pitchFamily="2" charset="-122"/>
            </a:endParaRPr>
          </a:p>
        </p:txBody>
      </p:sp>
      <p:sp>
        <p:nvSpPr>
          <p:cNvPr id="102404" name="Rectangle 3"/>
          <p:cNvSpPr>
            <a:spLocks noGrp="1" noChangeArrowheads="1"/>
          </p:cNvSpPr>
          <p:nvPr>
            <p:ph type="title" sz="quarter"/>
          </p:nvPr>
        </p:nvSpPr>
        <p:spPr>
          <a:noFill/>
        </p:spPr>
        <p:txBody>
          <a:bodyPr/>
          <a:lstStyle/>
          <a:p>
            <a:pPr eaLnBrk="1" hangingPunct="1"/>
            <a:r>
              <a:rPr lang="en-US" altLang="zh-CN"/>
              <a:t>k</a:t>
            </a:r>
            <a:r>
              <a:rPr lang="zh-CN" altLang="en-US"/>
              <a:t>阶常系数线性齐次递推关系</a:t>
            </a:r>
          </a:p>
        </p:txBody>
      </p:sp>
      <mc:AlternateContent xmlns:mc="http://schemas.openxmlformats.org/markup-compatibility/2006" xmlns:a14="http://schemas.microsoft.com/office/drawing/2010/main">
        <mc:Choice Requires="a14">
          <p:sp>
            <p:nvSpPr>
              <p:cNvPr id="102405" name="Object 19"/>
              <p:cNvSpPr txBox="1">
                <a:spLocks noGrp="1"/>
              </p:cNvSpPr>
              <p:nvPr>
                <p:ph sz="quarter" idx="1"/>
              </p:nvPr>
            </p:nvSpPr>
            <p:spPr bwMode="auto">
              <a:xfrm>
                <a:off x="593725" y="1487488"/>
                <a:ext cx="7813675" cy="635000"/>
              </a:xfrm>
              <a:prstGeom prst="rect">
                <a:avLst/>
              </a:prstGeom>
              <a:noFill/>
              <a:ln>
                <a:noFill/>
              </a:ln>
              <a:effectLst/>
            </p:spPr>
            <p:txBody>
              <a:bodyPr>
                <a:normAutofit/>
              </a:bodyPr>
              <a:lstStyle/>
              <a:p>
                <a:pPr>
                  <a:buNone/>
                </a:pPr>
                <a14:m>
                  <m:oMathPara xmlns:m="http://schemas.openxmlformats.org/officeDocument/2006/math">
                    <m:oMathParaPr>
                      <m:jc m:val="left"/>
                    </m:oMathParaPr>
                    <m:oMath xmlns:m="http://schemas.openxmlformats.org/officeDocument/2006/math">
                      <m:r>
                        <a:rPr lang="zh-CN" altLang="en-US" i="1" smtClean="0">
                          <a:solidFill>
                            <a:srgbClr val="000000"/>
                          </a:solidFill>
                          <a:latin typeface="Cambria Math" panose="02040503050406030204" pitchFamily="18" charset="0"/>
                        </a:rPr>
                        <m:t>𝐴</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𝑥</m:t>
                          </m:r>
                        </m:e>
                      </m:d>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2</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en-US" altLang="zh-CN" b="1" i="1" smtClean="0">
                              <a:solidFill>
                                <a:srgbClr val="000000"/>
                              </a:solidFill>
                              <a:latin typeface="Cambria Math" panose="02040503050406030204" pitchFamily="18" charset="0"/>
                            </a:rPr>
                            <m:t>𝟑</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en-US" altLang="zh-CN" b="1" i="1" smtClean="0">
                              <a:solidFill>
                                <a:srgbClr val="000000"/>
                              </a:solidFill>
                              <a:latin typeface="Cambria Math" panose="02040503050406030204" pitchFamily="18" charset="0"/>
                            </a:rPr>
                            <m:t>𝟑</m:t>
                          </m:r>
                        </m:sup>
                      </m:sSup>
                      <m:r>
                        <a:rPr lang="en-US" altLang="zh-CN" b="1" i="1" smtClean="0">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2405" name="Object 19"/>
              <p:cNvSpPr txBox="1">
                <a:spLocks noGrp="1" noRot="1" noChangeAspect="1" noMove="1" noResize="1" noEditPoints="1" noAdjustHandles="1" noChangeArrowheads="1" noChangeShapeType="1" noTextEdit="1"/>
              </p:cNvSpPr>
              <p:nvPr>
                <p:ph sz="quarter" idx="1"/>
              </p:nvPr>
            </p:nvSpPr>
            <p:spPr bwMode="auto">
              <a:xfrm>
                <a:off x="593725" y="1487488"/>
                <a:ext cx="7813675" cy="635000"/>
              </a:xfrm>
              <a:prstGeom prst="rect">
                <a:avLst/>
              </a:prstGeom>
              <a:blipFill>
                <a:blip r:embed="rId2"/>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74869" name="Object 21"/>
              <p:cNvSpPr txBox="1">
                <a:spLocks noGrp="1"/>
              </p:cNvSpPr>
              <p:nvPr>
                <p:ph sz="quarter" idx="2"/>
              </p:nvPr>
            </p:nvSpPr>
            <p:spPr bwMode="auto">
              <a:xfrm>
                <a:off x="250825" y="2205038"/>
                <a:ext cx="7697788" cy="554037"/>
              </a:xfrm>
              <a:prstGeom prst="rect">
                <a:avLst/>
              </a:prstGeom>
              <a:noFill/>
              <a:ln>
                <a:noFill/>
              </a:ln>
              <a:effectLst/>
            </p:spPr>
            <p:txBody>
              <a:bodyPr>
                <a:normAutofit fontScale="77500" lnSpcReduction="20000"/>
              </a:bodyPr>
              <a:lstStyle/>
              <a:p>
                <a:pPr>
                  <a:buNone/>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−9</m:t>
                      </m:r>
                      <m:r>
                        <a:rPr lang="zh-CN" altLang="en-US" i="1">
                          <a:solidFill>
                            <a:srgbClr val="000000"/>
                          </a:solidFill>
                          <a:latin typeface="Cambria Math" panose="02040503050406030204" pitchFamily="18" charset="0"/>
                        </a:rPr>
                        <m:t>𝑥𝐴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r>
                        <a:rPr lang="zh-CN" altLang="en-US" i="0">
                          <a:solidFill>
                            <a:srgbClr val="000000"/>
                          </a:solidFill>
                          <a:latin typeface="Cambria Math" panose="02040503050406030204" pitchFamily="18" charset="0"/>
                        </a:rPr>
                        <m:t>9</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−9</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−9</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2</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−⋯−9</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10574869" name="Object 21"/>
              <p:cNvSpPr txBox="1">
                <a:spLocks noRot="1" noChangeAspect="1" noMove="1" noResize="1" noEditPoints="1" noAdjustHandles="1" noChangeArrowheads="1" noChangeShapeType="1" noTextEdit="1"/>
              </p:cNvSpPr>
              <p:nvPr>
                <p:ph sz="quarter" idx="2"/>
              </p:nvPr>
            </p:nvSpPr>
            <p:spPr bwMode="auto">
              <a:xfrm>
                <a:off x="250825" y="2205038"/>
                <a:ext cx="7697788" cy="554037"/>
              </a:xfrm>
              <a:prstGeom prst="rect">
                <a:avLst/>
              </a:prstGeom>
              <a:blipFill>
                <a:blip r:embed="rId3"/>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74871" name="Object 23"/>
              <p:cNvSpPr txBox="1">
                <a:spLocks noGrp="1"/>
              </p:cNvSpPr>
              <p:nvPr>
                <p:ph sz="quarter" idx="3"/>
              </p:nvPr>
            </p:nvSpPr>
            <p:spPr bwMode="auto">
              <a:xfrm>
                <a:off x="0" y="2852738"/>
                <a:ext cx="8497888" cy="557212"/>
              </a:xfrm>
              <a:prstGeom prst="rect">
                <a:avLst/>
              </a:prstGeom>
              <a:noFill/>
              <a:ln>
                <a:noFill/>
              </a:ln>
              <a:effectLst/>
            </p:spPr>
            <p:txBody>
              <a:bodyPr>
                <a:normAutofit fontScale="85000" lnSpcReduction="10000"/>
              </a:bodyPr>
              <a:lstStyle/>
              <a:p>
                <a:pPr>
                  <a:buNone/>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26</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26</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0</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+26</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+26</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2</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4</m:t>
                          </m:r>
                        </m:sup>
                      </m:sSup>
                      <m:r>
                        <a:rPr lang="zh-CN" altLang="en-US" i="1">
                          <a:solidFill>
                            <a:srgbClr val="000000"/>
                          </a:solidFill>
                          <a:latin typeface="Cambria Math" panose="02040503050406030204" pitchFamily="18" charset="0"/>
                        </a:rPr>
                        <m:t>+⋯+26</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10574871" name="Object 23"/>
              <p:cNvSpPr txBox="1">
                <a:spLocks noRot="1" noChangeAspect="1" noMove="1" noResize="1" noEditPoints="1" noAdjustHandles="1" noChangeArrowheads="1" noChangeShapeType="1" noTextEdit="1"/>
              </p:cNvSpPr>
              <p:nvPr>
                <p:ph sz="quarter" idx="3"/>
              </p:nvPr>
            </p:nvSpPr>
            <p:spPr bwMode="auto">
              <a:xfrm>
                <a:off x="0" y="2852738"/>
                <a:ext cx="8497888" cy="557212"/>
              </a:xfrm>
              <a:prstGeom prst="rect">
                <a:avLst/>
              </a:prstGeom>
              <a:blipFill>
                <a:blip r:embed="rId4"/>
                <a:stretch>
                  <a:fillRect l="-143"/>
                </a:stretch>
              </a:blipFill>
              <a:ln>
                <a:noFill/>
              </a:ln>
              <a:effectLst/>
            </p:spPr>
            <p:txBody>
              <a:bodyPr/>
              <a:lstStyle/>
              <a:p>
                <a:r>
                  <a:rPr lang="zh-CN" altLang="en-US">
                    <a:noFill/>
                  </a:rPr>
                  <a:t> </a:t>
                </a:r>
              </a:p>
            </p:txBody>
          </p:sp>
        </mc:Fallback>
      </mc:AlternateContent>
      <p:sp>
        <p:nvSpPr>
          <p:cNvPr id="102408"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2409"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2410"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2411"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2412"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2413"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2414"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2415"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2416"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2417"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2418"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2419"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74873" name="Object 25"/>
              <p:cNvSpPr txBox="1">
                <a:spLocks noGrp="1"/>
              </p:cNvSpPr>
              <p:nvPr>
                <p:ph sz="quarter" idx="4"/>
              </p:nvPr>
            </p:nvSpPr>
            <p:spPr bwMode="auto">
              <a:xfrm>
                <a:off x="0" y="3573463"/>
                <a:ext cx="8893175" cy="554037"/>
              </a:xfrm>
              <a:prstGeom prst="rect">
                <a:avLst/>
              </a:prstGeom>
              <a:noFill/>
              <a:ln>
                <a:noFill/>
              </a:ln>
              <a:effectLst/>
            </p:spPr>
            <p:txBody>
              <a:bodyPr>
                <a:normAutofit fontScale="85000" lnSpcReduction="10000"/>
              </a:bodyPr>
              <a:lstStyle/>
              <a:p>
                <a:pPr>
                  <a:buNone/>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−24</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)=−24</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0</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−24</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4</m:t>
                          </m:r>
                        </m:sup>
                      </m:sSup>
                      <m:r>
                        <a:rPr lang="zh-CN" altLang="en-US" i="1">
                          <a:solidFill>
                            <a:srgbClr val="000000"/>
                          </a:solidFill>
                          <a:latin typeface="Cambria Math" panose="02040503050406030204" pitchFamily="18" charset="0"/>
                        </a:rPr>
                        <m:t>−24</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2</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5</m:t>
                          </m:r>
                        </m:sup>
                      </m:sSup>
                      <m:r>
                        <a:rPr lang="zh-CN" altLang="en-US" i="1">
                          <a:solidFill>
                            <a:srgbClr val="000000"/>
                          </a:solidFill>
                          <a:latin typeface="Cambria Math" panose="02040503050406030204" pitchFamily="18" charset="0"/>
                        </a:rPr>
                        <m:t>−⋯−24</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10574873" name="Object 25"/>
              <p:cNvSpPr txBox="1">
                <a:spLocks noRot="1" noChangeAspect="1" noMove="1" noResize="1" noEditPoints="1" noAdjustHandles="1" noChangeArrowheads="1" noChangeShapeType="1" noTextEdit="1"/>
              </p:cNvSpPr>
              <p:nvPr>
                <p:ph sz="quarter" idx="4"/>
              </p:nvPr>
            </p:nvSpPr>
            <p:spPr bwMode="auto">
              <a:xfrm>
                <a:off x="0" y="3573463"/>
                <a:ext cx="8893175" cy="554037"/>
              </a:xfrm>
              <a:prstGeom prst="rect">
                <a:avLst/>
              </a:prstGeom>
              <a:blipFill>
                <a:blip r:embed="rId5"/>
                <a:stretch>
                  <a:fillRect b="-1099"/>
                </a:stretch>
              </a:blipFill>
              <a:ln>
                <a:noFill/>
              </a:ln>
              <a:effectLst/>
            </p:spPr>
            <p:txBody>
              <a:bodyPr/>
              <a:lstStyle/>
              <a:p>
                <a:r>
                  <a:rPr lang="zh-CN" altLang="en-US">
                    <a:noFill/>
                  </a:rPr>
                  <a:t> </a:t>
                </a:r>
              </a:p>
            </p:txBody>
          </p:sp>
        </mc:Fallback>
      </mc:AlternateContent>
      <p:sp>
        <p:nvSpPr>
          <p:cNvPr id="10574875" name="Line 27"/>
          <p:cNvSpPr>
            <a:spLocks noChangeShapeType="1"/>
          </p:cNvSpPr>
          <p:nvPr/>
        </p:nvSpPr>
        <p:spPr bwMode="auto">
          <a:xfrm>
            <a:off x="0" y="4365625"/>
            <a:ext cx="896461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mc:AlternateContent xmlns:mc="http://schemas.openxmlformats.org/markup-compatibility/2006" xmlns:a14="http://schemas.microsoft.com/office/drawing/2010/main">
        <mc:Choice Requires="a14">
          <p:sp>
            <p:nvSpPr>
              <p:cNvPr id="10574876" name="Object 28"/>
              <p:cNvSpPr txBox="1"/>
              <p:nvPr/>
            </p:nvSpPr>
            <p:spPr bwMode="auto">
              <a:xfrm>
                <a:off x="395288" y="4581525"/>
                <a:ext cx="6696075" cy="52705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(1−9</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+26</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−24</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)=6−37</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+56</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oMath>
                  </m:oMathPara>
                </a14:m>
                <a:endParaRPr lang="zh-CN" altLang="en-US"/>
              </a:p>
            </p:txBody>
          </p:sp>
        </mc:Choice>
        <mc:Fallback xmlns="">
          <p:sp>
            <p:nvSpPr>
              <p:cNvPr id="10574876" name="Object 28"/>
              <p:cNvSpPr txBox="1">
                <a:spLocks noRot="1" noChangeAspect="1" noMove="1" noResize="1" noEditPoints="1" noAdjustHandles="1" noChangeArrowheads="1" noChangeShapeType="1" noTextEdit="1"/>
              </p:cNvSpPr>
              <p:nvPr/>
            </p:nvSpPr>
            <p:spPr bwMode="auto">
              <a:xfrm>
                <a:off x="395288" y="4581525"/>
                <a:ext cx="6696075" cy="527050"/>
              </a:xfrm>
              <a:prstGeom prst="rect">
                <a:avLst/>
              </a:prstGeom>
              <a:blipFill>
                <a:blip r:embed="rId6"/>
                <a:stretch>
                  <a:fillRect l="-820" b="-5814"/>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5748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3426" name="日期占位符 6"/>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44B70608-A91C-4D5F-9C9F-0F202717C7EA}"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03427" name="灯片编号占位符 8"/>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41B1847D-D24B-4095-AF26-2BD9CB4DCA1A}" type="slidenum">
              <a:rPr kumimoji="0" lang="en-US" altLang="zh-CN" sz="1400">
                <a:ea typeface="宋体" panose="02010600030101010101" pitchFamily="2" charset="-122"/>
              </a:rPr>
              <a:pPr/>
              <a:t>114</a:t>
            </a:fld>
            <a:endParaRPr kumimoji="0" lang="en-US" altLang="zh-CN" sz="1400">
              <a:ea typeface="宋体" panose="02010600030101010101" pitchFamily="2" charset="-122"/>
            </a:endParaRPr>
          </a:p>
        </p:txBody>
      </p:sp>
      <p:sp>
        <p:nvSpPr>
          <p:cNvPr id="103428" name="Rectangle 3"/>
          <p:cNvSpPr>
            <a:spLocks noGrp="1" noChangeArrowheads="1"/>
          </p:cNvSpPr>
          <p:nvPr>
            <p:ph type="title" sz="quarter"/>
          </p:nvPr>
        </p:nvSpPr>
        <p:spPr>
          <a:noFill/>
        </p:spPr>
        <p:txBody>
          <a:bodyPr/>
          <a:lstStyle/>
          <a:p>
            <a:pPr eaLnBrk="1" hangingPunct="1"/>
            <a:r>
              <a:rPr lang="en-US" altLang="zh-CN"/>
              <a:t>k</a:t>
            </a:r>
            <a:r>
              <a:rPr lang="zh-CN" altLang="en-US"/>
              <a:t>阶常系数线性齐次递推关系</a:t>
            </a:r>
          </a:p>
        </p:txBody>
      </p:sp>
      <mc:AlternateContent xmlns:mc="http://schemas.openxmlformats.org/markup-compatibility/2006" xmlns:a14="http://schemas.microsoft.com/office/drawing/2010/main">
        <mc:Choice Requires="a14">
          <p:sp>
            <p:nvSpPr>
              <p:cNvPr id="103429" name="Object 19"/>
              <p:cNvSpPr txBox="1">
                <a:spLocks noGrp="1"/>
              </p:cNvSpPr>
              <p:nvPr>
                <p:ph sz="quarter" idx="1"/>
              </p:nvPr>
            </p:nvSpPr>
            <p:spPr bwMode="auto">
              <a:xfrm>
                <a:off x="755650" y="1268413"/>
                <a:ext cx="3960813" cy="877887"/>
              </a:xfrm>
              <a:prstGeom prst="rect">
                <a:avLst/>
              </a:prstGeom>
              <a:noFill/>
              <a:ln>
                <a:noFill/>
              </a:ln>
              <a:effectLst/>
            </p:spPr>
            <p:txBody>
              <a:bodyPr>
                <a:normAutofit fontScale="77500" lnSpcReduction="20000"/>
              </a:bodyPr>
              <a:lstStyle/>
              <a:p>
                <a:pPr>
                  <a:buNone/>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6−37</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+56</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num>
                        <m:den>
                          <m:r>
                            <a:rPr lang="zh-CN" altLang="en-US" i="1">
                              <a:solidFill>
                                <a:srgbClr val="000000"/>
                              </a:solidFill>
                              <a:latin typeface="Cambria Math" panose="02040503050406030204" pitchFamily="18" charset="0"/>
                            </a:rPr>
                            <m:t>1−9</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+26</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−24</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3</m:t>
                              </m:r>
                            </m:sup>
                          </m:sSup>
                        </m:den>
                      </m:f>
                    </m:oMath>
                  </m:oMathPara>
                </a14:m>
                <a:endParaRPr lang="zh-CN" altLang="en-US" dirty="0"/>
              </a:p>
            </p:txBody>
          </p:sp>
        </mc:Choice>
        <mc:Fallback xmlns="">
          <p:sp>
            <p:nvSpPr>
              <p:cNvPr id="103429" name="Object 19"/>
              <p:cNvSpPr txBox="1">
                <a:spLocks noRot="1" noChangeAspect="1" noMove="1" noResize="1" noEditPoints="1" noAdjustHandles="1" noChangeArrowheads="1" noChangeShapeType="1" noTextEdit="1"/>
              </p:cNvSpPr>
              <p:nvPr>
                <p:ph sz="quarter" idx="1"/>
              </p:nvPr>
            </p:nvSpPr>
            <p:spPr bwMode="auto">
              <a:xfrm>
                <a:off x="755650" y="1268413"/>
                <a:ext cx="3960813" cy="877887"/>
              </a:xfrm>
              <a:prstGeom prst="rect">
                <a:avLst/>
              </a:prstGeom>
              <a:blipFill>
                <a:blip r:embed="rId2"/>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73845" name="Object 21"/>
              <p:cNvSpPr txBox="1">
                <a:spLocks noGrp="1"/>
              </p:cNvSpPr>
              <p:nvPr>
                <p:ph sz="quarter" idx="2"/>
              </p:nvPr>
            </p:nvSpPr>
            <p:spPr bwMode="auto">
              <a:xfrm>
                <a:off x="4787900" y="1268413"/>
                <a:ext cx="3529013" cy="935037"/>
              </a:xfrm>
              <a:prstGeom prst="rect">
                <a:avLst/>
              </a:prstGeom>
              <a:noFill/>
              <a:ln>
                <a:noFill/>
              </a:ln>
              <a:effectLst/>
            </p:spPr>
            <p:txBody>
              <a:bodyPr>
                <a:normAutofit fontScale="77500" lnSpcReduction="20000"/>
              </a:bodyPr>
              <a:lstStyle/>
              <a:p>
                <a:pPr>
                  <a:buNone/>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6−37</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+56</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num>
                        <m:den>
                          <m:r>
                            <a:rPr lang="zh-CN" altLang="en-US" i="1">
                              <a:solidFill>
                                <a:srgbClr val="000000"/>
                              </a:solidFill>
                              <a:latin typeface="Cambria Math" panose="02040503050406030204" pitchFamily="18" charset="0"/>
                            </a:rPr>
                            <m:t>(1−2</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)(1−3</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)(1−4</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den>
                      </m:f>
                    </m:oMath>
                  </m:oMathPara>
                </a14:m>
                <a:endParaRPr lang="zh-CN" altLang="en-US"/>
              </a:p>
            </p:txBody>
          </p:sp>
        </mc:Choice>
        <mc:Fallback xmlns="">
          <p:sp>
            <p:nvSpPr>
              <p:cNvPr id="10573845" name="Object 21"/>
              <p:cNvSpPr txBox="1">
                <a:spLocks noRot="1" noChangeAspect="1" noMove="1" noResize="1" noEditPoints="1" noAdjustHandles="1" noChangeArrowheads="1" noChangeShapeType="1" noTextEdit="1"/>
              </p:cNvSpPr>
              <p:nvPr>
                <p:ph sz="quarter" idx="2"/>
              </p:nvPr>
            </p:nvSpPr>
            <p:spPr bwMode="auto">
              <a:xfrm>
                <a:off x="4787900" y="1268413"/>
                <a:ext cx="3529013" cy="935037"/>
              </a:xfrm>
              <a:prstGeom prst="rect">
                <a:avLst/>
              </a:prstGeom>
              <a:blipFill>
                <a:blip r:embed="rId3"/>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73847" name="Object 23"/>
              <p:cNvSpPr txBox="1">
                <a:spLocks noGrp="1"/>
              </p:cNvSpPr>
              <p:nvPr>
                <p:ph sz="quarter" idx="3"/>
              </p:nvPr>
            </p:nvSpPr>
            <p:spPr bwMode="auto">
              <a:xfrm>
                <a:off x="1476375" y="2368550"/>
                <a:ext cx="3378200" cy="800100"/>
              </a:xfrm>
              <a:prstGeom prst="rect">
                <a:avLst/>
              </a:prstGeom>
              <a:noFill/>
              <a:ln>
                <a:noFill/>
              </a:ln>
              <a:effectLst/>
            </p:spPr>
            <p:txBody>
              <a:bodyPr>
                <a:normAutofit fontScale="70000" lnSpcReduction="20000"/>
              </a:bodyPr>
              <a:lstStyle/>
              <a:p>
                <a:pPr>
                  <a:buNone/>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1</m:t>
                              </m:r>
                            </m:sub>
                          </m:sSub>
                        </m:num>
                        <m:den>
                          <m:r>
                            <a:rPr lang="zh-CN" altLang="en-US" i="1">
                              <a:solidFill>
                                <a:srgbClr val="000000"/>
                              </a:solidFill>
                              <a:latin typeface="Cambria Math" panose="02040503050406030204" pitchFamily="18" charset="0"/>
                            </a:rPr>
                            <m:t>1−2</m:t>
                          </m:r>
                          <m:r>
                            <a:rPr lang="zh-CN" altLang="en-US" i="1">
                              <a:solidFill>
                                <a:srgbClr val="000000"/>
                              </a:solidFill>
                              <a:latin typeface="Cambria Math" panose="02040503050406030204" pitchFamily="18" charset="0"/>
                            </a:rPr>
                            <m:t>𝑥</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2</m:t>
                              </m:r>
                            </m:sub>
                          </m:sSub>
                        </m:num>
                        <m:den>
                          <m:r>
                            <a:rPr lang="zh-CN" altLang="en-US" i="1">
                              <a:solidFill>
                                <a:srgbClr val="000000"/>
                              </a:solidFill>
                              <a:latin typeface="Cambria Math" panose="02040503050406030204" pitchFamily="18" charset="0"/>
                            </a:rPr>
                            <m:t>1−3</m:t>
                          </m:r>
                          <m:r>
                            <a:rPr lang="zh-CN" altLang="en-US" i="1">
                              <a:solidFill>
                                <a:srgbClr val="000000"/>
                              </a:solidFill>
                              <a:latin typeface="Cambria Math" panose="02040503050406030204" pitchFamily="18" charset="0"/>
                            </a:rPr>
                            <m:t>𝑥</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3</m:t>
                              </m:r>
                            </m:sub>
                          </m:sSub>
                        </m:num>
                        <m:den>
                          <m:r>
                            <a:rPr lang="zh-CN" altLang="en-US" i="1">
                              <a:solidFill>
                                <a:srgbClr val="000000"/>
                              </a:solidFill>
                              <a:latin typeface="Cambria Math" panose="02040503050406030204" pitchFamily="18" charset="0"/>
                            </a:rPr>
                            <m:t>1−4</m:t>
                          </m:r>
                          <m:r>
                            <a:rPr lang="zh-CN" altLang="en-US" i="1">
                              <a:solidFill>
                                <a:srgbClr val="000000"/>
                              </a:solidFill>
                              <a:latin typeface="Cambria Math" panose="02040503050406030204" pitchFamily="18" charset="0"/>
                            </a:rPr>
                            <m:t>𝑥</m:t>
                          </m:r>
                        </m:den>
                      </m:f>
                    </m:oMath>
                  </m:oMathPara>
                </a14:m>
                <a:endParaRPr lang="zh-CN" altLang="en-US" dirty="0"/>
              </a:p>
            </p:txBody>
          </p:sp>
        </mc:Choice>
        <mc:Fallback xmlns="">
          <p:sp>
            <p:nvSpPr>
              <p:cNvPr id="10573847" name="Object 23"/>
              <p:cNvSpPr txBox="1">
                <a:spLocks noRot="1" noChangeAspect="1" noMove="1" noResize="1" noEditPoints="1" noAdjustHandles="1" noChangeArrowheads="1" noChangeShapeType="1" noTextEdit="1"/>
              </p:cNvSpPr>
              <p:nvPr>
                <p:ph sz="quarter" idx="3"/>
              </p:nvPr>
            </p:nvSpPr>
            <p:spPr bwMode="auto">
              <a:xfrm>
                <a:off x="1476375" y="2368550"/>
                <a:ext cx="3378200" cy="800100"/>
              </a:xfrm>
              <a:prstGeom prst="rect">
                <a:avLst/>
              </a:prstGeom>
              <a:blipFill>
                <a:blip r:embed="rId4"/>
                <a:stretch>
                  <a:fillRect/>
                </a:stretch>
              </a:blipFill>
              <a:ln>
                <a:noFill/>
              </a:ln>
              <a:effectLst/>
            </p:spPr>
            <p:txBody>
              <a:bodyPr/>
              <a:lstStyle/>
              <a:p>
                <a:r>
                  <a:rPr lang="zh-CN" altLang="en-US">
                    <a:noFill/>
                  </a:rPr>
                  <a:t> </a:t>
                </a:r>
              </a:p>
            </p:txBody>
          </p:sp>
        </mc:Fallback>
      </mc:AlternateContent>
      <p:sp>
        <p:nvSpPr>
          <p:cNvPr id="103432"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3433"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3434"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3435"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3436"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3437"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3438"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3439"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3440"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3441"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3442"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3443"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3444"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3445"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3446"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73849" name="Object 25"/>
              <p:cNvSpPr txBox="1">
                <a:spLocks noGrp="1"/>
              </p:cNvSpPr>
              <p:nvPr>
                <p:ph sz="quarter" idx="4"/>
              </p:nvPr>
            </p:nvSpPr>
            <p:spPr bwMode="auto">
              <a:xfrm>
                <a:off x="32775" y="3336131"/>
                <a:ext cx="8715690" cy="1154908"/>
              </a:xfrm>
              <a:prstGeom prst="rect">
                <a:avLst/>
              </a:prstGeom>
              <a:noFill/>
              <a:ln>
                <a:noFill/>
              </a:ln>
              <a:effectLst/>
            </p:spPr>
            <p:txBody>
              <a:bodyPr>
                <a:normAutofit fontScale="77500" lnSpcReduction="20000"/>
              </a:bodyPr>
              <a:lstStyle/>
              <a:p>
                <a:pPr>
                  <a:buNone/>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(6−37</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+56</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oMath>
                    <m:oMath xmlns:m="http://schemas.openxmlformats.org/officeDocument/2006/math">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(1−3</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)(1−4</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(1−2</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)(1−4</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3</m:t>
                          </m:r>
                        </m:sub>
                      </m:sSub>
                      <m:r>
                        <a:rPr lang="zh-CN" altLang="en-US" i="1">
                          <a:solidFill>
                            <a:srgbClr val="000000"/>
                          </a:solidFill>
                          <a:latin typeface="Cambria Math" panose="02040503050406030204" pitchFamily="18" charset="0"/>
                        </a:rPr>
                        <m:t>(1−2</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)(1−3</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573849" name="Object 25"/>
              <p:cNvSpPr txBox="1">
                <a:spLocks noGrp="1" noRot="1" noChangeAspect="1" noMove="1" noResize="1" noEditPoints="1" noAdjustHandles="1" noChangeArrowheads="1" noChangeShapeType="1" noTextEdit="1"/>
              </p:cNvSpPr>
              <p:nvPr>
                <p:ph sz="quarter" idx="4"/>
              </p:nvPr>
            </p:nvSpPr>
            <p:spPr bwMode="auto">
              <a:xfrm>
                <a:off x="32775" y="3336131"/>
                <a:ext cx="8715690" cy="1154908"/>
              </a:xfrm>
              <a:prstGeom prst="rect">
                <a:avLst/>
              </a:prstGeom>
              <a:blipFill>
                <a:blip r:embed="rId5"/>
                <a:stretch>
                  <a:fillRect l="-420"/>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73852" name="Object 28"/>
              <p:cNvSpPr txBox="1"/>
              <p:nvPr/>
            </p:nvSpPr>
            <p:spPr bwMode="auto">
              <a:xfrm>
                <a:off x="1116013" y="4508500"/>
                <a:ext cx="863600" cy="863600"/>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oMath>
                  </m:oMathPara>
                </a14:m>
                <a:endParaRPr lang="zh-CN" altLang="en-US"/>
              </a:p>
            </p:txBody>
          </p:sp>
        </mc:Choice>
        <mc:Fallback xmlns="">
          <p:sp>
            <p:nvSpPr>
              <p:cNvPr id="10573852" name="Object 28"/>
              <p:cNvSpPr txBox="1">
                <a:spLocks noRot="1" noChangeAspect="1" noMove="1" noResize="1" noEditPoints="1" noAdjustHandles="1" noChangeArrowheads="1" noChangeShapeType="1" noTextEdit="1"/>
              </p:cNvSpPr>
              <p:nvPr/>
            </p:nvSpPr>
            <p:spPr bwMode="auto">
              <a:xfrm>
                <a:off x="1116013" y="4508500"/>
                <a:ext cx="863600" cy="863600"/>
              </a:xfrm>
              <a:prstGeom prst="rect">
                <a:avLst/>
              </a:prstGeom>
              <a:blipFill>
                <a:blip r:embed="rId6"/>
                <a:stretch>
                  <a:fillRect/>
                </a:stretch>
              </a:blipFill>
              <a:ln>
                <a:noFill/>
              </a:ln>
            </p:spPr>
            <p:txBody>
              <a:bodyPr/>
              <a:lstStyle/>
              <a:p>
                <a:r>
                  <a:rPr lang="zh-CN" altLang="en-US">
                    <a:noFill/>
                  </a:rPr>
                  <a:t> </a:t>
                </a:r>
              </a:p>
            </p:txBody>
          </p:sp>
        </mc:Fallback>
      </mc:AlternateContent>
      <p:sp>
        <p:nvSpPr>
          <p:cNvPr id="10573853" name="Text Box 29"/>
          <p:cNvSpPr txBox="1">
            <a:spLocks noChangeArrowheads="1"/>
          </p:cNvSpPr>
          <p:nvPr/>
        </p:nvSpPr>
        <p:spPr bwMode="auto">
          <a:xfrm>
            <a:off x="468313" y="4652963"/>
            <a:ext cx="5616575" cy="519112"/>
          </a:xfrm>
          <a:prstGeom prst="rect">
            <a:avLst/>
          </a:prstGeom>
          <a:noFill/>
          <a:ln>
            <a:noFill/>
          </a:ln>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spcBef>
                <a:spcPct val="50000"/>
              </a:spcBef>
            </a:pPr>
            <a:r>
              <a:rPr lang="zh-CN" altLang="en-US" sz="2800" dirty="0">
                <a:ea typeface="黑体" panose="02010609060101010101" pitchFamily="49" charset="-122"/>
              </a:rPr>
              <a:t>令          得           ，类似地可得     </a:t>
            </a:r>
          </a:p>
        </p:txBody>
      </p:sp>
      <mc:AlternateContent xmlns:mc="http://schemas.openxmlformats.org/markup-compatibility/2006" xmlns:a14="http://schemas.microsoft.com/office/drawing/2010/main">
        <mc:Choice Requires="a14">
          <p:sp>
            <p:nvSpPr>
              <p:cNvPr id="10573854" name="Object 30"/>
              <p:cNvSpPr txBox="1"/>
              <p:nvPr/>
            </p:nvSpPr>
            <p:spPr bwMode="auto">
              <a:xfrm>
                <a:off x="2555875" y="4724400"/>
                <a:ext cx="1008063" cy="476250"/>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=3</m:t>
                      </m:r>
                    </m:oMath>
                  </m:oMathPara>
                </a14:m>
                <a:endParaRPr lang="zh-CN" altLang="en-US"/>
              </a:p>
            </p:txBody>
          </p:sp>
        </mc:Choice>
        <mc:Fallback xmlns="">
          <p:sp>
            <p:nvSpPr>
              <p:cNvPr id="10573854" name="Object 30"/>
              <p:cNvSpPr txBox="1">
                <a:spLocks noRot="1" noChangeAspect="1" noMove="1" noResize="1" noEditPoints="1" noAdjustHandles="1" noChangeArrowheads="1" noChangeShapeType="1" noTextEdit="1"/>
              </p:cNvSpPr>
              <p:nvPr/>
            </p:nvSpPr>
            <p:spPr bwMode="auto">
              <a:xfrm>
                <a:off x="2555875" y="4724400"/>
                <a:ext cx="1008063" cy="476250"/>
              </a:xfrm>
              <a:prstGeom prst="rect">
                <a:avLst/>
              </a:prstGeom>
              <a:blipFill>
                <a:blip r:embed="rId7"/>
                <a:stretch>
                  <a:fillRect l="-602"/>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73855" name="Object 31"/>
              <p:cNvSpPr txBox="1"/>
              <p:nvPr/>
            </p:nvSpPr>
            <p:spPr bwMode="auto">
              <a:xfrm>
                <a:off x="5867400" y="4652963"/>
                <a:ext cx="2593032" cy="719137"/>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=1,</m:t>
                      </m:r>
                      <m:r>
                        <m:rPr>
                          <m:nor/>
                        </m:rPr>
                        <a:rPr lang="zh-CN" altLang="en-US" i="0">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3</m:t>
                          </m:r>
                        </m:sub>
                      </m:sSub>
                      <m:r>
                        <a:rPr lang="zh-CN" altLang="en-US" i="1">
                          <a:solidFill>
                            <a:srgbClr val="000000"/>
                          </a:solidFill>
                          <a:latin typeface="Cambria Math" panose="02040503050406030204" pitchFamily="18" charset="0"/>
                        </a:rPr>
                        <m:t>=2</m:t>
                      </m:r>
                    </m:oMath>
                  </m:oMathPara>
                </a14:m>
                <a:endParaRPr lang="zh-CN" altLang="en-US" dirty="0"/>
              </a:p>
            </p:txBody>
          </p:sp>
        </mc:Choice>
        <mc:Fallback xmlns="">
          <p:sp>
            <p:nvSpPr>
              <p:cNvPr id="10573855" name="Object 31"/>
              <p:cNvSpPr txBox="1">
                <a:spLocks noRot="1" noChangeAspect="1" noMove="1" noResize="1" noEditPoints="1" noAdjustHandles="1" noChangeArrowheads="1" noChangeShapeType="1" noTextEdit="1"/>
              </p:cNvSpPr>
              <p:nvPr/>
            </p:nvSpPr>
            <p:spPr bwMode="auto">
              <a:xfrm>
                <a:off x="5867400" y="4652963"/>
                <a:ext cx="2593032" cy="719137"/>
              </a:xfrm>
              <a:prstGeom prst="rect">
                <a:avLst/>
              </a:prstGeom>
              <a:blipFill>
                <a:blip r:embed="rId8"/>
                <a:stretch>
                  <a:fillRect l="-235"/>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57385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4450" name="日期占位符 5"/>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0D4A7B31-EAD6-47B6-ABEA-4BC37C31328F}"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04451" name="灯片编号占位符 7"/>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F43C412D-08F3-4F6B-BAEE-B04F4DCEE311}" type="slidenum">
              <a:rPr kumimoji="0" lang="en-US" altLang="zh-CN" sz="1400">
                <a:ea typeface="宋体" panose="02010600030101010101" pitchFamily="2" charset="-122"/>
              </a:rPr>
              <a:pPr/>
              <a:t>115</a:t>
            </a:fld>
            <a:endParaRPr kumimoji="0" lang="en-US" altLang="zh-CN" sz="1400">
              <a:ea typeface="宋体" panose="02010600030101010101" pitchFamily="2" charset="-122"/>
            </a:endParaRPr>
          </a:p>
        </p:txBody>
      </p:sp>
      <p:sp>
        <p:nvSpPr>
          <p:cNvPr id="104452" name="Rectangle 3"/>
          <p:cNvSpPr>
            <a:spLocks noGrp="1" noChangeArrowheads="1"/>
          </p:cNvSpPr>
          <p:nvPr>
            <p:ph type="title"/>
          </p:nvPr>
        </p:nvSpPr>
        <p:spPr>
          <a:noFill/>
        </p:spPr>
        <p:txBody>
          <a:bodyPr/>
          <a:lstStyle/>
          <a:p>
            <a:pPr eaLnBrk="1" hangingPunct="1"/>
            <a:r>
              <a:rPr lang="en-US" altLang="zh-CN"/>
              <a:t>k</a:t>
            </a:r>
            <a:r>
              <a:rPr lang="zh-CN" altLang="en-US"/>
              <a:t>阶常系数线性齐次递推关系</a:t>
            </a:r>
          </a:p>
        </p:txBody>
      </p:sp>
      <mc:AlternateContent xmlns:mc="http://schemas.openxmlformats.org/markup-compatibility/2006" xmlns:a14="http://schemas.microsoft.com/office/drawing/2010/main">
        <mc:Choice Requires="a14">
          <p:sp>
            <p:nvSpPr>
              <p:cNvPr id="104453" name="Object 19"/>
              <p:cNvSpPr txBox="1">
                <a:spLocks noGrp="1"/>
              </p:cNvSpPr>
              <p:nvPr>
                <p:ph sz="quarter" idx="2"/>
              </p:nvPr>
            </p:nvSpPr>
            <p:spPr bwMode="auto">
              <a:xfrm>
                <a:off x="1476375" y="1503363"/>
                <a:ext cx="5113338" cy="1003300"/>
              </a:xfrm>
              <a:prstGeom prst="rect">
                <a:avLst/>
              </a:prstGeom>
              <a:noFill/>
              <a:ln>
                <a:noFill/>
              </a:ln>
              <a:effectLst/>
            </p:spPr>
            <p:txBody>
              <a:bodyPr>
                <a:normAutofit fontScale="92500"/>
              </a:bodyPr>
              <a:lstStyle/>
              <a:p>
                <a:pPr>
                  <a:buNone/>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3</m:t>
                          </m:r>
                        </m:num>
                        <m:den>
                          <m:r>
                            <a:rPr lang="zh-CN" altLang="en-US" i="1">
                              <a:solidFill>
                                <a:srgbClr val="000000"/>
                              </a:solidFill>
                              <a:latin typeface="Cambria Math" panose="02040503050406030204" pitchFamily="18" charset="0"/>
                            </a:rPr>
                            <m:t>1−2</m:t>
                          </m:r>
                          <m:r>
                            <a:rPr lang="zh-CN" altLang="en-US" i="1">
                              <a:solidFill>
                                <a:srgbClr val="000000"/>
                              </a:solidFill>
                              <a:latin typeface="Cambria Math" panose="02040503050406030204" pitchFamily="18" charset="0"/>
                            </a:rPr>
                            <m:t>𝑥</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1−3</m:t>
                          </m:r>
                          <m:r>
                            <a:rPr lang="zh-CN" altLang="en-US" i="1">
                              <a:solidFill>
                                <a:srgbClr val="000000"/>
                              </a:solidFill>
                              <a:latin typeface="Cambria Math" panose="02040503050406030204" pitchFamily="18" charset="0"/>
                            </a:rPr>
                            <m:t>𝑥</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2</m:t>
                          </m:r>
                        </m:num>
                        <m:den>
                          <m:r>
                            <a:rPr lang="zh-CN" altLang="en-US" i="1">
                              <a:solidFill>
                                <a:srgbClr val="000000"/>
                              </a:solidFill>
                              <a:latin typeface="Cambria Math" panose="02040503050406030204" pitchFamily="18" charset="0"/>
                            </a:rPr>
                            <m:t>1−4</m:t>
                          </m:r>
                          <m:r>
                            <a:rPr lang="zh-CN" altLang="en-US" i="1">
                              <a:solidFill>
                                <a:srgbClr val="000000"/>
                              </a:solidFill>
                              <a:latin typeface="Cambria Math" panose="02040503050406030204" pitchFamily="18" charset="0"/>
                            </a:rPr>
                            <m:t>𝑥</m:t>
                          </m:r>
                        </m:den>
                      </m:f>
                    </m:oMath>
                  </m:oMathPara>
                </a14:m>
                <a:endParaRPr lang="zh-CN" altLang="en-US"/>
              </a:p>
            </p:txBody>
          </p:sp>
        </mc:Choice>
        <mc:Fallback xmlns="">
          <p:sp>
            <p:nvSpPr>
              <p:cNvPr id="104453" name="Object 19"/>
              <p:cNvSpPr txBox="1">
                <a:spLocks noRot="1" noChangeAspect="1" noMove="1" noResize="1" noEditPoints="1" noAdjustHandles="1" noChangeArrowheads="1" noChangeShapeType="1" noTextEdit="1"/>
              </p:cNvSpPr>
              <p:nvPr>
                <p:ph sz="quarter" idx="2"/>
              </p:nvPr>
            </p:nvSpPr>
            <p:spPr bwMode="auto">
              <a:xfrm>
                <a:off x="1476375" y="1503363"/>
                <a:ext cx="5113338" cy="1003300"/>
              </a:xfrm>
              <a:prstGeom prst="rect">
                <a:avLst/>
              </a:prstGeom>
              <a:blipFill>
                <a:blip r:embed="rId2"/>
                <a:stretch>
                  <a:fillRect/>
                </a:stretch>
              </a:blipFill>
              <a:ln>
                <a:noFill/>
              </a:ln>
              <a:effectLst/>
            </p:spPr>
            <p:txBody>
              <a:bodyPr/>
              <a:lstStyle/>
              <a:p>
                <a:r>
                  <a:rPr lang="zh-CN" altLang="en-US">
                    <a:noFill/>
                  </a:rPr>
                  <a:t> </a:t>
                </a:r>
              </a:p>
            </p:txBody>
          </p:sp>
        </mc:Fallback>
      </mc:AlternateContent>
      <p:sp>
        <p:nvSpPr>
          <p:cNvPr id="104454"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4455"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4456"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4457"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4458"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4459"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4460"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4461"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4462"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4463"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4464"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4465"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4466"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4467"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4468"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75893" name="Object 21"/>
              <p:cNvSpPr txBox="1">
                <a:spLocks noGrp="1"/>
              </p:cNvSpPr>
              <p:nvPr>
                <p:ph sz="quarter" idx="3"/>
              </p:nvPr>
            </p:nvSpPr>
            <p:spPr bwMode="auto">
              <a:xfrm>
                <a:off x="1476375" y="2852738"/>
                <a:ext cx="5616575" cy="752475"/>
              </a:xfrm>
              <a:prstGeom prst="rect">
                <a:avLst/>
              </a:prstGeom>
              <a:noFill/>
              <a:ln>
                <a:noFill/>
              </a:ln>
              <a:effectLst/>
            </p:spPr>
            <p:txBody>
              <a:bodyPr>
                <a:normAutofit fontScale="92500"/>
              </a:bodyPr>
              <a:lstStyle/>
              <a:p>
                <a:pPr>
                  <a:buNone/>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=3⋅</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3</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+2⋅</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4</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≥0</m:t>
                      </m:r>
                    </m:oMath>
                  </m:oMathPara>
                </a14:m>
                <a:endParaRPr lang="zh-CN" altLang="en-US"/>
              </a:p>
            </p:txBody>
          </p:sp>
        </mc:Choice>
        <mc:Fallback xmlns="">
          <p:sp>
            <p:nvSpPr>
              <p:cNvPr id="10575893" name="Object 21"/>
              <p:cNvSpPr txBox="1">
                <a:spLocks noRot="1" noChangeAspect="1" noMove="1" noResize="1" noEditPoints="1" noAdjustHandles="1" noChangeArrowheads="1" noChangeShapeType="1" noTextEdit="1"/>
              </p:cNvSpPr>
              <p:nvPr>
                <p:ph sz="quarter" idx="3"/>
              </p:nvPr>
            </p:nvSpPr>
            <p:spPr bwMode="auto">
              <a:xfrm>
                <a:off x="1476375" y="2852738"/>
                <a:ext cx="5616575" cy="752475"/>
              </a:xfrm>
              <a:prstGeom prst="rect">
                <a:avLst/>
              </a:prstGeom>
              <a:blipFill>
                <a:blip r:embed="rId3"/>
                <a:stretch>
                  <a:fillRect/>
                </a:stretch>
              </a:blipFill>
              <a:ln>
                <a:noFill/>
              </a:ln>
              <a:effectLst/>
            </p:spPr>
            <p:txBody>
              <a:bodyPr/>
              <a:lstStyle/>
              <a:p>
                <a:r>
                  <a:rPr lang="zh-CN" altLang="en-US">
                    <a:noFill/>
                  </a:rPr>
                  <a:t> </a:t>
                </a:r>
              </a:p>
            </p:txBody>
          </p:sp>
        </mc:Fallback>
      </mc:AlternateContent>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CF09EA-B996-42D3-AAA5-423ACECD3F9F}"/>
              </a:ext>
            </a:extLst>
          </p:cNvPr>
          <p:cNvSpPr>
            <a:spLocks noGrp="1"/>
          </p:cNvSpPr>
          <p:nvPr>
            <p:ph type="title"/>
          </p:nvPr>
        </p:nvSpPr>
        <p:spPr/>
        <p:txBody>
          <a:bodyPr/>
          <a:lstStyle/>
          <a:p>
            <a:r>
              <a:rPr lang="en-US" altLang="zh-CN" dirty="0" smtClean="0"/>
              <a:t> </a:t>
            </a:r>
            <a:endParaRPr lang="zh-CN" altLang="en-US" dirty="0"/>
          </a:p>
        </p:txBody>
      </p:sp>
      <p:sp>
        <p:nvSpPr>
          <p:cNvPr id="3" name="文本占位符 2">
            <a:extLst>
              <a:ext uri="{FF2B5EF4-FFF2-40B4-BE49-F238E27FC236}">
                <a16:creationId xmlns:a16="http://schemas.microsoft.com/office/drawing/2014/main" id="{19ACCF6D-3CB2-450F-9934-F173E86607C0}"/>
              </a:ext>
            </a:extLst>
          </p:cNvPr>
          <p:cNvSpPr>
            <a:spLocks noGrp="1"/>
          </p:cNvSpPr>
          <p:nvPr>
            <p:ph type="body" sz="half" idx="1"/>
          </p:nvPr>
        </p:nvSpPr>
        <p:spPr>
          <a:xfrm>
            <a:off x="611560" y="1340768"/>
            <a:ext cx="8280920" cy="5040560"/>
          </a:xfrm>
        </p:spPr>
        <p:txBody>
          <a:bodyPr/>
          <a:lstStyle/>
          <a:p>
            <a:r>
              <a:rPr lang="zh-CN" altLang="en-US" dirty="0">
                <a:latin typeface="黑体" panose="02010609060101010101" pitchFamily="49" charset="-122"/>
              </a:rPr>
              <a:t>给定</a:t>
            </a:r>
            <a:r>
              <a:rPr lang="en-US" altLang="zh-CN" dirty="0">
                <a:latin typeface="黑体" panose="02010609060101010101" pitchFamily="49" charset="-122"/>
              </a:rPr>
              <a:t>k</a:t>
            </a:r>
            <a:r>
              <a:rPr lang="zh-CN" altLang="en-US" dirty="0"/>
              <a:t>阶</a:t>
            </a:r>
            <a:r>
              <a:rPr lang="zh-CN" altLang="en-US" dirty="0">
                <a:latin typeface="黑体" panose="02010609060101010101" pitchFamily="49" charset="-122"/>
              </a:rPr>
              <a:t>齐次</a:t>
            </a:r>
            <a:r>
              <a:rPr lang="zh-CN" altLang="en-US" dirty="0"/>
              <a:t>常系数线性递推关系：</a:t>
            </a:r>
            <a:endParaRPr lang="en-US" altLang="zh-CN" dirty="0"/>
          </a:p>
          <a:p>
            <a:endParaRPr lang="en-US" altLang="zh-CN" dirty="0"/>
          </a:p>
          <a:p>
            <a:r>
              <a:rPr lang="zh-CN" altLang="en-US" dirty="0"/>
              <a:t>只需求对应特征方程的特征根即可：</a:t>
            </a:r>
            <a:endParaRPr lang="en-US" altLang="zh-CN" dirty="0"/>
          </a:p>
          <a:p>
            <a:endParaRPr lang="en-US" altLang="zh-CN" dirty="0"/>
          </a:p>
          <a:p>
            <a:pPr marL="571500" indent="-571500" eaLnBrk="1" hangingPunct="1"/>
            <a:r>
              <a:rPr lang="zh-CN" altLang="en-US" dirty="0">
                <a:latin typeface="黑体" panose="02010609060101010101" pitchFamily="49" charset="-122"/>
              </a:rPr>
              <a:t>如果           是齐次递推关系的</a:t>
            </a:r>
            <a:r>
              <a:rPr lang="en-US" altLang="zh-CN" dirty="0">
                <a:latin typeface="黑体" panose="02010609060101010101" pitchFamily="49" charset="-122"/>
              </a:rPr>
              <a:t>k</a:t>
            </a:r>
            <a:r>
              <a:rPr lang="zh-CN" altLang="en-US" dirty="0">
                <a:latin typeface="黑体" panose="02010609060101010101" pitchFamily="49" charset="-122"/>
              </a:rPr>
              <a:t>个不同的特征根，那么</a:t>
            </a:r>
          </a:p>
          <a:p>
            <a:pPr marL="571500" indent="-571500" eaLnBrk="1" hangingPunct="1"/>
            <a:endParaRPr lang="zh-CN" altLang="en-US" dirty="0">
              <a:latin typeface="黑体" panose="02010609060101010101" pitchFamily="49" charset="-122"/>
            </a:endParaRPr>
          </a:p>
          <a:p>
            <a:pPr marL="571500" indent="-571500" eaLnBrk="1" hangingPunct="1">
              <a:buNone/>
            </a:pPr>
            <a:r>
              <a:rPr lang="zh-CN" altLang="en-US" dirty="0">
                <a:latin typeface="黑体" panose="02010609060101010101" pitchFamily="49" charset="-122"/>
              </a:rPr>
              <a:t>   是齐次递推关系的通解。</a:t>
            </a:r>
          </a:p>
          <a:p>
            <a:endParaRPr lang="en-US" altLang="zh-CN" dirty="0"/>
          </a:p>
          <a:p>
            <a:endParaRPr lang="en-US" altLang="zh-CN" dirty="0"/>
          </a:p>
          <a:p>
            <a:endParaRPr lang="en-US" altLang="zh-CN" dirty="0"/>
          </a:p>
          <a:p>
            <a:endParaRPr lang="zh-CN" altLang="en-US" dirty="0"/>
          </a:p>
        </p:txBody>
      </p:sp>
      <p:sp>
        <p:nvSpPr>
          <p:cNvPr id="6" name="日期占位符 5">
            <a:extLst>
              <a:ext uri="{FF2B5EF4-FFF2-40B4-BE49-F238E27FC236}">
                <a16:creationId xmlns:a16="http://schemas.microsoft.com/office/drawing/2014/main" id="{438BC9FD-A5E8-4BA5-B0B1-48136842A386}"/>
              </a:ext>
            </a:extLst>
          </p:cNvPr>
          <p:cNvSpPr>
            <a:spLocks noGrp="1"/>
          </p:cNvSpPr>
          <p:nvPr>
            <p:ph type="dt" sz="half" idx="4294967295"/>
          </p:nvPr>
        </p:nvSpPr>
        <p:spPr>
          <a:xfrm>
            <a:off x="914400" y="6324600"/>
            <a:ext cx="1905000" cy="457200"/>
          </a:xfrm>
          <a:prstGeom prst="rect">
            <a:avLst/>
          </a:prstGeom>
        </p:spPr>
        <p:txBody>
          <a:bodyPr/>
          <a:lstStyle/>
          <a:p>
            <a:pPr>
              <a:defRPr/>
            </a:pPr>
            <a:fld id="{D6356C79-92BA-4F85-A8AD-D9F9B283168C}" type="datetime1">
              <a:rPr lang="zh-CN" altLang="en-US" smtClean="0"/>
              <a:pPr>
                <a:defRPr/>
              </a:pPr>
              <a:t>2021/4/16</a:t>
            </a:fld>
            <a:endParaRPr lang="en-US" altLang="zh-CN"/>
          </a:p>
        </p:txBody>
      </p:sp>
      <p:sp>
        <p:nvSpPr>
          <p:cNvPr id="7" name="灯片编号占位符 6">
            <a:extLst>
              <a:ext uri="{FF2B5EF4-FFF2-40B4-BE49-F238E27FC236}">
                <a16:creationId xmlns:a16="http://schemas.microsoft.com/office/drawing/2014/main" id="{55795066-DF83-41C6-A944-BA97D51B5608}"/>
              </a:ext>
            </a:extLst>
          </p:cNvPr>
          <p:cNvSpPr>
            <a:spLocks noGrp="1"/>
          </p:cNvSpPr>
          <p:nvPr>
            <p:ph type="sldNum" sz="quarter" idx="12"/>
          </p:nvPr>
        </p:nvSpPr>
        <p:spPr/>
        <p:txBody>
          <a:bodyPr/>
          <a:lstStyle/>
          <a:p>
            <a:pPr>
              <a:defRPr/>
            </a:pPr>
            <a:fld id="{37504B3F-E6D3-4E09-9D09-9B3CA043B4D9}" type="slidenum">
              <a:rPr lang="en-US" altLang="zh-CN" smtClean="0"/>
              <a:pPr>
                <a:defRPr/>
              </a:pPr>
              <a:t>116</a:t>
            </a:fld>
            <a:endParaRPr lang="en-US" altLang="zh-CN"/>
          </a:p>
        </p:txBody>
      </p:sp>
      <mc:AlternateContent xmlns:mc="http://schemas.openxmlformats.org/markup-compatibility/2006" xmlns:a14="http://schemas.microsoft.com/office/drawing/2010/main">
        <mc:Choice Requires="a14">
          <p:sp>
            <p:nvSpPr>
              <p:cNvPr id="9" name="Object 30">
                <a:extLst>
                  <a:ext uri="{FF2B5EF4-FFF2-40B4-BE49-F238E27FC236}">
                    <a16:creationId xmlns:a16="http://schemas.microsoft.com/office/drawing/2014/main" id="{6EA1CD24-41C8-4A0E-961E-38550A59B963}"/>
                  </a:ext>
                </a:extLst>
              </p:cNvPr>
              <p:cNvSpPr txBox="1"/>
              <p:nvPr/>
            </p:nvSpPr>
            <p:spPr bwMode="auto">
              <a:xfrm>
                <a:off x="1604405" y="2860748"/>
                <a:ext cx="4680520" cy="566733"/>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𝑘</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1</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=0</m:t>
                      </m:r>
                    </m:oMath>
                  </m:oMathPara>
                </a14:m>
                <a:endParaRPr lang="zh-CN" altLang="en-US" dirty="0"/>
              </a:p>
            </p:txBody>
          </p:sp>
        </mc:Choice>
        <mc:Fallback xmlns="">
          <p:sp>
            <p:nvSpPr>
              <p:cNvPr id="9" name="Object 30">
                <a:extLst>
                  <a:ext uri="{FF2B5EF4-FFF2-40B4-BE49-F238E27FC236}">
                    <a16:creationId xmlns:a16="http://schemas.microsoft.com/office/drawing/2014/main" id="{6EA1CD24-41C8-4A0E-961E-38550A59B963}"/>
                  </a:ext>
                </a:extLst>
              </p:cNvPr>
              <p:cNvSpPr txBox="1">
                <a:spLocks noRot="1" noChangeAspect="1" noMove="1" noResize="1" noEditPoints="1" noAdjustHandles="1" noChangeArrowheads="1" noChangeShapeType="1" noTextEdit="1"/>
              </p:cNvSpPr>
              <p:nvPr/>
            </p:nvSpPr>
            <p:spPr bwMode="auto">
              <a:xfrm>
                <a:off x="1604405" y="2860748"/>
                <a:ext cx="4680520" cy="566733"/>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Object 19">
                <a:extLst>
                  <a:ext uri="{FF2B5EF4-FFF2-40B4-BE49-F238E27FC236}">
                    <a16:creationId xmlns:a16="http://schemas.microsoft.com/office/drawing/2014/main" id="{C37FC37A-E777-4912-8447-711B070DCE65}"/>
                  </a:ext>
                </a:extLst>
              </p:cNvPr>
              <p:cNvSpPr txBox="1"/>
              <p:nvPr/>
            </p:nvSpPr>
            <p:spPr bwMode="auto">
              <a:xfrm>
                <a:off x="1583616" y="1874086"/>
                <a:ext cx="5975945" cy="79848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2</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𝑘</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=0</m:t>
                      </m:r>
                    </m:oMath>
                  </m:oMathPara>
                </a14:m>
                <a:endParaRPr lang="zh-CN" altLang="en-US" dirty="0"/>
              </a:p>
            </p:txBody>
          </p:sp>
        </mc:Choice>
        <mc:Fallback xmlns="">
          <p:sp>
            <p:nvSpPr>
              <p:cNvPr id="10" name="Object 19">
                <a:extLst>
                  <a:ext uri="{FF2B5EF4-FFF2-40B4-BE49-F238E27FC236}">
                    <a16:creationId xmlns:a16="http://schemas.microsoft.com/office/drawing/2014/main" id="{C37FC37A-E777-4912-8447-711B070DCE65}"/>
                  </a:ext>
                </a:extLst>
              </p:cNvPr>
              <p:cNvSpPr txBox="1">
                <a:spLocks noRot="1" noChangeAspect="1" noMove="1" noResize="1" noEditPoints="1" noAdjustHandles="1" noChangeArrowheads="1" noChangeShapeType="1" noTextEdit="1"/>
              </p:cNvSpPr>
              <p:nvPr/>
            </p:nvSpPr>
            <p:spPr bwMode="auto">
              <a:xfrm>
                <a:off x="1583616" y="1874086"/>
                <a:ext cx="5975945" cy="798483"/>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Object 19">
                <a:extLst>
                  <a:ext uri="{FF2B5EF4-FFF2-40B4-BE49-F238E27FC236}">
                    <a16:creationId xmlns:a16="http://schemas.microsoft.com/office/drawing/2014/main" id="{74B322BD-B7E2-40F5-A548-7ED561877900}"/>
                  </a:ext>
                </a:extLst>
              </p:cNvPr>
              <p:cNvSpPr txBox="1"/>
              <p:nvPr/>
            </p:nvSpPr>
            <p:spPr bwMode="auto">
              <a:xfrm>
                <a:off x="2267744" y="3339773"/>
                <a:ext cx="1941760" cy="75644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𝑘</m:t>
                          </m:r>
                        </m:sub>
                      </m:sSub>
                    </m:oMath>
                  </m:oMathPara>
                </a14:m>
                <a:endParaRPr lang="zh-CN" altLang="en-US" dirty="0"/>
              </a:p>
            </p:txBody>
          </p:sp>
        </mc:Choice>
        <mc:Fallback xmlns="">
          <p:sp>
            <p:nvSpPr>
              <p:cNvPr id="11" name="Object 19">
                <a:extLst>
                  <a:ext uri="{FF2B5EF4-FFF2-40B4-BE49-F238E27FC236}">
                    <a16:creationId xmlns:a16="http://schemas.microsoft.com/office/drawing/2014/main" id="{74B322BD-B7E2-40F5-A548-7ED561877900}"/>
                  </a:ext>
                </a:extLst>
              </p:cNvPr>
              <p:cNvSpPr txBox="1">
                <a:spLocks noRot="1" noChangeAspect="1" noMove="1" noResize="1" noEditPoints="1" noAdjustHandles="1" noChangeArrowheads="1" noChangeShapeType="1" noTextEdit="1"/>
              </p:cNvSpPr>
              <p:nvPr/>
            </p:nvSpPr>
            <p:spPr bwMode="auto">
              <a:xfrm>
                <a:off x="2267744" y="3339773"/>
                <a:ext cx="1941760" cy="756442"/>
              </a:xfrm>
              <a:prstGeom prst="rect">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Object 21">
                <a:extLst>
                  <a:ext uri="{FF2B5EF4-FFF2-40B4-BE49-F238E27FC236}">
                    <a16:creationId xmlns:a16="http://schemas.microsoft.com/office/drawing/2014/main" id="{2B61F736-E178-4C05-A888-096B1C34E247}"/>
                  </a:ext>
                </a:extLst>
              </p:cNvPr>
              <p:cNvSpPr txBox="1"/>
              <p:nvPr/>
            </p:nvSpPr>
            <p:spPr bwMode="auto">
              <a:xfrm>
                <a:off x="1979712" y="4305054"/>
                <a:ext cx="4680372" cy="65175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1</m:t>
                          </m:r>
                        </m:sub>
                      </m:sSub>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𝑛</m:t>
                          </m:r>
                        </m:sup>
                      </m:sSub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2</m:t>
                          </m:r>
                        </m:sub>
                      </m:sSub>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2</m:t>
                          </m:r>
                        </m:sub>
                        <m:sup>
                          <m:r>
                            <a:rPr lang="zh-CN" altLang="en-US" i="1">
                              <a:solidFill>
                                <a:srgbClr val="000000"/>
                              </a:solidFill>
                              <a:latin typeface="Cambria Math" panose="02040503050406030204" pitchFamily="18" charset="0"/>
                            </a:rPr>
                            <m:t>𝑛</m:t>
                          </m:r>
                        </m:sup>
                      </m:sSub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𝑘</m:t>
                          </m:r>
                        </m:sub>
                      </m:sSub>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𝑘</m:t>
                          </m:r>
                        </m:sub>
                        <m:sup>
                          <m:r>
                            <a:rPr lang="zh-CN" altLang="en-US" i="1">
                              <a:solidFill>
                                <a:srgbClr val="000000"/>
                              </a:solidFill>
                              <a:latin typeface="Cambria Math" panose="02040503050406030204" pitchFamily="18" charset="0"/>
                            </a:rPr>
                            <m:t>𝑛</m:t>
                          </m:r>
                        </m:sup>
                      </m:sSubSup>
                    </m:oMath>
                  </m:oMathPara>
                </a14:m>
                <a:endParaRPr lang="zh-CN" altLang="en-US" dirty="0"/>
              </a:p>
            </p:txBody>
          </p:sp>
        </mc:Choice>
        <mc:Fallback xmlns="">
          <p:sp>
            <p:nvSpPr>
              <p:cNvPr id="12" name="Object 21">
                <a:extLst>
                  <a:ext uri="{FF2B5EF4-FFF2-40B4-BE49-F238E27FC236}">
                    <a16:creationId xmlns:a16="http://schemas.microsoft.com/office/drawing/2014/main" id="{2B61F736-E178-4C05-A888-096B1C34E247}"/>
                  </a:ext>
                </a:extLst>
              </p:cNvPr>
              <p:cNvSpPr txBox="1">
                <a:spLocks noRot="1" noChangeAspect="1" noMove="1" noResize="1" noEditPoints="1" noAdjustHandles="1" noChangeArrowheads="1" noChangeShapeType="1" noTextEdit="1"/>
              </p:cNvSpPr>
              <p:nvPr/>
            </p:nvSpPr>
            <p:spPr bwMode="auto">
              <a:xfrm>
                <a:off x="1979712" y="4305054"/>
                <a:ext cx="4680372" cy="651752"/>
              </a:xfrm>
              <a:prstGeom prst="rect">
                <a:avLst/>
              </a:prstGeom>
              <a:blipFill>
                <a:blip r:embed="rId6"/>
                <a:stretch>
                  <a:fillRect/>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278434640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5474"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21B81D5D-48DD-421C-A1DC-B83F6ED69F5B}"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05475"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F57419CD-AC2A-4E1C-9A4A-0F7A735F81B5}" type="slidenum">
              <a:rPr kumimoji="0" lang="en-US" altLang="zh-CN" sz="1400">
                <a:ea typeface="宋体" panose="02010600030101010101" pitchFamily="2" charset="-122"/>
              </a:rPr>
              <a:pPr/>
              <a:t>117</a:t>
            </a:fld>
            <a:endParaRPr kumimoji="0" lang="en-US" altLang="zh-CN" sz="1400">
              <a:ea typeface="宋体" panose="02010600030101010101" pitchFamily="2" charset="-122"/>
            </a:endParaRPr>
          </a:p>
        </p:txBody>
      </p:sp>
      <p:sp>
        <p:nvSpPr>
          <p:cNvPr id="10559490" name="Rectangle 2"/>
          <p:cNvSpPr>
            <a:spLocks noGrp="1" noChangeArrowheads="1"/>
          </p:cNvSpPr>
          <p:nvPr>
            <p:ph type="body" idx="1"/>
          </p:nvPr>
        </p:nvSpPr>
        <p:spPr>
          <a:xfrm>
            <a:off x="323850" y="1268413"/>
            <a:ext cx="8421688" cy="5113337"/>
          </a:xfrm>
        </p:spPr>
        <p:txBody>
          <a:bodyPr/>
          <a:lstStyle/>
          <a:p>
            <a:pPr marL="571500" indent="-571500" eaLnBrk="1" hangingPunct="1"/>
            <a:r>
              <a:rPr lang="zh-CN" altLang="en-US" dirty="0"/>
              <a:t>例</a:t>
            </a:r>
            <a:r>
              <a:rPr lang="en-US" altLang="zh-CN" dirty="0"/>
              <a:t>2-11</a:t>
            </a:r>
            <a:r>
              <a:rPr lang="zh-CN" altLang="en-US" dirty="0"/>
              <a:t> 考虑下列递推关系</a:t>
            </a:r>
          </a:p>
          <a:p>
            <a:pPr marL="571500" indent="-571500" eaLnBrk="1" hangingPunct="1">
              <a:buFont typeface="Wingdings" panose="05000000000000000000" pitchFamily="2" charset="2"/>
              <a:buNone/>
            </a:pPr>
            <a:r>
              <a:rPr lang="zh-CN" altLang="en-US" dirty="0"/>
              <a:t>    </a:t>
            </a:r>
          </a:p>
          <a:p>
            <a:pPr marL="571500" indent="-571500" eaLnBrk="1" hangingPunct="1">
              <a:buFont typeface="Wingdings" panose="05000000000000000000" pitchFamily="2" charset="2"/>
              <a:buNone/>
            </a:pPr>
            <a:r>
              <a:rPr lang="zh-CN" altLang="en-US" dirty="0"/>
              <a:t>    </a:t>
            </a:r>
          </a:p>
          <a:p>
            <a:pPr marL="571500" indent="-571500" eaLnBrk="1" hangingPunct="1">
              <a:buFont typeface="Wingdings" panose="05000000000000000000" pitchFamily="2" charset="2"/>
              <a:buNone/>
            </a:pPr>
            <a:r>
              <a:rPr lang="zh-CN" altLang="en-US" dirty="0"/>
              <a:t>     其特征方程为</a:t>
            </a:r>
          </a:p>
          <a:p>
            <a:pPr marL="571500" indent="-571500" eaLnBrk="1" hangingPunct="1">
              <a:buFont typeface="Wingdings" panose="05000000000000000000" pitchFamily="2" charset="2"/>
              <a:buNone/>
            </a:pPr>
            <a:endParaRPr lang="zh-CN" altLang="en-US" dirty="0"/>
          </a:p>
          <a:p>
            <a:pPr marL="571500" indent="-571500" eaLnBrk="1" hangingPunct="1">
              <a:buFont typeface="Wingdings" panose="05000000000000000000" pitchFamily="2" charset="2"/>
              <a:buNone/>
            </a:pPr>
            <a:r>
              <a:rPr lang="zh-CN" altLang="en-US" dirty="0"/>
              <a:t>     解方程得                        ，                 。</a:t>
            </a:r>
          </a:p>
          <a:p>
            <a:pPr marL="571500" indent="-571500" eaLnBrk="1" hangingPunct="1">
              <a:buFont typeface="Wingdings" panose="05000000000000000000" pitchFamily="2" charset="2"/>
              <a:buNone/>
            </a:pPr>
            <a:r>
              <a:rPr lang="zh-CN" altLang="en-US" dirty="0"/>
              <a:t>     此时有 </a:t>
            </a:r>
          </a:p>
          <a:p>
            <a:pPr marL="571500" indent="-571500" eaLnBrk="1" hangingPunct="1">
              <a:buFont typeface="Wingdings" panose="05000000000000000000" pitchFamily="2" charset="2"/>
              <a:buNone/>
            </a:pPr>
            <a:endParaRPr lang="en-US" altLang="zh-CN" dirty="0"/>
          </a:p>
          <a:p>
            <a:pPr marL="571500" indent="-571500" eaLnBrk="1" hangingPunct="1">
              <a:buFont typeface="Wingdings" panose="05000000000000000000" pitchFamily="2" charset="2"/>
              <a:buNone/>
            </a:pPr>
            <a:r>
              <a:rPr lang="en-US" altLang="zh-CN" dirty="0"/>
              <a:t>    </a:t>
            </a:r>
            <a:r>
              <a:rPr lang="zh-CN" altLang="en-US" dirty="0"/>
              <a:t>此处</a:t>
            </a:r>
          </a:p>
        </p:txBody>
      </p:sp>
      <p:sp>
        <p:nvSpPr>
          <p:cNvPr id="105477" name="Rectangle 3"/>
          <p:cNvSpPr>
            <a:spLocks noGrp="1" noChangeArrowheads="1"/>
          </p:cNvSpPr>
          <p:nvPr>
            <p:ph type="title"/>
          </p:nvPr>
        </p:nvSpPr>
        <p:spPr>
          <a:xfrm>
            <a:off x="1295400" y="152400"/>
            <a:ext cx="6386513" cy="882650"/>
          </a:xfrm>
          <a:noFill/>
        </p:spPr>
        <p:txBody>
          <a:bodyPr/>
          <a:lstStyle/>
          <a:p>
            <a:pPr eaLnBrk="1" hangingPunct="1"/>
            <a:r>
              <a:rPr lang="en-US" altLang="zh-CN" sz="3600"/>
              <a:t>k</a:t>
            </a:r>
            <a:r>
              <a:rPr lang="zh-CN" altLang="en-US" sz="3600"/>
              <a:t>阶常系数线性齐次递推关系</a:t>
            </a:r>
          </a:p>
        </p:txBody>
      </p:sp>
      <p:sp>
        <p:nvSpPr>
          <p:cNvPr id="105478"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5479"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5480"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5481"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5482"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5483"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5484"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5485"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5486"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5487"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5488"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5489"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5490"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5491"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5492"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5493" name="Rectangle 20"/>
          <p:cNvSpPr>
            <a:spLocks noChangeArrowheads="1"/>
          </p:cNvSpPr>
          <p:nvPr/>
        </p:nvSpPr>
        <p:spPr bwMode="auto">
          <a:xfrm>
            <a:off x="0"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494" name="Object 19"/>
              <p:cNvSpPr txBox="1"/>
              <p:nvPr/>
            </p:nvSpPr>
            <p:spPr bwMode="auto">
              <a:xfrm>
                <a:off x="1619250" y="1773238"/>
                <a:ext cx="5040982" cy="947739"/>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d>
                        <m:dPr>
                          <m:begChr m:val="{"/>
                          <m:endChr m:val=""/>
                          <m:ctrlPr>
                            <a:rPr lang="zh-CN" altLang="en-US" i="1" smtClean="0">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=0,</m:t>
                                </m:r>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=1,</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1</m:t>
                                </m:r>
                              </m:e>
                            </m:mr>
                          </m:m>
                        </m:e>
                      </m:d>
                    </m:oMath>
                  </m:oMathPara>
                </a14:m>
                <a:endParaRPr lang="zh-CN" altLang="en-US" dirty="0"/>
              </a:p>
            </p:txBody>
          </p:sp>
        </mc:Choice>
        <mc:Fallback xmlns="">
          <p:sp>
            <p:nvSpPr>
              <p:cNvPr id="105494" name="Object 19"/>
              <p:cNvSpPr txBox="1">
                <a:spLocks noRot="1" noChangeAspect="1" noMove="1" noResize="1" noEditPoints="1" noAdjustHandles="1" noChangeArrowheads="1" noChangeShapeType="1" noTextEdit="1"/>
              </p:cNvSpPr>
              <p:nvPr/>
            </p:nvSpPr>
            <p:spPr bwMode="auto">
              <a:xfrm>
                <a:off x="1619250" y="1773238"/>
                <a:ext cx="5040982" cy="947739"/>
              </a:xfrm>
              <a:prstGeom prst="rect">
                <a:avLst/>
              </a:prstGeom>
              <a:blipFill>
                <a:blip r:embed="rId2"/>
                <a:stretch>
                  <a:fillRect/>
                </a:stretch>
              </a:blipFill>
              <a:ln>
                <a:noFill/>
              </a:ln>
            </p:spPr>
            <p:txBody>
              <a:bodyPr/>
              <a:lstStyle/>
              <a:p>
                <a:r>
                  <a:rPr lang="zh-CN" altLang="en-US">
                    <a:noFill/>
                  </a:rPr>
                  <a:t> </a:t>
                </a:r>
              </a:p>
            </p:txBody>
          </p:sp>
        </mc:Fallback>
      </mc:AlternateContent>
      <p:sp>
        <p:nvSpPr>
          <p:cNvPr id="105495" name="Rectangle 23"/>
          <p:cNvSpPr>
            <a:spLocks noChangeArrowheads="1"/>
          </p:cNvSpPr>
          <p:nvPr/>
        </p:nvSpPr>
        <p:spPr bwMode="auto">
          <a:xfrm>
            <a:off x="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59510" name="Object 22"/>
              <p:cNvSpPr txBox="1"/>
              <p:nvPr/>
            </p:nvSpPr>
            <p:spPr bwMode="auto">
              <a:xfrm>
                <a:off x="3257551" y="3078403"/>
                <a:ext cx="2449513" cy="50958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i="1" smtClean="0">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+1=0</m:t>
                      </m:r>
                    </m:oMath>
                  </m:oMathPara>
                </a14:m>
                <a:endParaRPr lang="zh-CN" altLang="en-US" dirty="0"/>
              </a:p>
            </p:txBody>
          </p:sp>
        </mc:Choice>
        <mc:Fallback xmlns="">
          <p:sp>
            <p:nvSpPr>
              <p:cNvPr id="10559510" name="Object 22"/>
              <p:cNvSpPr txBox="1">
                <a:spLocks noRot="1" noChangeAspect="1" noMove="1" noResize="1" noEditPoints="1" noAdjustHandles="1" noChangeArrowheads="1" noChangeShapeType="1" noTextEdit="1"/>
              </p:cNvSpPr>
              <p:nvPr/>
            </p:nvSpPr>
            <p:spPr bwMode="auto">
              <a:xfrm>
                <a:off x="3257551" y="3078403"/>
                <a:ext cx="2449513" cy="509587"/>
              </a:xfrm>
              <a:prstGeom prst="rect">
                <a:avLst/>
              </a:prstGeom>
              <a:blipFill>
                <a:blip r:embed="rId3"/>
                <a:stretch>
                  <a:fillRect/>
                </a:stretch>
              </a:blipFill>
              <a:ln>
                <a:noFill/>
              </a:ln>
            </p:spPr>
            <p:txBody>
              <a:bodyPr/>
              <a:lstStyle/>
              <a:p>
                <a:r>
                  <a:rPr lang="zh-CN" altLang="en-US">
                    <a:noFill/>
                  </a:rPr>
                  <a:t> </a:t>
                </a:r>
              </a:p>
            </p:txBody>
          </p:sp>
        </mc:Fallback>
      </mc:AlternateContent>
      <p:sp>
        <p:nvSpPr>
          <p:cNvPr id="105497" name="Rectangle 25"/>
          <p:cNvSpPr>
            <a:spLocks noChangeArrowheads="1"/>
          </p:cNvSpPr>
          <p:nvPr/>
        </p:nvSpPr>
        <p:spPr bwMode="auto">
          <a:xfrm>
            <a:off x="0" y="331946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59512" name="Object 24"/>
              <p:cNvSpPr txBox="1"/>
              <p:nvPr/>
            </p:nvSpPr>
            <p:spPr bwMode="auto">
              <a:xfrm>
                <a:off x="2375570" y="3767135"/>
                <a:ext cx="4644702" cy="881370"/>
              </a:xfrm>
              <a:prstGeom prst="rect">
                <a:avLst/>
              </a:prstGeom>
              <a:noFill/>
              <a:ln>
                <a:noFill/>
              </a:ln>
            </p:spPr>
            <p:txBody>
              <a:bodyPr>
                <a:normAutofit fontScale="92500"/>
              </a:bodyPr>
              <a:lstStyle/>
              <a:p>
                <a14:m>
                  <m:oMath xmlns:m="http://schemas.openxmlformats.org/officeDocument/2006/math">
                    <m:sSub>
                      <m:sSubPr>
                        <m:ctrlPr>
                          <a:rPr lang="zh-CN" altLang="en-US" i="1" smtClean="0">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r>
                          <a:rPr lang="en-US" altLang="zh-CN" b="0" i="1" smtClean="0">
                            <a:solidFill>
                              <a:srgbClr val="000000"/>
                            </a:solidFill>
                            <a:latin typeface="Cambria Math" panose="02040503050406030204" pitchFamily="18" charset="0"/>
                          </a:rPr>
                          <m:t>,2</m:t>
                        </m:r>
                      </m:sub>
                    </m:sSub>
                    <m:r>
                      <a:rPr lang="en-US" altLang="zh-CN" i="1">
                        <a:solidFill>
                          <a:srgbClr val="000000"/>
                        </a:solidFill>
                        <a:latin typeface="Cambria Math" panose="02040503050406030204" pitchFamily="18" charset="0"/>
                      </a:rPr>
                      <m:t>=</m:t>
                    </m:r>
                    <m:f>
                      <m:fPr>
                        <m:ctrlPr>
                          <a:rPr lang="en-US" altLang="zh-CN" i="1" smtClean="0">
                            <a:solidFill>
                              <a:srgbClr val="000000"/>
                            </a:solidFill>
                            <a:latin typeface="Cambria Math" panose="02040503050406030204" pitchFamily="18" charset="0"/>
                          </a:rPr>
                        </m:ctrlPr>
                      </m:fPr>
                      <m:num>
                        <m:r>
                          <a:rPr lang="en-US" altLang="zh-CN" b="0" i="1" smtClean="0">
                            <a:solidFill>
                              <a:srgbClr val="000000"/>
                            </a:solidFill>
                            <a:latin typeface="Cambria Math" panose="02040503050406030204" pitchFamily="18" charset="0"/>
                          </a:rPr>
                          <m:t>1</m:t>
                        </m:r>
                        <m:r>
                          <a:rPr lang="en-US" altLang="zh-CN" b="0" i="1" smtClean="0">
                            <a:solidFill>
                              <a:srgbClr val="000000"/>
                            </a:solidFill>
                            <a:latin typeface="Cambria Math" panose="02040503050406030204" pitchFamily="18" charset="0"/>
                            <a:ea typeface="Cambria Math" panose="02040503050406030204" pitchFamily="18" charset="0"/>
                          </a:rPr>
                          <m:t>±√3</m:t>
                        </m:r>
                        <m:r>
                          <a:rPr lang="en-US" altLang="zh-CN" b="0" i="1" smtClean="0">
                            <a:solidFill>
                              <a:srgbClr val="000000"/>
                            </a:solidFill>
                            <a:latin typeface="Cambria Math" panose="02040503050406030204" pitchFamily="18" charset="0"/>
                            <a:ea typeface="Cambria Math" panose="02040503050406030204" pitchFamily="18" charset="0"/>
                          </a:rPr>
                          <m:t>𝑖</m:t>
                        </m:r>
                      </m:num>
                      <m:den>
                        <m:r>
                          <a:rPr lang="en-US" altLang="zh-CN" b="0" i="1" smtClean="0">
                            <a:solidFill>
                              <a:srgbClr val="000000"/>
                            </a:solidFill>
                            <a:latin typeface="Cambria Math" panose="02040503050406030204" pitchFamily="18" charset="0"/>
                          </a:rPr>
                          <m:t>2</m:t>
                        </m:r>
                      </m:den>
                    </m:f>
                  </m:oMath>
                </a14:m>
                <a:r>
                  <a:rPr lang="en-US" altLang="zh-CN" dirty="0"/>
                  <a:t>=</a:t>
                </a:r>
                <a:r>
                  <a:rPr lang="en-US" altLang="zh-CN" dirty="0">
                    <a:solidFill>
                      <a:srgbClr val="000000"/>
                    </a:solidFill>
                  </a:rPr>
                  <a:t> </a:t>
                </a:r>
                <a14:m>
                  <m:oMath xmlns:m="http://schemas.openxmlformats.org/officeDocument/2006/math">
                    <m:sSup>
                      <m:sSupPr>
                        <m:ctrlPr>
                          <a:rPr lang="en-US" altLang="zh-CN" i="1">
                            <a:solidFill>
                              <a:srgbClr val="000000"/>
                            </a:solidFill>
                            <a:latin typeface="Cambria Math" panose="02040503050406030204" pitchFamily="18" charset="0"/>
                          </a:rPr>
                        </m:ctrlPr>
                      </m:sSupPr>
                      <m:e>
                        <m:r>
                          <a:rPr lang="zh-CN" altLang="en-US" i="1" smtClean="0">
                            <a:solidFill>
                              <a:srgbClr val="000000"/>
                            </a:solidFill>
                            <a:latin typeface="Cambria Math" panose="02040503050406030204" pitchFamily="18" charset="0"/>
                          </a:rPr>
                          <m:t>𝜌</m:t>
                        </m:r>
                        <m:r>
                          <a:rPr lang="en-US" altLang="zh-CN" i="1">
                            <a:solidFill>
                              <a:srgbClr val="000000"/>
                            </a:solidFill>
                            <a:latin typeface="Cambria Math" panose="02040503050406030204" pitchFamily="18" charset="0"/>
                          </a:rPr>
                          <m:t>𝑒</m:t>
                        </m:r>
                      </m:e>
                      <m:sup>
                        <m:r>
                          <a:rPr lang="en-US" altLang="zh-CN" i="1" smtClean="0">
                            <a:solidFill>
                              <a:srgbClr val="000000"/>
                            </a:solidFill>
                            <a:latin typeface="Cambria Math" panose="02040503050406030204" pitchFamily="18" charset="0"/>
                            <a:ea typeface="Cambria Math" panose="02040503050406030204" pitchFamily="18" charset="0"/>
                          </a:rPr>
                          <m:t>±</m:t>
                        </m:r>
                        <m:r>
                          <a:rPr lang="zh-CN" altLang="en-US" i="1" smtClean="0">
                            <a:solidFill>
                              <a:srgbClr val="000000"/>
                            </a:solidFill>
                            <a:latin typeface="Cambria Math" panose="02040503050406030204" pitchFamily="18" charset="0"/>
                            <a:ea typeface="Cambria Math" panose="02040503050406030204" pitchFamily="18" charset="0"/>
                          </a:rPr>
                          <m:t>𝜃</m:t>
                        </m:r>
                        <m:r>
                          <a:rPr lang="en-US" altLang="zh-CN" i="1">
                            <a:solidFill>
                              <a:srgbClr val="000000"/>
                            </a:solidFill>
                            <a:latin typeface="Cambria Math" panose="02040503050406030204" pitchFamily="18" charset="0"/>
                          </a:rPr>
                          <m:t>𝑖</m:t>
                        </m:r>
                      </m:sup>
                    </m:sSup>
                  </m:oMath>
                </a14:m>
                <a:r>
                  <a:rPr lang="en-US" altLang="zh-CN" dirty="0">
                    <a:solidFill>
                      <a:srgbClr val="000000"/>
                    </a:solidFill>
                    <a:ea typeface="Cambria Math" panose="02040503050406030204" pitchFamily="18" charset="0"/>
                  </a:rPr>
                  <a:t> </a:t>
                </a:r>
                <a14:m>
                  <m:oMath xmlns:m="http://schemas.openxmlformats.org/officeDocument/2006/math">
                    <m:r>
                      <a:rPr lang="en-US" altLang="zh-CN" b="0" i="0" smtClean="0">
                        <a:solidFill>
                          <a:srgbClr val="000000"/>
                        </a:solidFill>
                        <a:latin typeface="Cambria Math" panose="02040503050406030204" pitchFamily="18" charset="0"/>
                        <a:ea typeface="Cambria Math" panose="02040503050406030204" pitchFamily="18" charset="0"/>
                      </a:rPr>
                      <m:t>   </m:t>
                    </m:r>
                    <m:r>
                      <m:rPr>
                        <m:sty m:val="p"/>
                      </m:rPr>
                      <a:rPr lang="el-GR" altLang="zh-CN" b="0" i="1" smtClean="0">
                        <a:solidFill>
                          <a:srgbClr val="000000"/>
                        </a:solidFill>
                        <a:latin typeface="Cambria Math" panose="02040503050406030204" pitchFamily="18" charset="0"/>
                        <a:ea typeface="Cambria Math" panose="02040503050406030204" pitchFamily="18" charset="0"/>
                      </a:rPr>
                      <m:t>θ</m:t>
                    </m:r>
                    <m:r>
                      <a:rPr lang="en-US" altLang="zh-CN" b="0" i="1" smtClean="0">
                        <a:solidFill>
                          <a:srgbClr val="000000"/>
                        </a:solidFill>
                        <a:latin typeface="Cambria Math" panose="02040503050406030204" pitchFamily="18" charset="0"/>
                        <a:ea typeface="Cambria Math" panose="02040503050406030204" pitchFamily="18" charset="0"/>
                      </a:rPr>
                      <m:t>=</m:t>
                    </m:r>
                    <m:f>
                      <m:fPr>
                        <m:ctrlPr>
                          <a:rPr lang="en-US" altLang="zh-CN" i="1">
                            <a:solidFill>
                              <a:srgbClr val="000000"/>
                            </a:solidFill>
                            <a:latin typeface="Cambria Math" panose="02040503050406030204" pitchFamily="18" charset="0"/>
                            <a:ea typeface="Cambria Math" panose="02040503050406030204" pitchFamily="18" charset="0"/>
                          </a:rPr>
                        </m:ctrlPr>
                      </m:fPr>
                      <m:num>
                        <m:r>
                          <a:rPr lang="zh-CN" altLang="en-US" i="1">
                            <a:solidFill>
                              <a:srgbClr val="000000"/>
                            </a:solidFill>
                            <a:latin typeface="Cambria Math" panose="02040503050406030204" pitchFamily="18" charset="0"/>
                            <a:ea typeface="Cambria Math" panose="02040503050406030204" pitchFamily="18" charset="0"/>
                          </a:rPr>
                          <m:t>𝜋</m:t>
                        </m:r>
                      </m:num>
                      <m:den>
                        <m:r>
                          <a:rPr lang="en-US" altLang="zh-CN" i="1">
                            <a:solidFill>
                              <a:srgbClr val="000000"/>
                            </a:solidFill>
                            <a:latin typeface="Cambria Math" panose="02040503050406030204" pitchFamily="18" charset="0"/>
                            <a:ea typeface="Cambria Math" panose="02040503050406030204" pitchFamily="18" charset="0"/>
                          </a:rPr>
                          <m:t>3</m:t>
                        </m:r>
                      </m:den>
                    </m:f>
                    <m:r>
                      <a:rPr lang="zh-CN" altLang="en-US" i="1">
                        <a:solidFill>
                          <a:srgbClr val="000000"/>
                        </a:solidFill>
                        <a:latin typeface="Cambria Math" panose="02040503050406030204" pitchFamily="18" charset="0"/>
                        <a:ea typeface="Cambria Math" panose="02040503050406030204" pitchFamily="18" charset="0"/>
                      </a:rPr>
                      <m:t>，</m:t>
                    </m:r>
                    <m:r>
                      <a:rPr lang="zh-CN" altLang="en-US" i="1" smtClean="0">
                        <a:solidFill>
                          <a:srgbClr val="000000"/>
                        </a:solidFill>
                        <a:latin typeface="Cambria Math" panose="02040503050406030204" pitchFamily="18" charset="0"/>
                        <a:ea typeface="Cambria Math" panose="02040503050406030204" pitchFamily="18" charset="0"/>
                      </a:rPr>
                      <m:t>𝜌</m:t>
                    </m:r>
                    <m:r>
                      <a:rPr lang="en-US" altLang="zh-CN" i="1">
                        <a:solidFill>
                          <a:srgbClr val="000000"/>
                        </a:solidFill>
                        <a:latin typeface="Cambria Math" panose="02040503050406030204" pitchFamily="18" charset="0"/>
                        <a:ea typeface="Cambria Math" panose="02040503050406030204" pitchFamily="18" charset="0"/>
                      </a:rPr>
                      <m:t>=</m:t>
                    </m:r>
                  </m:oMath>
                </a14:m>
                <a:r>
                  <a:rPr lang="en-US" altLang="zh-CN" dirty="0"/>
                  <a:t>1</a:t>
                </a:r>
                <a:endParaRPr lang="zh-CN" altLang="en-US" dirty="0"/>
              </a:p>
            </p:txBody>
          </p:sp>
        </mc:Choice>
        <mc:Fallback xmlns="">
          <p:sp>
            <p:nvSpPr>
              <p:cNvPr id="10559512" name="Object 24"/>
              <p:cNvSpPr txBox="1">
                <a:spLocks noRot="1" noChangeAspect="1" noMove="1" noResize="1" noEditPoints="1" noAdjustHandles="1" noChangeArrowheads="1" noChangeShapeType="1" noTextEdit="1"/>
              </p:cNvSpPr>
              <p:nvPr/>
            </p:nvSpPr>
            <p:spPr bwMode="auto">
              <a:xfrm>
                <a:off x="2375570" y="3767135"/>
                <a:ext cx="4644702" cy="881370"/>
              </a:xfrm>
              <a:prstGeom prst="rect">
                <a:avLst/>
              </a:prstGeom>
              <a:blipFill>
                <a:blip r:embed="rId4"/>
                <a:stretch>
                  <a:fillRect/>
                </a:stretch>
              </a:blipFill>
              <a:ln>
                <a:noFill/>
              </a:ln>
            </p:spPr>
            <p:txBody>
              <a:bodyPr/>
              <a:lstStyle/>
              <a:p>
                <a:r>
                  <a:rPr lang="zh-CN" altLang="en-US">
                    <a:noFill/>
                  </a:rPr>
                  <a:t> </a:t>
                </a:r>
              </a:p>
            </p:txBody>
          </p:sp>
        </mc:Fallback>
      </mc:AlternateContent>
      <p:sp>
        <p:nvSpPr>
          <p:cNvPr id="105499" name="Rectangle 27"/>
          <p:cNvSpPr>
            <a:spLocks noChangeArrowheads="1"/>
          </p:cNvSpPr>
          <p:nvPr/>
        </p:nvSpPr>
        <p:spPr bwMode="auto">
          <a:xfrm>
            <a:off x="0" y="33099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59514" name="Object 26"/>
              <p:cNvSpPr txBox="1"/>
              <p:nvPr/>
            </p:nvSpPr>
            <p:spPr bwMode="auto">
              <a:xfrm>
                <a:off x="2005121" y="4810429"/>
                <a:ext cx="3037830" cy="75247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smtClean="0">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1</m:t>
                          </m:r>
                        </m:sub>
                      </m:sSub>
                      <m:sSubSup>
                        <m:sSubSupPr>
                          <m:ctrlPr>
                            <a:rPr lang="zh-CN" altLang="en-US" i="1">
                              <a:solidFill>
                                <a:srgbClr val="000000"/>
                              </a:solidFill>
                              <a:latin typeface="Cambria Math" panose="02040503050406030204" pitchFamily="18" charset="0"/>
                            </a:rPr>
                          </m:ctrlPr>
                        </m:sSubSupPr>
                        <m:e>
                          <m:r>
                            <a:rPr lang="en-US" altLang="zh-CN" b="0" i="1" smtClean="0">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𝑛</m:t>
                          </m:r>
                        </m:sup>
                      </m:sSub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2</m:t>
                          </m:r>
                        </m:sub>
                      </m:sSub>
                      <m:sSubSup>
                        <m:sSubSupPr>
                          <m:ctrlPr>
                            <a:rPr lang="zh-CN" altLang="en-US" i="1">
                              <a:solidFill>
                                <a:srgbClr val="000000"/>
                              </a:solidFill>
                              <a:latin typeface="Cambria Math" panose="02040503050406030204" pitchFamily="18" charset="0"/>
                            </a:rPr>
                          </m:ctrlPr>
                        </m:sSubSupPr>
                        <m:e>
                          <m:r>
                            <a:rPr lang="en-US" altLang="zh-CN" b="0" i="1" smtClean="0">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up>
                          <m:r>
                            <a:rPr lang="zh-CN" altLang="en-US" i="1">
                              <a:solidFill>
                                <a:srgbClr val="000000"/>
                              </a:solidFill>
                              <a:latin typeface="Cambria Math" panose="02040503050406030204" pitchFamily="18" charset="0"/>
                            </a:rPr>
                            <m:t>𝑛</m:t>
                          </m:r>
                        </m:sup>
                      </m:sSubSup>
                    </m:oMath>
                  </m:oMathPara>
                </a14:m>
                <a:endParaRPr lang="zh-CN" altLang="en-US" dirty="0"/>
              </a:p>
            </p:txBody>
          </p:sp>
        </mc:Choice>
        <mc:Fallback xmlns="">
          <p:sp>
            <p:nvSpPr>
              <p:cNvPr id="10559514" name="Object 26"/>
              <p:cNvSpPr txBox="1">
                <a:spLocks noRot="1" noChangeAspect="1" noMove="1" noResize="1" noEditPoints="1" noAdjustHandles="1" noChangeArrowheads="1" noChangeShapeType="1" noTextEdit="1"/>
              </p:cNvSpPr>
              <p:nvPr/>
            </p:nvSpPr>
            <p:spPr bwMode="auto">
              <a:xfrm>
                <a:off x="2005121" y="4810429"/>
                <a:ext cx="3037830" cy="752475"/>
              </a:xfrm>
              <a:prstGeom prst="rect">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59519" name="Object 31"/>
              <p:cNvSpPr txBox="1"/>
              <p:nvPr/>
            </p:nvSpPr>
            <p:spPr bwMode="auto">
              <a:xfrm>
                <a:off x="4719710" y="4844257"/>
                <a:ext cx="3524698" cy="519114"/>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1</m:t>
                          </m:r>
                        </m:sub>
                      </m:sSub>
                      <m:sSup>
                        <m:sSupPr>
                          <m:ctrlPr>
                            <a:rPr lang="en-US" altLang="zh-CN" i="1" smtClean="0">
                              <a:solidFill>
                                <a:srgbClr val="000000"/>
                              </a:solidFill>
                              <a:latin typeface="Cambria Math" panose="02040503050406030204" pitchFamily="18" charset="0"/>
                            </a:rPr>
                          </m:ctrlPr>
                        </m:sSupPr>
                        <m:e>
                          <m:sSup>
                            <m:sSupPr>
                              <m:ctrlPr>
                                <a:rPr lang="en-US" altLang="zh-CN" i="1" smtClean="0">
                                  <a:solidFill>
                                    <a:srgbClr val="000000"/>
                                  </a:solidFill>
                                  <a:latin typeface="Cambria Math" panose="02040503050406030204" pitchFamily="18" charset="0"/>
                                </a:rPr>
                              </m:ctrlPr>
                            </m:sSupPr>
                            <m:e>
                              <m:r>
                                <a:rPr lang="zh-CN" altLang="en-US" i="1" smtClean="0">
                                  <a:solidFill>
                                    <a:srgbClr val="000000"/>
                                  </a:solidFill>
                                  <a:latin typeface="Cambria Math" panose="02040503050406030204" pitchFamily="18" charset="0"/>
                                </a:rPr>
                                <m:t>𝜌</m:t>
                              </m:r>
                            </m:e>
                            <m:sup>
                              <m:r>
                                <m:rPr>
                                  <m:sty m:val="p"/>
                                </m:rPr>
                                <a:rPr lang="en-US" altLang="zh-CN" i="1">
                                  <a:solidFill>
                                    <a:srgbClr val="000000"/>
                                  </a:solidFill>
                                  <a:latin typeface="Cambria Math" panose="02040503050406030204" pitchFamily="18" charset="0"/>
                                </a:rPr>
                                <m:t>n</m:t>
                              </m:r>
                            </m:sup>
                          </m:sSup>
                          <m:r>
                            <a:rPr lang="en-US" altLang="zh-CN" i="1" smtClean="0">
                              <a:solidFill>
                                <a:srgbClr val="000000"/>
                              </a:solidFill>
                              <a:latin typeface="Cambria Math" panose="02040503050406030204" pitchFamily="18" charset="0"/>
                            </a:rPr>
                            <m:t>𝑒</m:t>
                          </m:r>
                        </m:e>
                        <m:sup>
                          <m:r>
                            <m:rPr>
                              <m:sty m:val="p"/>
                            </m:rPr>
                            <a:rPr lang="en-US" altLang="zh-CN" i="1">
                              <a:solidFill>
                                <a:srgbClr val="000000"/>
                              </a:solidFill>
                              <a:latin typeface="Cambria Math" panose="02040503050406030204" pitchFamily="18" charset="0"/>
                            </a:rPr>
                            <m:t>n</m:t>
                          </m:r>
                          <m:r>
                            <a:rPr lang="zh-CN" altLang="en-US" i="1" smtClean="0">
                              <a:solidFill>
                                <a:srgbClr val="000000"/>
                              </a:solidFill>
                              <a:latin typeface="Cambria Math" panose="02040503050406030204" pitchFamily="18" charset="0"/>
                            </a:rPr>
                            <m:t>𝜃</m:t>
                          </m:r>
                          <m:r>
                            <a:rPr lang="en-US" altLang="zh-CN" i="1" smtClean="0">
                              <a:solidFill>
                                <a:srgbClr val="000000"/>
                              </a:solidFill>
                              <a:latin typeface="Cambria Math" panose="02040503050406030204" pitchFamily="18" charset="0"/>
                            </a:rPr>
                            <m:t>𝑖</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2</m:t>
                          </m:r>
                        </m:sub>
                      </m:sSub>
                      <m:sSup>
                        <m:sSupPr>
                          <m:ctrlPr>
                            <a:rPr lang="en-US" altLang="zh-CN"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𝜌</m:t>
                          </m:r>
                        </m:e>
                        <m:sup>
                          <m:r>
                            <m:rPr>
                              <m:sty m:val="p"/>
                            </m:rPr>
                            <a:rPr lang="en-US" altLang="zh-CN" i="1">
                              <a:solidFill>
                                <a:srgbClr val="000000"/>
                              </a:solidFill>
                              <a:latin typeface="Cambria Math" panose="02040503050406030204" pitchFamily="18" charset="0"/>
                            </a:rPr>
                            <m:t>n</m:t>
                          </m:r>
                        </m:sup>
                      </m:sSup>
                      <m:sSup>
                        <m:sSupPr>
                          <m:ctrlPr>
                            <a:rPr lang="en-US" altLang="zh-CN" i="1">
                              <a:solidFill>
                                <a:srgbClr val="000000"/>
                              </a:solidFill>
                              <a:latin typeface="Cambria Math" panose="02040503050406030204" pitchFamily="18" charset="0"/>
                            </a:rPr>
                          </m:ctrlPr>
                        </m:sSupPr>
                        <m:e>
                          <m:r>
                            <a:rPr lang="en-US" altLang="zh-CN" i="1">
                              <a:solidFill>
                                <a:srgbClr val="000000"/>
                              </a:solidFill>
                              <a:latin typeface="Cambria Math" panose="02040503050406030204" pitchFamily="18" charset="0"/>
                            </a:rPr>
                            <m:t>𝑒</m:t>
                          </m:r>
                        </m:e>
                        <m:sup>
                          <m:r>
                            <a:rPr lang="en-US" altLang="zh-CN" i="1" smtClean="0">
                              <a:solidFill>
                                <a:srgbClr val="000000"/>
                              </a:solidFill>
                              <a:latin typeface="Cambria Math" panose="02040503050406030204" pitchFamily="18" charset="0"/>
                            </a:rPr>
                            <m:t>−</m:t>
                          </m:r>
                          <m:r>
                            <m:rPr>
                              <m:sty m:val="p"/>
                            </m:rPr>
                            <a:rPr lang="en-US" altLang="zh-CN" i="1">
                              <a:solidFill>
                                <a:srgbClr val="000000"/>
                              </a:solidFill>
                              <a:latin typeface="Cambria Math" panose="02040503050406030204" pitchFamily="18" charset="0"/>
                            </a:rPr>
                            <m:t>n</m:t>
                          </m:r>
                          <m:r>
                            <a:rPr lang="zh-CN" altLang="en-US" i="1">
                              <a:solidFill>
                                <a:srgbClr val="000000"/>
                              </a:solidFill>
                              <a:latin typeface="Cambria Math" panose="02040503050406030204" pitchFamily="18" charset="0"/>
                            </a:rPr>
                            <m:t>𝜃</m:t>
                          </m:r>
                          <m:r>
                            <a:rPr lang="en-US" altLang="zh-CN" i="1">
                              <a:solidFill>
                                <a:srgbClr val="000000"/>
                              </a:solidFill>
                              <a:latin typeface="Cambria Math" panose="02040503050406030204" pitchFamily="18" charset="0"/>
                            </a:rPr>
                            <m:t>𝑖</m:t>
                          </m:r>
                        </m:sup>
                      </m:sSup>
                    </m:oMath>
                  </m:oMathPara>
                </a14:m>
                <a:endParaRPr lang="zh-CN" altLang="en-US" dirty="0"/>
              </a:p>
            </p:txBody>
          </p:sp>
        </mc:Choice>
        <mc:Fallback xmlns="">
          <p:sp>
            <p:nvSpPr>
              <p:cNvPr id="10559519" name="Object 31"/>
              <p:cNvSpPr txBox="1">
                <a:spLocks noRot="1" noChangeAspect="1" noMove="1" noResize="1" noEditPoints="1" noAdjustHandles="1" noChangeArrowheads="1" noChangeShapeType="1" noTextEdit="1"/>
              </p:cNvSpPr>
              <p:nvPr/>
            </p:nvSpPr>
            <p:spPr bwMode="auto">
              <a:xfrm>
                <a:off x="4719710" y="4844257"/>
                <a:ext cx="3524698" cy="519114"/>
              </a:xfrm>
              <a:prstGeom prst="rect">
                <a:avLst/>
              </a:prstGeom>
              <a:blipFill>
                <a:blip r:embed="rId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Object 26">
                <a:extLst>
                  <a:ext uri="{FF2B5EF4-FFF2-40B4-BE49-F238E27FC236}">
                    <a16:creationId xmlns:a16="http://schemas.microsoft.com/office/drawing/2014/main" id="{23C1F0DD-A5CE-41ED-A987-D748F82EE7B4}"/>
                  </a:ext>
                </a:extLst>
              </p:cNvPr>
              <p:cNvSpPr txBox="1"/>
              <p:nvPr/>
            </p:nvSpPr>
            <p:spPr bwMode="auto">
              <a:xfrm>
                <a:off x="1062392" y="5897767"/>
                <a:ext cx="7974104" cy="492917"/>
              </a:xfrm>
              <a:prstGeom prst="rect">
                <a:avLst/>
              </a:prstGeom>
              <a:noFill/>
              <a:ln>
                <a:noFill/>
              </a:ln>
            </p:spPr>
            <p:txBody>
              <a:bodyPr>
                <a:normAutofit fontScale="92500"/>
              </a:bodyPr>
              <a:lstStyle/>
              <a:p>
                <a14:m>
                  <m:oMath xmlns:m="http://schemas.openxmlformats.org/officeDocument/2006/math">
                    <m:sSub>
                      <m:sSubPr>
                        <m:ctrlPr>
                          <a:rPr lang="zh-CN" altLang="en-US" i="1" smtClean="0">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1</m:t>
                        </m:r>
                      </m:sub>
                    </m:sSub>
                    <m:r>
                      <a:rPr lang="en-US" altLang="zh-CN" b="0" i="1" smtClean="0">
                        <a:solidFill>
                          <a:srgbClr val="000000"/>
                        </a:solidFill>
                        <a:latin typeface="Cambria Math" panose="02040503050406030204" pitchFamily="18" charset="0"/>
                      </a:rPr>
                      <m:t>=</m:t>
                    </m:r>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𝐴</m:t>
                        </m:r>
                      </m:e>
                      <m:sub>
                        <m:r>
                          <a:rPr lang="en-US" altLang="zh-CN" i="1">
                            <a:solidFill>
                              <a:srgbClr val="000000"/>
                            </a:solidFill>
                            <a:latin typeface="Cambria Math" panose="02040503050406030204" pitchFamily="18" charset="0"/>
                          </a:rPr>
                          <m:t>11</m:t>
                        </m:r>
                      </m:sub>
                    </m:sSub>
                    <m:r>
                      <a:rPr lang="en-US" altLang="zh-CN" i="1">
                        <a:solidFill>
                          <a:srgbClr val="000000"/>
                        </a:solidFill>
                        <a:latin typeface="Cambria Math" panose="02040503050406030204" pitchFamily="18" charset="0"/>
                      </a:rPr>
                      <m:t>+</m:t>
                    </m:r>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𝑖𝐴</m:t>
                        </m:r>
                      </m:e>
                      <m:sub>
                        <m:r>
                          <a:rPr lang="en-US" altLang="zh-CN" i="1">
                            <a:solidFill>
                              <a:srgbClr val="000000"/>
                            </a:solidFill>
                            <a:latin typeface="Cambria Math" panose="02040503050406030204" pitchFamily="18" charset="0"/>
                          </a:rPr>
                          <m:t>12</m:t>
                        </m:r>
                      </m:sub>
                    </m:sSub>
                    <m:r>
                      <a:rPr lang="en-US" altLang="zh-CN" b="0" i="1" smtClean="0">
                        <a:solidFill>
                          <a:srgbClr val="000000"/>
                        </a:solidFill>
                        <a:latin typeface="Cambria Math" panose="02040503050406030204" pitchFamily="18" charset="0"/>
                      </a:rPr>
                      <m:t>, </m:t>
                    </m:r>
                    <m:sSub>
                      <m:sSubPr>
                        <m:ctrlPr>
                          <a:rPr lang="zh-CN" altLang="en-US" i="1" smtClean="0">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2</m:t>
                        </m:r>
                      </m:sub>
                    </m:sSub>
                    <m:r>
                      <a:rPr lang="en-US" altLang="zh-CN" b="0" i="1" smtClean="0">
                        <a:solidFill>
                          <a:srgbClr val="000000"/>
                        </a:solidFill>
                        <a:latin typeface="Cambria Math" panose="02040503050406030204" pitchFamily="18" charset="0"/>
                      </a:rPr>
                      <m:t>=</m:t>
                    </m:r>
                  </m:oMath>
                </a14:m>
                <a:r>
                  <a:rPr lang="en-US" altLang="zh-CN" dirty="0">
                    <a:solidFill>
                      <a:srgbClr val="000000"/>
                    </a:solidFill>
                  </a:rPr>
                  <a:t> </a:t>
                </a:r>
                <a14:m>
                  <m:oMath xmlns:m="http://schemas.openxmlformats.org/officeDocument/2006/math">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𝐴</m:t>
                        </m:r>
                      </m:e>
                      <m:sub>
                        <m:r>
                          <a:rPr lang="en-US" altLang="zh-CN" b="0" i="1" smtClean="0">
                            <a:solidFill>
                              <a:srgbClr val="000000"/>
                            </a:solidFill>
                            <a:latin typeface="Cambria Math" panose="02040503050406030204" pitchFamily="18" charset="0"/>
                          </a:rPr>
                          <m:t>2</m:t>
                        </m:r>
                        <m:r>
                          <a:rPr lang="en-US" altLang="zh-CN" i="1">
                            <a:solidFill>
                              <a:srgbClr val="000000"/>
                            </a:solidFill>
                            <a:latin typeface="Cambria Math" panose="02040503050406030204" pitchFamily="18" charset="0"/>
                          </a:rPr>
                          <m:t>1</m:t>
                        </m:r>
                      </m:sub>
                    </m:sSub>
                    <m:r>
                      <a:rPr lang="en-US" altLang="zh-CN" i="1">
                        <a:solidFill>
                          <a:srgbClr val="000000"/>
                        </a:solidFill>
                        <a:latin typeface="Cambria Math" panose="02040503050406030204" pitchFamily="18" charset="0"/>
                      </a:rPr>
                      <m:t>+</m:t>
                    </m:r>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𝑖𝐴</m:t>
                        </m:r>
                      </m:e>
                      <m:sub>
                        <m:r>
                          <a:rPr lang="en-US" altLang="zh-CN" b="0" i="1" smtClean="0">
                            <a:solidFill>
                              <a:srgbClr val="000000"/>
                            </a:solidFill>
                            <a:latin typeface="Cambria Math" panose="02040503050406030204" pitchFamily="18" charset="0"/>
                          </a:rPr>
                          <m:t>2</m:t>
                        </m:r>
                        <m:r>
                          <a:rPr lang="en-US" altLang="zh-CN" i="1">
                            <a:solidFill>
                              <a:srgbClr val="000000"/>
                            </a:solidFill>
                            <a:latin typeface="Cambria Math" panose="02040503050406030204" pitchFamily="18" charset="0"/>
                          </a:rPr>
                          <m:t>2</m:t>
                        </m:r>
                      </m:sub>
                    </m:sSub>
                    <m:r>
                      <a:rPr lang="en-US" altLang="zh-CN" b="0" i="1" smtClean="0">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此处</m:t>
                    </m:r>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𝐴</m:t>
                        </m:r>
                      </m:e>
                      <m:sub>
                        <m:r>
                          <a:rPr lang="en-US" altLang="zh-CN" i="1">
                            <a:solidFill>
                              <a:srgbClr val="000000"/>
                            </a:solidFill>
                            <a:latin typeface="Cambria Math" panose="02040503050406030204" pitchFamily="18" charset="0"/>
                          </a:rPr>
                          <m:t>11</m:t>
                        </m:r>
                      </m:sub>
                    </m:sSub>
                    <m:r>
                      <a:rPr lang="en-US" altLang="zh-CN" b="0" i="1" smtClean="0">
                        <a:solidFill>
                          <a:srgbClr val="000000"/>
                        </a:solidFill>
                        <a:latin typeface="Cambria Math" panose="02040503050406030204" pitchFamily="18" charset="0"/>
                      </a:rPr>
                      <m:t>,</m:t>
                    </m:r>
                    <m:sSub>
                      <m:sSubPr>
                        <m:ctrlPr>
                          <a:rPr lang="en-US" altLang="zh-CN" i="1" smtClean="0">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𝐴</m:t>
                        </m:r>
                      </m:e>
                      <m:sub>
                        <m:r>
                          <a:rPr lang="en-US" altLang="zh-CN" i="1">
                            <a:solidFill>
                              <a:srgbClr val="000000"/>
                            </a:solidFill>
                            <a:latin typeface="Cambria Math" panose="02040503050406030204" pitchFamily="18" charset="0"/>
                          </a:rPr>
                          <m:t>12</m:t>
                        </m:r>
                      </m:sub>
                    </m:sSub>
                    <m:sSub>
                      <m:sSubPr>
                        <m:ctrlPr>
                          <a:rPr lang="en-US" altLang="zh-CN" i="1">
                            <a:solidFill>
                              <a:srgbClr val="000000"/>
                            </a:solidFill>
                            <a:latin typeface="Cambria Math" panose="02040503050406030204" pitchFamily="18" charset="0"/>
                          </a:rPr>
                        </m:ctrlPr>
                      </m:sSubPr>
                      <m:e>
                        <m:r>
                          <a:rPr lang="en-US" altLang="zh-CN" b="0" i="1" smtClean="0">
                            <a:solidFill>
                              <a:srgbClr val="000000"/>
                            </a:solidFill>
                            <a:latin typeface="Cambria Math" panose="02040503050406030204" pitchFamily="18" charset="0"/>
                          </a:rPr>
                          <m:t>,</m:t>
                        </m:r>
                        <m:r>
                          <a:rPr lang="en-US" altLang="zh-CN" i="1">
                            <a:solidFill>
                              <a:srgbClr val="000000"/>
                            </a:solidFill>
                            <a:latin typeface="Cambria Math" panose="02040503050406030204" pitchFamily="18" charset="0"/>
                          </a:rPr>
                          <m:t>𝐴</m:t>
                        </m:r>
                      </m:e>
                      <m:sub>
                        <m:r>
                          <a:rPr lang="en-US" altLang="zh-CN" b="0" i="1" smtClean="0">
                            <a:solidFill>
                              <a:srgbClr val="000000"/>
                            </a:solidFill>
                            <a:latin typeface="Cambria Math" panose="02040503050406030204" pitchFamily="18" charset="0"/>
                          </a:rPr>
                          <m:t>2</m:t>
                        </m:r>
                        <m:r>
                          <a:rPr lang="en-US" altLang="zh-CN" i="1">
                            <a:solidFill>
                              <a:srgbClr val="000000"/>
                            </a:solidFill>
                            <a:latin typeface="Cambria Math" panose="02040503050406030204" pitchFamily="18" charset="0"/>
                          </a:rPr>
                          <m:t>1</m:t>
                        </m:r>
                      </m:sub>
                    </m:sSub>
                    <m:r>
                      <a:rPr lang="en-US" altLang="zh-CN" i="1">
                        <a:solidFill>
                          <a:srgbClr val="000000"/>
                        </a:solidFill>
                        <a:latin typeface="Cambria Math" panose="02040503050406030204" pitchFamily="18" charset="0"/>
                      </a:rPr>
                      <m:t>,</m:t>
                    </m:r>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𝐴</m:t>
                        </m:r>
                      </m:e>
                      <m:sub>
                        <m:r>
                          <a:rPr lang="en-US" altLang="zh-CN" b="0" i="1" smtClean="0">
                            <a:solidFill>
                              <a:srgbClr val="000000"/>
                            </a:solidFill>
                            <a:latin typeface="Cambria Math" panose="02040503050406030204" pitchFamily="18" charset="0"/>
                          </a:rPr>
                          <m:t>2</m:t>
                        </m:r>
                        <m:r>
                          <a:rPr lang="en-US" altLang="zh-CN"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为</m:t>
                    </m:r>
                  </m:oMath>
                </a14:m>
                <a:r>
                  <a:rPr lang="zh-CN" altLang="en-US" dirty="0"/>
                  <a:t>实数</a:t>
                </a:r>
              </a:p>
            </p:txBody>
          </p:sp>
        </mc:Choice>
        <mc:Fallback xmlns="">
          <p:sp>
            <p:nvSpPr>
              <p:cNvPr id="33" name="Object 26">
                <a:extLst>
                  <a:ext uri="{FF2B5EF4-FFF2-40B4-BE49-F238E27FC236}">
                    <a16:creationId xmlns:a16="http://schemas.microsoft.com/office/drawing/2014/main" id="{23C1F0DD-A5CE-41ED-A987-D748F82EE7B4}"/>
                  </a:ext>
                </a:extLst>
              </p:cNvPr>
              <p:cNvSpPr txBox="1">
                <a:spLocks noRot="1" noChangeAspect="1" noMove="1" noResize="1" noEditPoints="1" noAdjustHandles="1" noChangeArrowheads="1" noChangeShapeType="1" noTextEdit="1"/>
              </p:cNvSpPr>
              <p:nvPr/>
            </p:nvSpPr>
            <p:spPr bwMode="auto">
              <a:xfrm>
                <a:off x="1062392" y="5897767"/>
                <a:ext cx="7974104" cy="492917"/>
              </a:xfrm>
              <a:prstGeom prst="rect">
                <a:avLst/>
              </a:prstGeom>
              <a:blipFill>
                <a:blip r:embed="rId7"/>
                <a:stretch>
                  <a:fillRect l="-76" t="-6173" b="-13580"/>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559490">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559490">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55949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6498"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A86C71E4-A9D9-4C52-BDFC-7742BC471466}"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06499"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69A07009-0931-455B-9AEC-31D5E0AF55E7}" type="slidenum">
              <a:rPr kumimoji="0" lang="en-US" altLang="zh-CN" sz="1400">
                <a:ea typeface="宋体" panose="02010600030101010101" pitchFamily="2" charset="-122"/>
              </a:rPr>
              <a:pPr/>
              <a:t>118</a:t>
            </a:fld>
            <a:endParaRPr kumimoji="0" lang="en-US" altLang="zh-CN" sz="1400">
              <a:ea typeface="宋体" panose="02010600030101010101" pitchFamily="2" charset="-122"/>
            </a:endParaRPr>
          </a:p>
        </p:txBody>
      </p:sp>
      <mc:AlternateContent xmlns:mc="http://schemas.openxmlformats.org/markup-compatibility/2006" xmlns:a14="http://schemas.microsoft.com/office/drawing/2010/main">
        <mc:Choice Requires="a14">
          <p:sp>
            <p:nvSpPr>
              <p:cNvPr id="106500" name="Rectangle 2"/>
              <p:cNvSpPr>
                <a:spLocks noGrp="1" noChangeArrowheads="1"/>
              </p:cNvSpPr>
              <p:nvPr>
                <p:ph type="body" idx="1"/>
              </p:nvPr>
            </p:nvSpPr>
            <p:spPr>
              <a:xfrm>
                <a:off x="96151" y="1360436"/>
                <a:ext cx="8984232" cy="5167585"/>
              </a:xfrm>
            </p:spPr>
            <p:txBody>
              <a:bodyPr/>
              <a:lstStyle/>
              <a:p>
                <a:pPr marL="571500" indent="-571500" algn="just" eaLnBrk="1" hangingPunct="1">
                  <a:buSzTx/>
                  <a:buFont typeface="Wingdings" panose="05000000000000000000" pitchFamily="2" charset="2"/>
                  <a:buChar char="§"/>
                </a:pPr>
                <a:r>
                  <a:rPr lang="zh-CN" altLang="en-US" dirty="0"/>
                  <a:t>则：</a:t>
                </a:r>
                <a:endParaRPr lang="en-US" altLang="zh-CN" dirty="0"/>
              </a:p>
              <a:p>
                <a:pPr marL="571500" indent="-571500" algn="just" eaLnBrk="1" hangingPunct="1">
                  <a:buSzTx/>
                  <a:buFont typeface="Wingdings" panose="05000000000000000000" pitchFamily="2" charset="2"/>
                  <a:buChar char="§"/>
                </a:pPr>
                <a14:m>
                  <m:oMath xmlns:m="http://schemas.openxmlformats.org/officeDocument/2006/math">
                    <m:sSub>
                      <m:sSubPr>
                        <m:ctrlPr>
                          <a:rPr lang="zh-CN" altLang="en-US" sz="2000" i="1">
                            <a:solidFill>
                              <a:srgbClr val="000000"/>
                            </a:solidFill>
                            <a:latin typeface="Cambria Math" panose="02040503050406030204" pitchFamily="18" charset="0"/>
                          </a:rPr>
                        </m:ctrlPr>
                      </m:sSubPr>
                      <m:e>
                        <m:r>
                          <a:rPr lang="zh-CN" altLang="en-US" sz="2000" i="1">
                            <a:solidFill>
                              <a:srgbClr val="000000"/>
                            </a:solidFill>
                            <a:latin typeface="Cambria Math" panose="02040503050406030204" pitchFamily="18" charset="0"/>
                          </a:rPr>
                          <m:t>𝑎</m:t>
                        </m:r>
                      </m:e>
                      <m:sub>
                        <m:r>
                          <a:rPr lang="zh-CN" altLang="en-US" sz="2000" i="1">
                            <a:solidFill>
                              <a:srgbClr val="000000"/>
                            </a:solidFill>
                            <a:latin typeface="Cambria Math" panose="02040503050406030204" pitchFamily="18" charset="0"/>
                          </a:rPr>
                          <m:t>𝑛</m:t>
                        </m:r>
                      </m:sub>
                    </m:sSub>
                    <m:r>
                      <a:rPr lang="zh-CN" altLang="en-US" sz="2000" i="1">
                        <a:solidFill>
                          <a:srgbClr val="000000"/>
                        </a:solidFill>
                        <a:latin typeface="Cambria Math" panose="02040503050406030204" pitchFamily="18" charset="0"/>
                      </a:rPr>
                      <m:t>=</m:t>
                    </m:r>
                    <m:d>
                      <m:dPr>
                        <m:ctrlPr>
                          <a:rPr lang="en-US" altLang="zh-CN" sz="2000" b="0" i="1">
                            <a:solidFill>
                              <a:srgbClr val="000000"/>
                            </a:solidFill>
                            <a:latin typeface="Cambria Math" panose="02040503050406030204" pitchFamily="18" charset="0"/>
                          </a:rPr>
                        </m:ctrlPr>
                      </m:dPr>
                      <m:e>
                        <m:sSub>
                          <m:sSubPr>
                            <m:ctrlPr>
                              <a:rPr lang="en-US" altLang="zh-CN" sz="2000" i="1">
                                <a:solidFill>
                                  <a:srgbClr val="000000"/>
                                </a:solidFill>
                                <a:latin typeface="Cambria Math" panose="02040503050406030204" pitchFamily="18" charset="0"/>
                              </a:rPr>
                            </m:ctrlPr>
                          </m:sSubPr>
                          <m:e>
                            <m:r>
                              <a:rPr lang="en-US" altLang="zh-CN" sz="2000" i="1">
                                <a:solidFill>
                                  <a:srgbClr val="000000"/>
                                </a:solidFill>
                                <a:latin typeface="Cambria Math" panose="02040503050406030204" pitchFamily="18" charset="0"/>
                              </a:rPr>
                              <m:t>𝐴</m:t>
                            </m:r>
                          </m:e>
                          <m:sub>
                            <m:r>
                              <a:rPr lang="en-US" altLang="zh-CN" sz="2000" i="1">
                                <a:solidFill>
                                  <a:srgbClr val="000000"/>
                                </a:solidFill>
                                <a:latin typeface="Cambria Math" panose="02040503050406030204" pitchFamily="18" charset="0"/>
                              </a:rPr>
                              <m:t>1</m:t>
                            </m:r>
                            <m:r>
                              <a:rPr lang="en-US" altLang="zh-CN" sz="2000" b="0" i="1">
                                <a:solidFill>
                                  <a:srgbClr val="000000"/>
                                </a:solidFill>
                                <a:latin typeface="Cambria Math" panose="02040503050406030204" pitchFamily="18" charset="0"/>
                              </a:rPr>
                              <m:t>1</m:t>
                            </m:r>
                          </m:sub>
                        </m:sSub>
                        <m:r>
                          <a:rPr lang="en-US" altLang="zh-CN" sz="2000" b="0" i="1">
                            <a:solidFill>
                              <a:srgbClr val="000000"/>
                            </a:solidFill>
                            <a:latin typeface="Cambria Math" panose="02040503050406030204" pitchFamily="18" charset="0"/>
                          </a:rPr>
                          <m:t>+</m:t>
                        </m:r>
                        <m:sSub>
                          <m:sSubPr>
                            <m:ctrlPr>
                              <a:rPr lang="en-US" altLang="zh-CN" sz="2000" b="0" i="1">
                                <a:solidFill>
                                  <a:srgbClr val="000000"/>
                                </a:solidFill>
                                <a:latin typeface="Cambria Math" panose="02040503050406030204" pitchFamily="18" charset="0"/>
                              </a:rPr>
                            </m:ctrlPr>
                          </m:sSubPr>
                          <m:e>
                            <m:r>
                              <a:rPr lang="en-US" altLang="zh-CN" sz="2000" b="0" i="1">
                                <a:solidFill>
                                  <a:srgbClr val="000000"/>
                                </a:solidFill>
                                <a:latin typeface="Cambria Math" panose="02040503050406030204" pitchFamily="18" charset="0"/>
                              </a:rPr>
                              <m:t>𝑖𝐴</m:t>
                            </m:r>
                          </m:e>
                          <m:sub>
                            <m:r>
                              <a:rPr lang="en-US" altLang="zh-CN" sz="2000" b="0" i="1">
                                <a:solidFill>
                                  <a:srgbClr val="000000"/>
                                </a:solidFill>
                                <a:latin typeface="Cambria Math" panose="02040503050406030204" pitchFamily="18" charset="0"/>
                              </a:rPr>
                              <m:t>12</m:t>
                            </m:r>
                          </m:sub>
                        </m:sSub>
                      </m:e>
                    </m:d>
                    <m:sSup>
                      <m:sSupPr>
                        <m:ctrlPr>
                          <a:rPr lang="en-US" altLang="zh-CN"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𝜌</m:t>
                        </m:r>
                      </m:e>
                      <m:sup>
                        <m:r>
                          <m:rPr>
                            <m:sty m:val="p"/>
                          </m:rPr>
                          <a:rPr lang="en-US" altLang="zh-CN" sz="2000" i="1">
                            <a:solidFill>
                              <a:srgbClr val="000000"/>
                            </a:solidFill>
                            <a:latin typeface="Cambria Math" panose="02040503050406030204" pitchFamily="18" charset="0"/>
                          </a:rPr>
                          <m:t>n</m:t>
                        </m:r>
                      </m:sup>
                    </m:sSup>
                    <m:d>
                      <m:dPr>
                        <m:ctrlPr>
                          <a:rPr lang="en-US" altLang="zh-CN" sz="2000" b="0" i="1">
                            <a:solidFill>
                              <a:srgbClr val="000000"/>
                            </a:solidFill>
                            <a:latin typeface="Cambria Math" panose="02040503050406030204" pitchFamily="18" charset="0"/>
                          </a:rPr>
                        </m:ctrlPr>
                      </m:dPr>
                      <m:e>
                        <m:func>
                          <m:funcPr>
                            <m:ctrlPr>
                              <a:rPr lang="en-US" altLang="zh-CN" sz="2000" b="0" i="1">
                                <a:solidFill>
                                  <a:srgbClr val="000000"/>
                                </a:solidFill>
                                <a:latin typeface="Cambria Math" panose="02040503050406030204" pitchFamily="18" charset="0"/>
                              </a:rPr>
                            </m:ctrlPr>
                          </m:funcPr>
                          <m:fName>
                            <m:r>
                              <m:rPr>
                                <m:sty m:val="p"/>
                              </m:rPr>
                              <a:rPr lang="en-US" altLang="zh-CN" sz="2000" b="0">
                                <a:solidFill>
                                  <a:srgbClr val="000000"/>
                                </a:solidFill>
                                <a:latin typeface="Cambria Math" panose="02040503050406030204" pitchFamily="18" charset="0"/>
                              </a:rPr>
                              <m:t>cos</m:t>
                            </m:r>
                          </m:fName>
                          <m:e>
                            <m:r>
                              <a:rPr lang="en-US" altLang="zh-CN" sz="2000" b="0" i="1">
                                <a:solidFill>
                                  <a:srgbClr val="000000"/>
                                </a:solidFill>
                                <a:latin typeface="Cambria Math" panose="02040503050406030204" pitchFamily="18" charset="0"/>
                              </a:rPr>
                              <m:t>𝑛</m:t>
                            </m:r>
                            <m:r>
                              <a:rPr lang="zh-CN" altLang="en-US" sz="2000" b="0" i="1">
                                <a:solidFill>
                                  <a:srgbClr val="000000"/>
                                </a:solidFill>
                                <a:latin typeface="Cambria Math" panose="02040503050406030204" pitchFamily="18" charset="0"/>
                              </a:rPr>
                              <m:t>𝜃</m:t>
                            </m:r>
                            <m:r>
                              <a:rPr lang="en-US" altLang="zh-CN" sz="2000" b="0" i="1">
                                <a:solidFill>
                                  <a:srgbClr val="000000"/>
                                </a:solidFill>
                                <a:latin typeface="Cambria Math" panose="02040503050406030204" pitchFamily="18" charset="0"/>
                              </a:rPr>
                              <m:t>+</m:t>
                            </m:r>
                            <m:r>
                              <a:rPr lang="en-US" altLang="zh-CN" sz="2000" b="0" i="1">
                                <a:solidFill>
                                  <a:srgbClr val="000000"/>
                                </a:solidFill>
                                <a:latin typeface="Cambria Math" panose="02040503050406030204" pitchFamily="18" charset="0"/>
                              </a:rPr>
                              <m:t>𝑖</m:t>
                            </m:r>
                          </m:e>
                        </m:func>
                        <m:func>
                          <m:funcPr>
                            <m:ctrlPr>
                              <a:rPr lang="en-US" altLang="zh-CN" sz="2000" b="0" i="1">
                                <a:solidFill>
                                  <a:srgbClr val="000000"/>
                                </a:solidFill>
                                <a:latin typeface="Cambria Math" panose="02040503050406030204" pitchFamily="18" charset="0"/>
                              </a:rPr>
                            </m:ctrlPr>
                          </m:funcPr>
                          <m:fName>
                            <m:r>
                              <m:rPr>
                                <m:sty m:val="p"/>
                              </m:rPr>
                              <a:rPr lang="en-US" altLang="zh-CN" sz="2000" b="0">
                                <a:solidFill>
                                  <a:srgbClr val="000000"/>
                                </a:solidFill>
                                <a:latin typeface="Cambria Math" panose="02040503050406030204" pitchFamily="18" charset="0"/>
                              </a:rPr>
                              <m:t>sin</m:t>
                            </m:r>
                          </m:fName>
                          <m:e>
                            <m:r>
                              <a:rPr lang="en-US" altLang="zh-CN" sz="2000" b="0" i="1">
                                <a:solidFill>
                                  <a:srgbClr val="000000"/>
                                </a:solidFill>
                                <a:latin typeface="Cambria Math" panose="02040503050406030204" pitchFamily="18" charset="0"/>
                              </a:rPr>
                              <m:t>𝑛</m:t>
                            </m:r>
                            <m:r>
                              <a:rPr lang="zh-CN" altLang="en-US" sz="2000" b="0" i="1">
                                <a:solidFill>
                                  <a:srgbClr val="000000"/>
                                </a:solidFill>
                                <a:latin typeface="Cambria Math" panose="02040503050406030204" pitchFamily="18" charset="0"/>
                              </a:rPr>
                              <m:t>𝜃</m:t>
                            </m:r>
                          </m:e>
                        </m:func>
                      </m:e>
                    </m:d>
                    <m:r>
                      <a:rPr lang="zh-CN" altLang="en-US" sz="2000" i="1">
                        <a:solidFill>
                          <a:srgbClr val="000000"/>
                        </a:solidFill>
                        <a:latin typeface="Cambria Math" panose="02040503050406030204" pitchFamily="18" charset="0"/>
                      </a:rPr>
                      <m:t>+</m:t>
                    </m:r>
                  </m:oMath>
                </a14:m>
                <a:endParaRPr lang="en-US" altLang="zh-CN" sz="2000" i="1" dirty="0">
                  <a:solidFill>
                    <a:srgbClr val="000000"/>
                  </a:solidFill>
                  <a:latin typeface="Cambria Math" panose="02040503050406030204" pitchFamily="18" charset="0"/>
                </a:endParaRPr>
              </a:p>
              <a:p>
                <a:pPr marL="571500" indent="-571500" algn="just" eaLnBrk="1" hangingPunct="1">
                  <a:buSzTx/>
                  <a:buFont typeface="Wingdings" panose="05000000000000000000" pitchFamily="2" charset="2"/>
                  <a:buChar char="§"/>
                </a:pPr>
                <a14:m>
                  <m:oMath xmlns:m="http://schemas.openxmlformats.org/officeDocument/2006/math">
                    <m:r>
                      <m:rPr>
                        <m:nor/>
                      </m:rPr>
                      <a:rPr lang="en-US" altLang="zh-CN" sz="2000" dirty="0">
                        <a:solidFill>
                          <a:srgbClr val="000000"/>
                        </a:solidFill>
                      </a:rPr>
                      <m:t> </m:t>
                    </m:r>
                    <m:d>
                      <m:dPr>
                        <m:ctrlPr>
                          <a:rPr lang="en-US" altLang="zh-CN" sz="2000" i="1" dirty="0">
                            <a:solidFill>
                              <a:srgbClr val="000000"/>
                            </a:solidFill>
                            <a:latin typeface="Cambria Math" panose="02040503050406030204" pitchFamily="18" charset="0"/>
                          </a:rPr>
                        </m:ctrlPr>
                      </m:dPr>
                      <m:e>
                        <m:sSub>
                          <m:sSubPr>
                            <m:ctrlPr>
                              <a:rPr lang="en-US" altLang="zh-CN" sz="2000" i="1">
                                <a:solidFill>
                                  <a:srgbClr val="000000"/>
                                </a:solidFill>
                                <a:latin typeface="Cambria Math" panose="02040503050406030204" pitchFamily="18" charset="0"/>
                              </a:rPr>
                            </m:ctrlPr>
                          </m:sSubPr>
                          <m:e>
                            <m:r>
                              <a:rPr lang="en-US" altLang="zh-CN" sz="2000" i="1">
                                <a:solidFill>
                                  <a:srgbClr val="000000"/>
                                </a:solidFill>
                                <a:latin typeface="Cambria Math" panose="02040503050406030204" pitchFamily="18" charset="0"/>
                              </a:rPr>
                              <m:t>𝐴</m:t>
                            </m:r>
                          </m:e>
                          <m:sub>
                            <m:r>
                              <a:rPr lang="en-US" altLang="zh-CN" sz="2000" b="1" i="1" smtClean="0">
                                <a:solidFill>
                                  <a:srgbClr val="000000"/>
                                </a:solidFill>
                                <a:latin typeface="Cambria Math" panose="02040503050406030204" pitchFamily="18" charset="0"/>
                              </a:rPr>
                              <m:t>𝟐</m:t>
                            </m:r>
                            <m:r>
                              <a:rPr lang="en-US" altLang="zh-CN" sz="2000" i="1">
                                <a:solidFill>
                                  <a:srgbClr val="000000"/>
                                </a:solidFill>
                                <a:latin typeface="Cambria Math" panose="02040503050406030204" pitchFamily="18" charset="0"/>
                              </a:rPr>
                              <m:t>1</m:t>
                            </m:r>
                          </m:sub>
                        </m:sSub>
                        <m:r>
                          <a:rPr lang="en-US" altLang="zh-CN" sz="2000" i="1">
                            <a:solidFill>
                              <a:srgbClr val="000000"/>
                            </a:solidFill>
                            <a:latin typeface="Cambria Math" panose="02040503050406030204" pitchFamily="18" charset="0"/>
                          </a:rPr>
                          <m:t>+</m:t>
                        </m:r>
                        <m:sSub>
                          <m:sSubPr>
                            <m:ctrlPr>
                              <a:rPr lang="en-US" altLang="zh-CN" sz="2000" i="1">
                                <a:solidFill>
                                  <a:srgbClr val="000000"/>
                                </a:solidFill>
                                <a:latin typeface="Cambria Math" panose="02040503050406030204" pitchFamily="18" charset="0"/>
                              </a:rPr>
                            </m:ctrlPr>
                          </m:sSubPr>
                          <m:e>
                            <m:r>
                              <a:rPr lang="en-US" altLang="zh-CN" sz="2000" i="1">
                                <a:solidFill>
                                  <a:srgbClr val="000000"/>
                                </a:solidFill>
                                <a:latin typeface="Cambria Math" panose="02040503050406030204" pitchFamily="18" charset="0"/>
                              </a:rPr>
                              <m:t>𝑖𝐴</m:t>
                            </m:r>
                          </m:e>
                          <m:sub>
                            <m:r>
                              <a:rPr lang="en-US" altLang="zh-CN" sz="2000" b="1" i="1" smtClean="0">
                                <a:solidFill>
                                  <a:srgbClr val="000000"/>
                                </a:solidFill>
                                <a:latin typeface="Cambria Math" panose="02040503050406030204" pitchFamily="18" charset="0"/>
                              </a:rPr>
                              <m:t>𝟐</m:t>
                            </m:r>
                            <m:r>
                              <a:rPr lang="en-US" altLang="zh-CN" sz="2000" i="1">
                                <a:solidFill>
                                  <a:srgbClr val="000000"/>
                                </a:solidFill>
                                <a:latin typeface="Cambria Math" panose="02040503050406030204" pitchFamily="18" charset="0"/>
                              </a:rPr>
                              <m:t>2</m:t>
                            </m:r>
                          </m:sub>
                        </m:sSub>
                      </m:e>
                    </m:d>
                    <m:sSup>
                      <m:sSupPr>
                        <m:ctrlPr>
                          <a:rPr lang="en-US" altLang="zh-CN" sz="2000" i="1">
                            <a:solidFill>
                              <a:srgbClr val="000000"/>
                            </a:solidFill>
                            <a:latin typeface="Cambria Math" panose="02040503050406030204" pitchFamily="18" charset="0"/>
                          </a:rPr>
                        </m:ctrlPr>
                      </m:sSupPr>
                      <m:e>
                        <m:r>
                          <a:rPr lang="zh-CN" altLang="en-US" sz="2000" i="1">
                            <a:solidFill>
                              <a:srgbClr val="000000"/>
                            </a:solidFill>
                            <a:latin typeface="Cambria Math" panose="02040503050406030204" pitchFamily="18" charset="0"/>
                          </a:rPr>
                          <m:t>𝜌</m:t>
                        </m:r>
                      </m:e>
                      <m:sup>
                        <m:r>
                          <m:rPr>
                            <m:sty m:val="p"/>
                          </m:rPr>
                          <a:rPr lang="en-US" altLang="zh-CN" sz="2000" i="1">
                            <a:solidFill>
                              <a:srgbClr val="000000"/>
                            </a:solidFill>
                            <a:latin typeface="Cambria Math" panose="02040503050406030204" pitchFamily="18" charset="0"/>
                          </a:rPr>
                          <m:t>n</m:t>
                        </m:r>
                      </m:sup>
                    </m:sSup>
                    <m:d>
                      <m:dPr>
                        <m:ctrlPr>
                          <a:rPr lang="en-US" altLang="zh-CN" sz="2000" i="1">
                            <a:solidFill>
                              <a:srgbClr val="000000"/>
                            </a:solidFill>
                            <a:latin typeface="Cambria Math" panose="02040503050406030204" pitchFamily="18" charset="0"/>
                          </a:rPr>
                        </m:ctrlPr>
                      </m:dPr>
                      <m:e>
                        <m:func>
                          <m:funcPr>
                            <m:ctrlPr>
                              <a:rPr lang="en-US" altLang="zh-CN" sz="2000" i="1">
                                <a:solidFill>
                                  <a:srgbClr val="000000"/>
                                </a:solidFill>
                                <a:latin typeface="Cambria Math" panose="02040503050406030204" pitchFamily="18" charset="0"/>
                              </a:rPr>
                            </m:ctrlPr>
                          </m:funcPr>
                          <m:fName>
                            <m:r>
                              <m:rPr>
                                <m:sty m:val="p"/>
                              </m:rPr>
                              <a:rPr lang="en-US" altLang="zh-CN" sz="2000">
                                <a:solidFill>
                                  <a:srgbClr val="000000"/>
                                </a:solidFill>
                                <a:latin typeface="Cambria Math" panose="02040503050406030204" pitchFamily="18" charset="0"/>
                              </a:rPr>
                              <m:t>cos</m:t>
                            </m:r>
                          </m:fName>
                          <m:e>
                            <m:r>
                              <a:rPr lang="en-US" altLang="zh-CN" sz="2000" i="1">
                                <a:solidFill>
                                  <a:srgbClr val="000000"/>
                                </a:solidFill>
                                <a:latin typeface="Cambria Math" panose="02040503050406030204" pitchFamily="18" charset="0"/>
                              </a:rPr>
                              <m:t>𝑛</m:t>
                            </m:r>
                            <m:r>
                              <a:rPr lang="zh-CN" altLang="en-US" sz="2000" i="1">
                                <a:solidFill>
                                  <a:srgbClr val="000000"/>
                                </a:solidFill>
                                <a:latin typeface="Cambria Math" panose="02040503050406030204" pitchFamily="18" charset="0"/>
                              </a:rPr>
                              <m:t>𝜃</m:t>
                            </m:r>
                            <m:r>
                              <a:rPr lang="en-US" altLang="zh-CN" sz="2000" b="0" i="1">
                                <a:solidFill>
                                  <a:srgbClr val="000000"/>
                                </a:solidFill>
                                <a:latin typeface="Cambria Math" panose="02040503050406030204" pitchFamily="18" charset="0"/>
                              </a:rPr>
                              <m:t>−</m:t>
                            </m:r>
                            <m:r>
                              <a:rPr lang="en-US" altLang="zh-CN" sz="2000" i="1">
                                <a:solidFill>
                                  <a:srgbClr val="000000"/>
                                </a:solidFill>
                                <a:latin typeface="Cambria Math" panose="02040503050406030204" pitchFamily="18" charset="0"/>
                              </a:rPr>
                              <m:t>𝑖</m:t>
                            </m:r>
                          </m:e>
                        </m:func>
                        <m:func>
                          <m:funcPr>
                            <m:ctrlPr>
                              <a:rPr lang="en-US" altLang="zh-CN" sz="2000" i="1">
                                <a:solidFill>
                                  <a:srgbClr val="000000"/>
                                </a:solidFill>
                                <a:latin typeface="Cambria Math" panose="02040503050406030204" pitchFamily="18" charset="0"/>
                              </a:rPr>
                            </m:ctrlPr>
                          </m:funcPr>
                          <m:fName>
                            <m:r>
                              <m:rPr>
                                <m:sty m:val="p"/>
                              </m:rPr>
                              <a:rPr lang="en-US" altLang="zh-CN" sz="2000">
                                <a:solidFill>
                                  <a:srgbClr val="000000"/>
                                </a:solidFill>
                                <a:latin typeface="Cambria Math" panose="02040503050406030204" pitchFamily="18" charset="0"/>
                              </a:rPr>
                              <m:t>sin</m:t>
                            </m:r>
                          </m:fName>
                          <m:e>
                            <m:r>
                              <a:rPr lang="en-US" altLang="zh-CN" sz="2000" i="1">
                                <a:solidFill>
                                  <a:srgbClr val="000000"/>
                                </a:solidFill>
                                <a:latin typeface="Cambria Math" panose="02040503050406030204" pitchFamily="18" charset="0"/>
                              </a:rPr>
                              <m:t>𝑛</m:t>
                            </m:r>
                            <m:r>
                              <a:rPr lang="zh-CN" altLang="en-US" sz="2000" i="1">
                                <a:solidFill>
                                  <a:srgbClr val="000000"/>
                                </a:solidFill>
                                <a:latin typeface="Cambria Math" panose="02040503050406030204" pitchFamily="18" charset="0"/>
                              </a:rPr>
                              <m:t>𝜃</m:t>
                            </m:r>
                          </m:e>
                        </m:func>
                      </m:e>
                    </m:d>
                  </m:oMath>
                </a14:m>
                <a:endParaRPr lang="en-US" altLang="zh-CN" sz="2000" i="1" dirty="0">
                  <a:solidFill>
                    <a:srgbClr val="000000"/>
                  </a:solidFill>
                  <a:latin typeface="Cambria Math" panose="02040503050406030204" pitchFamily="18" charset="0"/>
                </a:endParaRPr>
              </a:p>
              <a:p>
                <a:pPr marL="571500" indent="-571500" algn="just" eaLnBrk="1" hangingPunct="1">
                  <a:buSzTx/>
                  <a:buFont typeface="Wingdings" panose="05000000000000000000" pitchFamily="2" charset="2"/>
                  <a:buChar char="§"/>
                </a:pPr>
                <a14:m>
                  <m:oMath xmlns:m="http://schemas.openxmlformats.org/officeDocument/2006/math">
                    <m:r>
                      <a:rPr lang="en-US" altLang="zh-CN" sz="2400" i="1" smtClean="0">
                        <a:solidFill>
                          <a:srgbClr val="000000"/>
                        </a:solidFill>
                        <a:latin typeface="Cambria Math" panose="02040503050406030204" pitchFamily="18" charset="0"/>
                      </a:rPr>
                      <m:t>= </m:t>
                    </m:r>
                    <m:d>
                      <m:dPr>
                        <m:ctrlPr>
                          <a:rPr lang="en-US" altLang="zh-CN" sz="2400" b="0" i="1">
                            <a:solidFill>
                              <a:srgbClr val="000000"/>
                            </a:solidFill>
                            <a:latin typeface="Cambria Math" panose="02040503050406030204" pitchFamily="18" charset="0"/>
                          </a:rPr>
                        </m:ctrlPr>
                      </m:dPr>
                      <m:e>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𝐴</m:t>
                            </m:r>
                          </m:e>
                          <m:sub>
                            <m:r>
                              <a:rPr lang="en-US" altLang="zh-CN" sz="2400" i="1">
                                <a:solidFill>
                                  <a:srgbClr val="000000"/>
                                </a:solidFill>
                                <a:latin typeface="Cambria Math" panose="02040503050406030204" pitchFamily="18" charset="0"/>
                              </a:rPr>
                              <m:t>1</m:t>
                            </m:r>
                            <m:r>
                              <a:rPr lang="en-US" altLang="zh-CN" sz="2400" b="0" i="1">
                                <a:solidFill>
                                  <a:srgbClr val="000000"/>
                                </a:solidFill>
                                <a:latin typeface="Cambria Math" panose="02040503050406030204" pitchFamily="18" charset="0"/>
                              </a:rPr>
                              <m:t>1</m:t>
                            </m:r>
                          </m:sub>
                        </m:sSub>
                        <m:r>
                          <a:rPr lang="en-US" altLang="zh-CN" sz="2400" b="0" i="1">
                            <a:solidFill>
                              <a:srgbClr val="000000"/>
                            </a:solidFill>
                            <a:latin typeface="Cambria Math" panose="02040503050406030204" pitchFamily="18" charset="0"/>
                          </a:rPr>
                          <m:t>+</m:t>
                        </m:r>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𝐴</m:t>
                            </m:r>
                          </m:e>
                          <m:sub>
                            <m:r>
                              <a:rPr lang="en-US" altLang="zh-CN" sz="2400" b="0" i="1">
                                <a:solidFill>
                                  <a:srgbClr val="000000"/>
                                </a:solidFill>
                                <a:latin typeface="Cambria Math" panose="02040503050406030204" pitchFamily="18" charset="0"/>
                              </a:rPr>
                              <m:t>21</m:t>
                            </m:r>
                          </m:sub>
                        </m:sSub>
                      </m:e>
                    </m:d>
                  </m:oMath>
                </a14:m>
                <a:r>
                  <a:rPr lang="en-US" altLang="zh-CN" sz="2400" b="0" dirty="0">
                    <a:solidFill>
                      <a:srgbClr val="000000"/>
                    </a:solidFill>
                  </a:rPr>
                  <a:t> </a:t>
                </a:r>
                <a14:m>
                  <m:oMath xmlns:m="http://schemas.openxmlformats.org/officeDocument/2006/math">
                    <m:sSup>
                      <m:sSupPr>
                        <m:ctrlPr>
                          <a:rPr lang="en-US" altLang="zh-CN"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𝜌</m:t>
                        </m:r>
                      </m:e>
                      <m:sup>
                        <m:r>
                          <m:rPr>
                            <m:sty m:val="p"/>
                          </m:rPr>
                          <a:rPr lang="en-US" altLang="zh-CN" sz="2400" i="1">
                            <a:solidFill>
                              <a:srgbClr val="000000"/>
                            </a:solidFill>
                            <a:latin typeface="Cambria Math" panose="02040503050406030204" pitchFamily="18" charset="0"/>
                          </a:rPr>
                          <m:t>n</m:t>
                        </m:r>
                      </m:sup>
                    </m:sSup>
                    <m:r>
                      <a:rPr lang="en-US" altLang="zh-CN" sz="2400" i="1">
                        <a:solidFill>
                          <a:srgbClr val="000000"/>
                        </a:solidFill>
                        <a:latin typeface="Cambria Math" panose="02040503050406030204" pitchFamily="18" charset="0"/>
                      </a:rPr>
                      <m:t> </m:t>
                    </m:r>
                    <m:func>
                      <m:funcPr>
                        <m:ctrlPr>
                          <a:rPr lang="en-US" altLang="zh-CN" sz="2400" b="0" i="1">
                            <a:solidFill>
                              <a:srgbClr val="000000"/>
                            </a:solidFill>
                            <a:latin typeface="Cambria Math" panose="02040503050406030204" pitchFamily="18" charset="0"/>
                          </a:rPr>
                        </m:ctrlPr>
                      </m:funcPr>
                      <m:fName>
                        <m:r>
                          <m:rPr>
                            <m:sty m:val="p"/>
                          </m:rPr>
                          <a:rPr lang="en-US" altLang="zh-CN" sz="2400" b="0">
                            <a:solidFill>
                              <a:srgbClr val="000000"/>
                            </a:solidFill>
                            <a:latin typeface="Cambria Math" panose="02040503050406030204" pitchFamily="18" charset="0"/>
                          </a:rPr>
                          <m:t>cos</m:t>
                        </m:r>
                      </m:fName>
                      <m:e>
                        <m:r>
                          <a:rPr lang="en-US" altLang="zh-CN" sz="2400" b="0" i="1">
                            <a:solidFill>
                              <a:srgbClr val="000000"/>
                            </a:solidFill>
                            <a:latin typeface="Cambria Math" panose="02040503050406030204" pitchFamily="18" charset="0"/>
                          </a:rPr>
                          <m:t>𝑛</m:t>
                        </m:r>
                        <m:r>
                          <a:rPr lang="zh-CN" altLang="en-US" sz="2400" b="0" i="1">
                            <a:solidFill>
                              <a:srgbClr val="000000"/>
                            </a:solidFill>
                            <a:latin typeface="Cambria Math" panose="02040503050406030204" pitchFamily="18" charset="0"/>
                          </a:rPr>
                          <m:t>𝜃</m:t>
                        </m:r>
                        <m:r>
                          <a:rPr lang="en-US" altLang="zh-CN" sz="2400" b="0" i="1">
                            <a:solidFill>
                              <a:srgbClr val="000000"/>
                            </a:solidFill>
                            <a:latin typeface="Cambria Math" panose="02040503050406030204" pitchFamily="18" charset="0"/>
                          </a:rPr>
                          <m:t>+</m:t>
                        </m:r>
                      </m:e>
                    </m:func>
                  </m:oMath>
                </a14:m>
                <a:r>
                  <a:rPr lang="en-US" altLang="zh-CN" sz="2400" b="0" dirty="0">
                    <a:solidFill>
                      <a:srgbClr val="000000"/>
                    </a:solidFill>
                  </a:rPr>
                  <a:t> </a:t>
                </a:r>
                <a14:m>
                  <m:oMath xmlns:m="http://schemas.openxmlformats.org/officeDocument/2006/math">
                    <m:r>
                      <a:rPr lang="en-US" altLang="zh-CN" sz="2400" b="0" i="1">
                        <a:solidFill>
                          <a:srgbClr val="000000"/>
                        </a:solidFill>
                        <a:latin typeface="Cambria Math" panose="02040503050406030204" pitchFamily="18" charset="0"/>
                      </a:rPr>
                      <m:t>(</m:t>
                    </m:r>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𝐴</m:t>
                        </m:r>
                      </m:e>
                      <m:sub>
                        <m:r>
                          <a:rPr lang="en-US" altLang="zh-CN" sz="2400" b="0" i="1">
                            <a:solidFill>
                              <a:srgbClr val="000000"/>
                            </a:solidFill>
                            <a:latin typeface="Cambria Math" panose="02040503050406030204" pitchFamily="18" charset="0"/>
                          </a:rPr>
                          <m:t>22</m:t>
                        </m:r>
                      </m:sub>
                    </m:sSub>
                    <m:r>
                      <a:rPr lang="en-US" altLang="zh-CN" sz="2400" b="0" i="1">
                        <a:solidFill>
                          <a:srgbClr val="000000"/>
                        </a:solidFill>
                        <a:latin typeface="Cambria Math" panose="02040503050406030204" pitchFamily="18" charset="0"/>
                      </a:rPr>
                      <m:t>−</m:t>
                    </m:r>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𝐴</m:t>
                        </m:r>
                      </m:e>
                      <m:sub>
                        <m:r>
                          <a:rPr lang="en-US" altLang="zh-CN" sz="2400" b="0" i="1">
                            <a:solidFill>
                              <a:srgbClr val="000000"/>
                            </a:solidFill>
                            <a:latin typeface="Cambria Math" panose="02040503050406030204" pitchFamily="18" charset="0"/>
                          </a:rPr>
                          <m:t>12</m:t>
                        </m:r>
                      </m:sub>
                    </m:sSub>
                    <m:r>
                      <a:rPr lang="en-US" altLang="zh-CN" sz="2400" b="0" i="1">
                        <a:solidFill>
                          <a:srgbClr val="000000"/>
                        </a:solidFill>
                        <a:latin typeface="Cambria Math" panose="02040503050406030204" pitchFamily="18" charset="0"/>
                      </a:rPr>
                      <m:t>)</m:t>
                    </m:r>
                    <m:sSup>
                      <m:sSupPr>
                        <m:ctrlPr>
                          <a:rPr lang="en-US" altLang="zh-CN"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𝜌</m:t>
                        </m:r>
                      </m:e>
                      <m:sup>
                        <m:r>
                          <m:rPr>
                            <m:sty m:val="p"/>
                          </m:rPr>
                          <a:rPr lang="en-US" altLang="zh-CN" sz="2400" i="1">
                            <a:solidFill>
                              <a:srgbClr val="000000"/>
                            </a:solidFill>
                            <a:latin typeface="Cambria Math" panose="02040503050406030204" pitchFamily="18" charset="0"/>
                          </a:rPr>
                          <m:t>n</m:t>
                        </m:r>
                      </m:sup>
                    </m:sSup>
                    <m:func>
                      <m:funcPr>
                        <m:ctrlPr>
                          <a:rPr lang="en-US" altLang="zh-CN" sz="2400" b="0" i="1">
                            <a:solidFill>
                              <a:srgbClr val="000000"/>
                            </a:solidFill>
                            <a:latin typeface="Cambria Math" panose="02040503050406030204" pitchFamily="18" charset="0"/>
                          </a:rPr>
                        </m:ctrlPr>
                      </m:funcPr>
                      <m:fName>
                        <m:r>
                          <m:rPr>
                            <m:sty m:val="p"/>
                          </m:rPr>
                          <a:rPr lang="en-US" altLang="zh-CN" sz="2400" b="0">
                            <a:solidFill>
                              <a:srgbClr val="000000"/>
                            </a:solidFill>
                            <a:latin typeface="Cambria Math" panose="02040503050406030204" pitchFamily="18" charset="0"/>
                          </a:rPr>
                          <m:t>sin</m:t>
                        </m:r>
                      </m:fName>
                      <m:e>
                        <m:r>
                          <a:rPr lang="en-US" altLang="zh-CN" sz="2400" b="0" i="1">
                            <a:solidFill>
                              <a:srgbClr val="000000"/>
                            </a:solidFill>
                            <a:latin typeface="Cambria Math" panose="02040503050406030204" pitchFamily="18" charset="0"/>
                          </a:rPr>
                          <m:t>𝑛</m:t>
                        </m:r>
                        <m:r>
                          <a:rPr lang="zh-CN" altLang="en-US" sz="2400" b="0" i="1">
                            <a:solidFill>
                              <a:srgbClr val="000000"/>
                            </a:solidFill>
                            <a:latin typeface="Cambria Math" panose="02040503050406030204" pitchFamily="18" charset="0"/>
                          </a:rPr>
                          <m:t>𝜃</m:t>
                        </m:r>
                        <m:r>
                          <a:rPr lang="en-US" altLang="zh-CN" sz="2400" b="0" i="1">
                            <a:solidFill>
                              <a:srgbClr val="000000"/>
                            </a:solidFill>
                            <a:latin typeface="Cambria Math" panose="02040503050406030204" pitchFamily="18" charset="0"/>
                          </a:rPr>
                          <m:t>   </m:t>
                        </m:r>
                      </m:e>
                    </m:func>
                  </m:oMath>
                </a14:m>
                <a:endParaRPr lang="en-US" altLang="zh-CN" sz="2400" b="0" i="1" dirty="0">
                  <a:solidFill>
                    <a:srgbClr val="000000"/>
                  </a:solidFill>
                  <a:latin typeface="Cambria Math" panose="02040503050406030204" pitchFamily="18" charset="0"/>
                </a:endParaRPr>
              </a:p>
              <a:p>
                <a:pPr marL="571500" indent="-571500" algn="just" eaLnBrk="1" hangingPunct="1">
                  <a:buSzTx/>
                  <a:buFont typeface="Wingdings" panose="05000000000000000000" pitchFamily="2" charset="2"/>
                  <a:buChar char="§"/>
                </a:pPr>
                <a:r>
                  <a:rPr lang="en-US" altLang="zh-CN" b="0" dirty="0">
                    <a:solidFill>
                      <a:srgbClr val="000000"/>
                    </a:solidFill>
                  </a:rPr>
                  <a:t>  </a:t>
                </a:r>
                <a14:m>
                  <m:oMath xmlns:m="http://schemas.openxmlformats.org/officeDocument/2006/math">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𝑖</m:t>
                    </m:r>
                    <m:d>
                      <m:dPr>
                        <m:ctrlPr>
                          <a:rPr lang="en-US" altLang="zh-CN" b="0" i="1" smtClean="0">
                            <a:solidFill>
                              <a:srgbClr val="000000"/>
                            </a:solidFill>
                            <a:latin typeface="Cambria Math" panose="02040503050406030204" pitchFamily="18" charset="0"/>
                          </a:rPr>
                        </m:ctrlPr>
                      </m:dPr>
                      <m:e>
                        <m:d>
                          <m:dPr>
                            <m:ctrlPr>
                              <a:rPr lang="en-US" altLang="zh-CN" b="0" i="1" smtClean="0">
                                <a:solidFill>
                                  <a:srgbClr val="FF0000"/>
                                </a:solidFill>
                                <a:latin typeface="Cambria Math" panose="02040503050406030204" pitchFamily="18" charset="0"/>
                              </a:rPr>
                            </m:ctrlPr>
                          </m:dPr>
                          <m:e>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𝐴</m:t>
                                </m:r>
                              </m:e>
                              <m:sub>
                                <m:r>
                                  <a:rPr lang="en-US" altLang="zh-CN" i="1">
                                    <a:solidFill>
                                      <a:srgbClr val="FF0000"/>
                                    </a:solidFill>
                                    <a:latin typeface="Cambria Math" panose="02040503050406030204" pitchFamily="18" charset="0"/>
                                  </a:rPr>
                                  <m:t>1</m:t>
                                </m:r>
                                <m:r>
                                  <a:rPr lang="en-US" altLang="zh-CN" b="0" i="1" smtClean="0">
                                    <a:solidFill>
                                      <a:srgbClr val="FF0000"/>
                                    </a:solidFill>
                                    <a:latin typeface="Cambria Math" panose="02040503050406030204" pitchFamily="18" charset="0"/>
                                  </a:rPr>
                                  <m:t>2</m:t>
                                </m:r>
                              </m:sub>
                            </m:sSub>
                            <m:r>
                              <a:rPr lang="en-US" altLang="zh-CN" b="0" i="1">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𝐴</m:t>
                                </m:r>
                              </m:e>
                              <m:sub>
                                <m:r>
                                  <a:rPr lang="en-US" altLang="zh-CN" b="0" i="1">
                                    <a:solidFill>
                                      <a:srgbClr val="FF0000"/>
                                    </a:solidFill>
                                    <a:latin typeface="Cambria Math" panose="02040503050406030204" pitchFamily="18" charset="0"/>
                                  </a:rPr>
                                  <m:t>2</m:t>
                                </m:r>
                                <m:r>
                                  <a:rPr lang="en-US" altLang="zh-CN" b="0" i="1" smtClean="0">
                                    <a:solidFill>
                                      <a:srgbClr val="FF0000"/>
                                    </a:solidFill>
                                    <a:latin typeface="Cambria Math" panose="02040503050406030204" pitchFamily="18" charset="0"/>
                                  </a:rPr>
                                  <m:t>2</m:t>
                                </m:r>
                              </m:sub>
                            </m:sSub>
                          </m:e>
                        </m:d>
                        <m:sSup>
                          <m:sSupPr>
                            <m:ctrlPr>
                              <a:rPr lang="en-US" altLang="zh-CN" i="1" smtClean="0">
                                <a:solidFill>
                                  <a:srgbClr val="FF0000"/>
                                </a:solidFill>
                                <a:latin typeface="Cambria Math" panose="02040503050406030204" pitchFamily="18" charset="0"/>
                              </a:rPr>
                            </m:ctrlPr>
                          </m:sSupPr>
                          <m:e>
                            <m:r>
                              <a:rPr lang="zh-CN" altLang="en-US" i="1">
                                <a:solidFill>
                                  <a:srgbClr val="FF0000"/>
                                </a:solidFill>
                                <a:latin typeface="Cambria Math" panose="02040503050406030204" pitchFamily="18" charset="0"/>
                              </a:rPr>
                              <m:t>𝜌</m:t>
                            </m:r>
                          </m:e>
                          <m:sup>
                            <m:r>
                              <m:rPr>
                                <m:sty m:val="p"/>
                              </m:rPr>
                              <a:rPr lang="en-US" altLang="zh-CN" i="1">
                                <a:solidFill>
                                  <a:srgbClr val="FF0000"/>
                                </a:solidFill>
                                <a:latin typeface="Cambria Math" panose="02040503050406030204" pitchFamily="18" charset="0"/>
                              </a:rPr>
                              <m:t>n</m:t>
                            </m:r>
                          </m:sup>
                        </m:sSup>
                        <m:func>
                          <m:funcPr>
                            <m:ctrlPr>
                              <a:rPr lang="en-US" altLang="zh-CN" b="0" i="1">
                                <a:solidFill>
                                  <a:srgbClr val="FF0000"/>
                                </a:solidFill>
                                <a:latin typeface="Cambria Math" panose="02040503050406030204" pitchFamily="18" charset="0"/>
                              </a:rPr>
                            </m:ctrlPr>
                          </m:funcPr>
                          <m:fName>
                            <m:r>
                              <m:rPr>
                                <m:sty m:val="p"/>
                              </m:rPr>
                              <a:rPr lang="en-US" altLang="zh-CN" b="0">
                                <a:solidFill>
                                  <a:srgbClr val="FF0000"/>
                                </a:solidFill>
                                <a:latin typeface="Cambria Math" panose="02040503050406030204" pitchFamily="18" charset="0"/>
                              </a:rPr>
                              <m:t>cos</m:t>
                            </m:r>
                          </m:fName>
                          <m:e>
                            <m:r>
                              <a:rPr lang="en-US" altLang="zh-CN" b="0" i="1">
                                <a:solidFill>
                                  <a:srgbClr val="FF0000"/>
                                </a:solidFill>
                                <a:latin typeface="Cambria Math" panose="02040503050406030204" pitchFamily="18" charset="0"/>
                              </a:rPr>
                              <m:t>𝑛</m:t>
                            </m:r>
                            <m:r>
                              <a:rPr lang="zh-CN" altLang="en-US" b="0" i="1">
                                <a:solidFill>
                                  <a:srgbClr val="FF0000"/>
                                </a:solidFill>
                                <a:latin typeface="Cambria Math" panose="02040503050406030204" pitchFamily="18" charset="0"/>
                              </a:rPr>
                              <m:t>𝜃</m:t>
                            </m:r>
                            <m:r>
                              <a:rPr lang="en-US" altLang="zh-CN" b="0" i="1">
                                <a:solidFill>
                                  <a:srgbClr val="FF0000"/>
                                </a:solidFill>
                                <a:latin typeface="Cambria Math" panose="02040503050406030204" pitchFamily="18" charset="0"/>
                              </a:rPr>
                              <m:t>+</m:t>
                            </m:r>
                          </m:e>
                        </m:func>
                        <m:r>
                          <m:rPr>
                            <m:nor/>
                          </m:rPr>
                          <a:rPr lang="en-US" altLang="zh-CN" b="0" dirty="0">
                            <a:solidFill>
                              <a:srgbClr val="FF0000"/>
                            </a:solidFill>
                          </a:rPr>
                          <m:t> </m:t>
                        </m:r>
                        <m:r>
                          <a:rPr lang="en-US" altLang="zh-CN" b="0" i="1">
                            <a:solidFill>
                              <a:srgbClr val="FF0000"/>
                            </a:solidFill>
                            <a:latin typeface="Cambria Math" panose="02040503050406030204" pitchFamily="18" charset="0"/>
                          </a:rPr>
                          <m:t>(</m:t>
                        </m:r>
                        <m:sSub>
                          <m:sSubPr>
                            <m:ctrlPr>
                              <a:rPr lang="en-US" altLang="zh-CN" b="0" i="1">
                                <a:solidFill>
                                  <a:srgbClr val="FF0000"/>
                                </a:solidFill>
                                <a:latin typeface="Cambria Math" panose="02040503050406030204" pitchFamily="18" charset="0"/>
                              </a:rPr>
                            </m:ctrlPr>
                          </m:sSubPr>
                          <m:e>
                            <m:r>
                              <a:rPr lang="en-US" altLang="zh-CN" b="0" i="1">
                                <a:solidFill>
                                  <a:srgbClr val="FF0000"/>
                                </a:solidFill>
                                <a:latin typeface="Cambria Math" panose="02040503050406030204" pitchFamily="18" charset="0"/>
                              </a:rPr>
                              <m:t>𝐴</m:t>
                            </m:r>
                          </m:e>
                          <m:sub>
                            <m:r>
                              <a:rPr lang="en-US" altLang="zh-CN" b="0" i="1" smtClean="0">
                                <a:solidFill>
                                  <a:srgbClr val="FF0000"/>
                                </a:solidFill>
                                <a:latin typeface="Cambria Math" panose="02040503050406030204" pitchFamily="18" charset="0"/>
                              </a:rPr>
                              <m:t>11</m:t>
                            </m:r>
                          </m:sub>
                        </m:sSub>
                        <m:r>
                          <a:rPr lang="en-US" altLang="zh-CN" b="0" i="1">
                            <a:solidFill>
                              <a:srgbClr val="FF0000"/>
                            </a:solidFill>
                            <a:latin typeface="Cambria Math" panose="02040503050406030204" pitchFamily="18" charset="0"/>
                          </a:rPr>
                          <m:t>−</m:t>
                        </m:r>
                        <m:sSub>
                          <m:sSubPr>
                            <m:ctrlPr>
                              <a:rPr lang="en-US" altLang="zh-CN" b="0" i="1">
                                <a:solidFill>
                                  <a:srgbClr val="FF0000"/>
                                </a:solidFill>
                                <a:latin typeface="Cambria Math" panose="02040503050406030204" pitchFamily="18" charset="0"/>
                              </a:rPr>
                            </m:ctrlPr>
                          </m:sSubPr>
                          <m:e>
                            <m:r>
                              <a:rPr lang="en-US" altLang="zh-CN" b="0" i="1">
                                <a:solidFill>
                                  <a:srgbClr val="FF0000"/>
                                </a:solidFill>
                                <a:latin typeface="Cambria Math" panose="02040503050406030204" pitchFamily="18" charset="0"/>
                              </a:rPr>
                              <m:t>𝐴</m:t>
                            </m:r>
                          </m:e>
                          <m:sub>
                            <m:r>
                              <a:rPr lang="en-US" altLang="zh-CN" b="0" i="1" smtClean="0">
                                <a:solidFill>
                                  <a:srgbClr val="FF0000"/>
                                </a:solidFill>
                                <a:latin typeface="Cambria Math" panose="02040503050406030204" pitchFamily="18" charset="0"/>
                              </a:rPr>
                              <m:t>21</m:t>
                            </m:r>
                          </m:sub>
                        </m:sSub>
                        <m:r>
                          <a:rPr lang="en-US" altLang="zh-CN" b="0" i="1">
                            <a:solidFill>
                              <a:srgbClr val="FF0000"/>
                            </a:solidFill>
                            <a:latin typeface="Cambria Math" panose="02040503050406030204" pitchFamily="18" charset="0"/>
                          </a:rPr>
                          <m:t>) </m:t>
                        </m:r>
                        <m:func>
                          <m:funcPr>
                            <m:ctrlPr>
                              <a:rPr lang="en-US" altLang="zh-CN" b="0" i="1" smtClean="0">
                                <a:solidFill>
                                  <a:srgbClr val="FF0000"/>
                                </a:solidFill>
                                <a:latin typeface="Cambria Math" panose="02040503050406030204" pitchFamily="18" charset="0"/>
                              </a:rPr>
                            </m:ctrlPr>
                          </m:funcPr>
                          <m:fName>
                            <m:sSup>
                              <m:sSupPr>
                                <m:ctrlPr>
                                  <a:rPr lang="en-US" altLang="zh-CN" i="1">
                                    <a:solidFill>
                                      <a:srgbClr val="FF0000"/>
                                    </a:solidFill>
                                    <a:latin typeface="Cambria Math" panose="02040503050406030204" pitchFamily="18" charset="0"/>
                                  </a:rPr>
                                </m:ctrlPr>
                              </m:sSupPr>
                              <m:e>
                                <m:r>
                                  <a:rPr lang="zh-CN" altLang="en-US" i="1">
                                    <a:solidFill>
                                      <a:srgbClr val="FF0000"/>
                                    </a:solidFill>
                                    <a:latin typeface="Cambria Math" panose="02040503050406030204" pitchFamily="18" charset="0"/>
                                  </a:rPr>
                                  <m:t>𝜌</m:t>
                                </m:r>
                              </m:e>
                              <m:sup>
                                <m:r>
                                  <m:rPr>
                                    <m:sty m:val="p"/>
                                  </m:rPr>
                                  <a:rPr lang="en-US" altLang="zh-CN" i="1">
                                    <a:solidFill>
                                      <a:srgbClr val="FF0000"/>
                                    </a:solidFill>
                                    <a:latin typeface="Cambria Math" panose="02040503050406030204" pitchFamily="18" charset="0"/>
                                  </a:rPr>
                                  <m:t>n</m:t>
                                </m:r>
                              </m:sup>
                            </m:sSup>
                            <m:r>
                              <m:rPr>
                                <m:sty m:val="p"/>
                              </m:rPr>
                              <a:rPr lang="en-US" altLang="zh-CN" b="0">
                                <a:solidFill>
                                  <a:srgbClr val="FF0000"/>
                                </a:solidFill>
                                <a:latin typeface="Cambria Math" panose="02040503050406030204" pitchFamily="18" charset="0"/>
                              </a:rPr>
                              <m:t>sin</m:t>
                            </m:r>
                          </m:fName>
                          <m:e>
                            <m:r>
                              <a:rPr lang="en-US" altLang="zh-CN" b="0" i="1">
                                <a:solidFill>
                                  <a:srgbClr val="FF0000"/>
                                </a:solidFill>
                                <a:latin typeface="Cambria Math" panose="02040503050406030204" pitchFamily="18" charset="0"/>
                              </a:rPr>
                              <m:t>𝑛</m:t>
                            </m:r>
                            <m:r>
                              <a:rPr lang="zh-CN" altLang="en-US" b="0" i="1">
                                <a:solidFill>
                                  <a:srgbClr val="FF0000"/>
                                </a:solidFill>
                                <a:latin typeface="Cambria Math" panose="02040503050406030204" pitchFamily="18" charset="0"/>
                              </a:rPr>
                              <m:t>𝜃</m:t>
                            </m:r>
                            <m:r>
                              <a:rPr lang="en-US" altLang="zh-CN" b="0" i="1">
                                <a:solidFill>
                                  <a:srgbClr val="FF0000"/>
                                </a:solidFill>
                                <a:latin typeface="Cambria Math" panose="02040503050406030204" pitchFamily="18" charset="0"/>
                              </a:rPr>
                              <m:t>   </m:t>
                            </m:r>
                          </m:e>
                        </m:func>
                      </m:e>
                    </m:d>
                  </m:oMath>
                </a14:m>
                <a:endParaRPr lang="en-US" altLang="zh-CN" dirty="0"/>
              </a:p>
              <a:p>
                <a:pPr marL="571500" indent="-571500" algn="just" eaLnBrk="1" hangingPunct="1">
                  <a:buSzTx/>
                  <a:buFont typeface="Wingdings" panose="05000000000000000000" pitchFamily="2" charset="2"/>
                  <a:buChar char="§"/>
                </a:pPr>
                <a:r>
                  <a:rPr lang="en-US" altLang="zh-CN" dirty="0"/>
                  <a:t>=</a:t>
                </a:r>
                <a:r>
                  <a:rPr lang="en-US" altLang="zh-CN" b="0" dirty="0">
                    <a:solidFill>
                      <a:srgbClr val="000000"/>
                    </a:solidFill>
                  </a:rPr>
                  <a:t> </a:t>
                </a:r>
                <a14:m>
                  <m:oMath xmlns:m="http://schemas.openxmlformats.org/officeDocument/2006/math">
                    <m:d>
                      <m:dPr>
                        <m:ctrlPr>
                          <a:rPr lang="en-US" altLang="zh-CN" b="0" i="1">
                            <a:solidFill>
                              <a:srgbClr val="000000"/>
                            </a:solidFill>
                            <a:latin typeface="Cambria Math" panose="02040503050406030204" pitchFamily="18" charset="0"/>
                          </a:rPr>
                        </m:ctrlPr>
                      </m:dPr>
                      <m:e>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𝐴</m:t>
                            </m:r>
                          </m:e>
                          <m:sub>
                            <m:r>
                              <a:rPr lang="en-US" altLang="zh-CN" i="1">
                                <a:solidFill>
                                  <a:srgbClr val="000000"/>
                                </a:solidFill>
                                <a:latin typeface="Cambria Math" panose="02040503050406030204" pitchFamily="18" charset="0"/>
                              </a:rPr>
                              <m:t>1</m:t>
                            </m:r>
                            <m:r>
                              <a:rPr lang="en-US" altLang="zh-CN" b="0" i="1">
                                <a:solidFill>
                                  <a:srgbClr val="000000"/>
                                </a:solidFill>
                                <a:latin typeface="Cambria Math" panose="02040503050406030204" pitchFamily="18" charset="0"/>
                              </a:rPr>
                              <m:t>1</m:t>
                            </m:r>
                          </m:sub>
                        </m:sSub>
                        <m:r>
                          <a:rPr lang="en-US" altLang="zh-CN" b="0" i="1">
                            <a:solidFill>
                              <a:srgbClr val="000000"/>
                            </a:solidFill>
                            <a:latin typeface="Cambria Math" panose="02040503050406030204" pitchFamily="18" charset="0"/>
                          </a:rPr>
                          <m:t>+</m:t>
                        </m:r>
                        <m:sSub>
                          <m:sSubPr>
                            <m:ctrlPr>
                              <a:rPr lang="en-US" altLang="zh-CN"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𝐴</m:t>
                            </m:r>
                          </m:e>
                          <m:sub>
                            <m:r>
                              <a:rPr lang="en-US" altLang="zh-CN" b="0" i="1">
                                <a:solidFill>
                                  <a:srgbClr val="000000"/>
                                </a:solidFill>
                                <a:latin typeface="Cambria Math" panose="02040503050406030204" pitchFamily="18" charset="0"/>
                              </a:rPr>
                              <m:t>21</m:t>
                            </m:r>
                          </m:sub>
                        </m:sSub>
                      </m:e>
                    </m:d>
                  </m:oMath>
                </a14:m>
                <a:r>
                  <a:rPr lang="en-US" altLang="zh-CN" b="0" dirty="0">
                    <a:solidFill>
                      <a:srgbClr val="000000"/>
                    </a:solidFill>
                  </a:rPr>
                  <a:t> </a:t>
                </a:r>
                <a14:m>
                  <m:oMath xmlns:m="http://schemas.openxmlformats.org/officeDocument/2006/math">
                    <m:func>
                      <m:funcPr>
                        <m:ctrlPr>
                          <a:rPr lang="en-US" altLang="zh-CN" b="0" i="1">
                            <a:solidFill>
                              <a:srgbClr val="000000"/>
                            </a:solidFill>
                            <a:latin typeface="Cambria Math" panose="02040503050406030204" pitchFamily="18" charset="0"/>
                          </a:rPr>
                        </m:ctrlPr>
                      </m:funcPr>
                      <m:fName>
                        <m:sSup>
                          <m:sSupPr>
                            <m:ctrlPr>
                              <a:rPr lang="en-US" altLang="zh-CN"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𝜌</m:t>
                            </m:r>
                          </m:e>
                          <m:sup>
                            <m:r>
                              <m:rPr>
                                <m:sty m:val="p"/>
                              </m:rPr>
                              <a:rPr lang="en-US" altLang="zh-CN" i="1">
                                <a:solidFill>
                                  <a:srgbClr val="000000"/>
                                </a:solidFill>
                                <a:latin typeface="Cambria Math" panose="02040503050406030204" pitchFamily="18" charset="0"/>
                              </a:rPr>
                              <m:t>n</m:t>
                            </m:r>
                          </m:sup>
                        </m:sSup>
                        <m:r>
                          <m:rPr>
                            <m:sty m:val="p"/>
                          </m:rPr>
                          <a:rPr lang="en-US" altLang="zh-CN" b="0">
                            <a:solidFill>
                              <a:srgbClr val="000000"/>
                            </a:solidFill>
                            <a:latin typeface="Cambria Math" panose="02040503050406030204" pitchFamily="18" charset="0"/>
                          </a:rPr>
                          <m:t>cos</m:t>
                        </m:r>
                      </m:fName>
                      <m:e>
                        <m:r>
                          <a:rPr lang="en-US" altLang="zh-CN" b="0" i="1">
                            <a:solidFill>
                              <a:srgbClr val="000000"/>
                            </a:solidFill>
                            <a:latin typeface="Cambria Math" panose="02040503050406030204" pitchFamily="18" charset="0"/>
                          </a:rPr>
                          <m:t>𝑛</m:t>
                        </m:r>
                        <m:r>
                          <a:rPr lang="zh-CN" altLang="en-US" b="0" i="1">
                            <a:solidFill>
                              <a:srgbClr val="000000"/>
                            </a:solidFill>
                            <a:latin typeface="Cambria Math" panose="02040503050406030204" pitchFamily="18" charset="0"/>
                          </a:rPr>
                          <m:t>𝜃</m:t>
                        </m:r>
                        <m:r>
                          <a:rPr lang="en-US" altLang="zh-CN" b="0" i="1">
                            <a:solidFill>
                              <a:srgbClr val="000000"/>
                            </a:solidFill>
                            <a:latin typeface="Cambria Math" panose="02040503050406030204" pitchFamily="18" charset="0"/>
                          </a:rPr>
                          <m:t>+</m:t>
                        </m:r>
                      </m:e>
                    </m:func>
                  </m:oMath>
                </a14:m>
                <a:r>
                  <a:rPr lang="en-US" altLang="zh-CN" b="0" dirty="0">
                    <a:solidFill>
                      <a:srgbClr val="000000"/>
                    </a:solidFill>
                  </a:rPr>
                  <a:t> </a:t>
                </a:r>
                <a14:m>
                  <m:oMath xmlns:m="http://schemas.openxmlformats.org/officeDocument/2006/math">
                    <m:r>
                      <a:rPr lang="en-US" altLang="zh-CN" b="0" i="1">
                        <a:solidFill>
                          <a:srgbClr val="000000"/>
                        </a:solidFill>
                        <a:latin typeface="Cambria Math" panose="02040503050406030204" pitchFamily="18" charset="0"/>
                      </a:rPr>
                      <m:t>(</m:t>
                    </m:r>
                    <m:sSub>
                      <m:sSubPr>
                        <m:ctrlPr>
                          <a:rPr lang="en-US" altLang="zh-CN" b="0" i="1">
                            <a:solidFill>
                              <a:srgbClr val="000000"/>
                            </a:solidFill>
                            <a:latin typeface="Cambria Math" panose="02040503050406030204" pitchFamily="18" charset="0"/>
                          </a:rPr>
                        </m:ctrlPr>
                      </m:sSubPr>
                      <m:e>
                        <m:r>
                          <a:rPr lang="en-US" altLang="zh-CN" b="0" i="1">
                            <a:solidFill>
                              <a:srgbClr val="000000"/>
                            </a:solidFill>
                            <a:latin typeface="Cambria Math" panose="02040503050406030204" pitchFamily="18" charset="0"/>
                          </a:rPr>
                          <m:t>𝐴</m:t>
                        </m:r>
                      </m:e>
                      <m:sub>
                        <m:r>
                          <a:rPr lang="en-US" altLang="zh-CN" b="0" i="1">
                            <a:solidFill>
                              <a:srgbClr val="000000"/>
                            </a:solidFill>
                            <a:latin typeface="Cambria Math" panose="02040503050406030204" pitchFamily="18" charset="0"/>
                          </a:rPr>
                          <m:t>22</m:t>
                        </m:r>
                      </m:sub>
                    </m:sSub>
                    <m:r>
                      <a:rPr lang="en-US" altLang="zh-CN" b="0" i="1">
                        <a:solidFill>
                          <a:srgbClr val="000000"/>
                        </a:solidFill>
                        <a:latin typeface="Cambria Math" panose="02040503050406030204" pitchFamily="18" charset="0"/>
                      </a:rPr>
                      <m:t>−</m:t>
                    </m:r>
                    <m:sSub>
                      <m:sSubPr>
                        <m:ctrlPr>
                          <a:rPr lang="en-US" altLang="zh-CN" b="0" i="1">
                            <a:solidFill>
                              <a:srgbClr val="000000"/>
                            </a:solidFill>
                            <a:latin typeface="Cambria Math" panose="02040503050406030204" pitchFamily="18" charset="0"/>
                          </a:rPr>
                        </m:ctrlPr>
                      </m:sSubPr>
                      <m:e>
                        <m:r>
                          <a:rPr lang="en-US" altLang="zh-CN" b="0" i="1">
                            <a:solidFill>
                              <a:srgbClr val="000000"/>
                            </a:solidFill>
                            <a:latin typeface="Cambria Math" panose="02040503050406030204" pitchFamily="18" charset="0"/>
                          </a:rPr>
                          <m:t>𝐴</m:t>
                        </m:r>
                      </m:e>
                      <m:sub>
                        <m:r>
                          <a:rPr lang="en-US" altLang="zh-CN" b="0" i="1">
                            <a:solidFill>
                              <a:srgbClr val="000000"/>
                            </a:solidFill>
                            <a:latin typeface="Cambria Math" panose="02040503050406030204" pitchFamily="18" charset="0"/>
                          </a:rPr>
                          <m:t>12</m:t>
                        </m:r>
                      </m:sub>
                    </m:sSub>
                    <m:r>
                      <a:rPr lang="en-US" altLang="zh-CN" b="0" i="1">
                        <a:solidFill>
                          <a:srgbClr val="000000"/>
                        </a:solidFill>
                        <a:latin typeface="Cambria Math" panose="02040503050406030204" pitchFamily="18" charset="0"/>
                      </a:rPr>
                      <m:t>)</m:t>
                    </m:r>
                    <m:sSup>
                      <m:sSupPr>
                        <m:ctrlPr>
                          <a:rPr lang="en-US" altLang="zh-CN"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𝜌</m:t>
                        </m:r>
                      </m:e>
                      <m:sup>
                        <m:r>
                          <m:rPr>
                            <m:sty m:val="p"/>
                          </m:rPr>
                          <a:rPr lang="en-US" altLang="zh-CN" i="1">
                            <a:solidFill>
                              <a:srgbClr val="000000"/>
                            </a:solidFill>
                            <a:latin typeface="Cambria Math" panose="02040503050406030204" pitchFamily="18" charset="0"/>
                          </a:rPr>
                          <m:t>n</m:t>
                        </m:r>
                      </m:sup>
                    </m:sSup>
                    <m:func>
                      <m:funcPr>
                        <m:ctrlPr>
                          <a:rPr lang="en-US" altLang="zh-CN" b="0" i="1">
                            <a:solidFill>
                              <a:srgbClr val="000000"/>
                            </a:solidFill>
                            <a:latin typeface="Cambria Math" panose="02040503050406030204" pitchFamily="18" charset="0"/>
                          </a:rPr>
                        </m:ctrlPr>
                      </m:funcPr>
                      <m:fName>
                        <m:r>
                          <m:rPr>
                            <m:sty m:val="p"/>
                          </m:rPr>
                          <a:rPr lang="en-US" altLang="zh-CN" b="0">
                            <a:solidFill>
                              <a:srgbClr val="000000"/>
                            </a:solidFill>
                            <a:latin typeface="Cambria Math" panose="02040503050406030204" pitchFamily="18" charset="0"/>
                          </a:rPr>
                          <m:t>sin</m:t>
                        </m:r>
                      </m:fName>
                      <m:e>
                        <m:r>
                          <a:rPr lang="en-US" altLang="zh-CN" b="0" i="1">
                            <a:solidFill>
                              <a:srgbClr val="000000"/>
                            </a:solidFill>
                            <a:latin typeface="Cambria Math" panose="02040503050406030204" pitchFamily="18" charset="0"/>
                          </a:rPr>
                          <m:t>𝑛</m:t>
                        </m:r>
                        <m:r>
                          <a:rPr lang="zh-CN" altLang="en-US" b="0" i="1">
                            <a:solidFill>
                              <a:srgbClr val="000000"/>
                            </a:solidFill>
                            <a:latin typeface="Cambria Math" panose="02040503050406030204" pitchFamily="18" charset="0"/>
                          </a:rPr>
                          <m:t>𝜃</m:t>
                        </m:r>
                        <m:r>
                          <a:rPr lang="en-US" altLang="zh-CN" b="0" i="1">
                            <a:solidFill>
                              <a:srgbClr val="000000"/>
                            </a:solidFill>
                            <a:latin typeface="Cambria Math" panose="02040503050406030204" pitchFamily="18" charset="0"/>
                          </a:rPr>
                          <m:t>   </m:t>
                        </m:r>
                      </m:e>
                    </m:func>
                  </m:oMath>
                </a14:m>
                <a:endParaRPr lang="en-US" altLang="zh-CN" dirty="0"/>
              </a:p>
              <a:p>
                <a:pPr marL="571500" indent="-571500" algn="just" eaLnBrk="1" hangingPunct="1">
                  <a:buSzTx/>
                  <a:buFont typeface="Wingdings" panose="05000000000000000000" pitchFamily="2" charset="2"/>
                  <a:buChar char="§"/>
                </a:pPr>
                <a:r>
                  <a:rPr lang="en-US" altLang="zh-CN" dirty="0"/>
                  <a:t>=</a:t>
                </a:r>
                <a:r>
                  <a:rPr lang="en-US" altLang="zh-CN" b="0" dirty="0">
                    <a:solidFill>
                      <a:srgbClr val="000000"/>
                    </a:solidFill>
                  </a:rPr>
                  <a:t> B</a:t>
                </a:r>
                <a:r>
                  <a:rPr lang="en-US" altLang="zh-CN" b="0" baseline="-25000" dirty="0">
                    <a:solidFill>
                      <a:srgbClr val="000000"/>
                    </a:solidFill>
                  </a:rPr>
                  <a:t>1</a:t>
                </a:r>
                <a14:m>
                  <m:oMath xmlns:m="http://schemas.openxmlformats.org/officeDocument/2006/math">
                    <m:func>
                      <m:funcPr>
                        <m:ctrlPr>
                          <a:rPr lang="en-US" altLang="zh-CN" b="0" i="1">
                            <a:solidFill>
                              <a:srgbClr val="000000"/>
                            </a:solidFill>
                            <a:latin typeface="Cambria Math" panose="02040503050406030204" pitchFamily="18" charset="0"/>
                          </a:rPr>
                        </m:ctrlPr>
                      </m:funcPr>
                      <m:fName>
                        <m:sSup>
                          <m:sSupPr>
                            <m:ctrlPr>
                              <a:rPr lang="en-US" altLang="zh-CN"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𝜌</m:t>
                            </m:r>
                          </m:e>
                          <m:sup>
                            <m:r>
                              <m:rPr>
                                <m:sty m:val="p"/>
                              </m:rPr>
                              <a:rPr lang="en-US" altLang="zh-CN" i="1">
                                <a:solidFill>
                                  <a:srgbClr val="000000"/>
                                </a:solidFill>
                                <a:latin typeface="Cambria Math" panose="02040503050406030204" pitchFamily="18" charset="0"/>
                              </a:rPr>
                              <m:t>n</m:t>
                            </m:r>
                          </m:sup>
                        </m:sSup>
                        <m:r>
                          <m:rPr>
                            <m:sty m:val="p"/>
                          </m:rPr>
                          <a:rPr lang="en-US" altLang="zh-CN" b="0">
                            <a:solidFill>
                              <a:srgbClr val="000000"/>
                            </a:solidFill>
                            <a:latin typeface="Cambria Math" panose="02040503050406030204" pitchFamily="18" charset="0"/>
                          </a:rPr>
                          <m:t>cos</m:t>
                        </m:r>
                      </m:fName>
                      <m:e>
                        <m:r>
                          <a:rPr lang="en-US" altLang="zh-CN" b="0" i="1">
                            <a:solidFill>
                              <a:srgbClr val="000000"/>
                            </a:solidFill>
                            <a:latin typeface="Cambria Math" panose="02040503050406030204" pitchFamily="18" charset="0"/>
                          </a:rPr>
                          <m:t>𝑛</m:t>
                        </m:r>
                        <m:r>
                          <a:rPr lang="zh-CN" altLang="en-US" b="0" i="1">
                            <a:solidFill>
                              <a:srgbClr val="000000"/>
                            </a:solidFill>
                            <a:latin typeface="Cambria Math" panose="02040503050406030204" pitchFamily="18" charset="0"/>
                          </a:rPr>
                          <m:t>𝜃</m:t>
                        </m:r>
                        <m:r>
                          <a:rPr lang="en-US" altLang="zh-CN" b="0" i="1">
                            <a:solidFill>
                              <a:srgbClr val="000000"/>
                            </a:solidFill>
                            <a:latin typeface="Cambria Math" panose="02040503050406030204" pitchFamily="18" charset="0"/>
                          </a:rPr>
                          <m:t>+</m:t>
                        </m:r>
                      </m:e>
                    </m:func>
                  </m:oMath>
                </a14:m>
                <a:r>
                  <a:rPr lang="en-US" altLang="zh-CN" b="0" dirty="0">
                    <a:solidFill>
                      <a:srgbClr val="000000"/>
                    </a:solidFill>
                  </a:rPr>
                  <a:t> B</a:t>
                </a:r>
                <a:r>
                  <a:rPr lang="en-US" altLang="zh-CN" b="0" baseline="-25000" dirty="0">
                    <a:solidFill>
                      <a:srgbClr val="000000"/>
                    </a:solidFill>
                  </a:rPr>
                  <a:t>2</a:t>
                </a:r>
                <a:r>
                  <a:rPr lang="en-US" altLang="zh-CN" b="0" dirty="0">
                    <a:solidFill>
                      <a:srgbClr val="000000"/>
                    </a:solidFill>
                  </a:rPr>
                  <a:t> </a:t>
                </a:r>
                <a14:m>
                  <m:oMath xmlns:m="http://schemas.openxmlformats.org/officeDocument/2006/math">
                    <m:sSup>
                      <m:sSupPr>
                        <m:ctrlPr>
                          <a:rPr lang="en-US" altLang="zh-CN"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𝜌</m:t>
                        </m:r>
                      </m:e>
                      <m:sup>
                        <m:r>
                          <m:rPr>
                            <m:sty m:val="p"/>
                          </m:rPr>
                          <a:rPr lang="en-US" altLang="zh-CN" i="1">
                            <a:solidFill>
                              <a:srgbClr val="000000"/>
                            </a:solidFill>
                            <a:latin typeface="Cambria Math" panose="02040503050406030204" pitchFamily="18" charset="0"/>
                          </a:rPr>
                          <m:t>n</m:t>
                        </m:r>
                      </m:sup>
                    </m:sSup>
                    <m:r>
                      <a:rPr lang="en-US" altLang="zh-CN" i="1">
                        <a:solidFill>
                          <a:srgbClr val="000000"/>
                        </a:solidFill>
                        <a:latin typeface="Cambria Math" panose="02040503050406030204" pitchFamily="18" charset="0"/>
                      </a:rPr>
                      <m:t> </m:t>
                    </m:r>
                    <m:func>
                      <m:funcPr>
                        <m:ctrlPr>
                          <a:rPr lang="en-US" altLang="zh-CN" b="0" i="1">
                            <a:solidFill>
                              <a:srgbClr val="000000"/>
                            </a:solidFill>
                            <a:latin typeface="Cambria Math" panose="02040503050406030204" pitchFamily="18" charset="0"/>
                          </a:rPr>
                        </m:ctrlPr>
                      </m:funcPr>
                      <m:fName>
                        <m:r>
                          <m:rPr>
                            <m:sty m:val="p"/>
                          </m:rPr>
                          <a:rPr lang="en-US" altLang="zh-CN" b="0">
                            <a:solidFill>
                              <a:srgbClr val="000000"/>
                            </a:solidFill>
                            <a:latin typeface="Cambria Math" panose="02040503050406030204" pitchFamily="18" charset="0"/>
                          </a:rPr>
                          <m:t>sin</m:t>
                        </m:r>
                      </m:fName>
                      <m:e>
                        <m:r>
                          <a:rPr lang="en-US" altLang="zh-CN" b="0" i="1">
                            <a:solidFill>
                              <a:srgbClr val="000000"/>
                            </a:solidFill>
                            <a:latin typeface="Cambria Math" panose="02040503050406030204" pitchFamily="18" charset="0"/>
                          </a:rPr>
                          <m:t>𝑛</m:t>
                        </m:r>
                        <m:r>
                          <a:rPr lang="zh-CN" altLang="en-US" b="0" i="1">
                            <a:solidFill>
                              <a:srgbClr val="000000"/>
                            </a:solidFill>
                            <a:latin typeface="Cambria Math" panose="02040503050406030204" pitchFamily="18" charset="0"/>
                          </a:rPr>
                          <m:t>𝜃</m:t>
                        </m:r>
                        <m:r>
                          <m:rPr>
                            <m:nor/>
                          </m:rPr>
                          <a:rPr lang="en-US" altLang="zh-CN" b="0" i="0" smtClean="0">
                            <a:solidFill>
                              <a:srgbClr val="000000"/>
                            </a:solidFill>
                            <a:latin typeface="Cambria Math" panose="02040503050406030204" pitchFamily="18" charset="0"/>
                          </a:rPr>
                          <m:t>      </m:t>
                        </m:r>
                        <m:r>
                          <a:rPr lang="zh-CN" altLang="en-US" b="0" i="1">
                            <a:solidFill>
                              <a:srgbClr val="000000"/>
                            </a:solidFill>
                            <a:latin typeface="Cambria Math" panose="02040503050406030204" pitchFamily="18" charset="0"/>
                          </a:rPr>
                          <m:t>此处</m:t>
                        </m:r>
                        <m:r>
                          <m:rPr>
                            <m:nor/>
                          </m:rPr>
                          <a:rPr lang="en-US" altLang="zh-CN" b="0" dirty="0">
                            <a:solidFill>
                              <a:srgbClr val="000000"/>
                            </a:solidFill>
                          </a:rPr>
                          <m:t>B</m:t>
                        </m:r>
                        <m:r>
                          <m:rPr>
                            <m:nor/>
                          </m:rPr>
                          <a:rPr lang="en-US" altLang="zh-CN" b="0" baseline="-25000" dirty="0">
                            <a:solidFill>
                              <a:srgbClr val="000000"/>
                            </a:solidFill>
                          </a:rPr>
                          <m:t>1</m:t>
                        </m:r>
                        <m:r>
                          <a:rPr lang="zh-CN" altLang="en-US" b="0" i="1" dirty="0" smtClean="0">
                            <a:solidFill>
                              <a:srgbClr val="000000"/>
                            </a:solidFill>
                            <a:latin typeface="Cambria Math" panose="02040503050406030204" pitchFamily="18" charset="0"/>
                          </a:rPr>
                          <m:t>和</m:t>
                        </m:r>
                      </m:e>
                    </m:func>
                  </m:oMath>
                </a14:m>
                <a:r>
                  <a:rPr lang="en-US" altLang="zh-CN" b="0" dirty="0">
                    <a:solidFill>
                      <a:srgbClr val="000000"/>
                    </a:solidFill>
                  </a:rPr>
                  <a:t> </a:t>
                </a:r>
                <a14:m>
                  <m:oMath xmlns:m="http://schemas.openxmlformats.org/officeDocument/2006/math">
                    <m:r>
                      <m:rPr>
                        <m:nor/>
                      </m:rPr>
                      <a:rPr lang="en-US" altLang="zh-CN" b="0" dirty="0">
                        <a:solidFill>
                          <a:srgbClr val="000000"/>
                        </a:solidFill>
                      </a:rPr>
                      <m:t>B</m:t>
                    </m:r>
                    <m:r>
                      <m:rPr>
                        <m:nor/>
                      </m:rPr>
                      <a:rPr lang="en-US" altLang="zh-CN" b="0" i="0" baseline="-25000" dirty="0" smtClean="0">
                        <a:solidFill>
                          <a:srgbClr val="000000"/>
                        </a:solidFill>
                      </a:rPr>
                      <m:t>2</m:t>
                    </m:r>
                  </m:oMath>
                </a14:m>
                <a:r>
                  <a:rPr lang="zh-CN" altLang="en-US" dirty="0"/>
                  <a:t>为实数</a:t>
                </a:r>
                <a:endParaRPr lang="en-US" altLang="zh-CN" dirty="0"/>
              </a:p>
              <a:p>
                <a:pPr marL="571500" indent="-571500" algn="just" eaLnBrk="1" hangingPunct="1">
                  <a:buSzTx/>
                  <a:buFont typeface="Wingdings" panose="05000000000000000000" pitchFamily="2" charset="2"/>
                  <a:buChar char="§"/>
                </a:pPr>
                <a:endParaRPr lang="zh-CN" altLang="en-US" dirty="0"/>
              </a:p>
              <a:p>
                <a:pPr marL="571500" indent="-571500" algn="just" eaLnBrk="1" hangingPunct="1">
                  <a:buSzTx/>
                  <a:buFont typeface="Wingdings" panose="05000000000000000000" pitchFamily="2" charset="2"/>
                  <a:buChar char="§"/>
                </a:pPr>
                <a:r>
                  <a:rPr lang="zh-CN" altLang="en-US" dirty="0">
                    <a:solidFill>
                      <a:srgbClr val="000000"/>
                    </a:solidFill>
                  </a:rPr>
                  <a:t>故</a:t>
                </a:r>
                <a14:m>
                  <m:oMath xmlns:m="http://schemas.openxmlformats.org/officeDocument/2006/math">
                    <m:r>
                      <a:rPr lang="zh-CN" altLang="en-US" i="1">
                        <a:solidFill>
                          <a:srgbClr val="000000"/>
                        </a:solidFill>
                        <a:latin typeface="Cambria Math" panose="02040503050406030204" pitchFamily="18" charset="0"/>
                      </a:rPr>
                      <m:t>以后可以直接设</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
                      <m:rPr>
                        <m:nor/>
                      </m:rPr>
                      <a:rPr lang="en-US" altLang="zh-CN" b="0" dirty="0">
                        <a:solidFill>
                          <a:srgbClr val="000000"/>
                        </a:solidFill>
                      </a:rPr>
                      <m:t>B</m:t>
                    </m:r>
                    <m:r>
                      <m:rPr>
                        <m:nor/>
                      </m:rPr>
                      <a:rPr lang="en-US" altLang="zh-CN" b="0" baseline="-25000" dirty="0">
                        <a:solidFill>
                          <a:srgbClr val="000000"/>
                        </a:solidFill>
                      </a:rPr>
                      <m:t>1</m:t>
                    </m:r>
                    <m:func>
                      <m:funcPr>
                        <m:ctrlPr>
                          <a:rPr lang="en-US" altLang="zh-CN" b="0" i="1">
                            <a:solidFill>
                              <a:srgbClr val="000000"/>
                            </a:solidFill>
                            <a:latin typeface="Cambria Math" panose="02040503050406030204" pitchFamily="18" charset="0"/>
                          </a:rPr>
                        </m:ctrlPr>
                      </m:funcPr>
                      <m:fName>
                        <m:sSup>
                          <m:sSupPr>
                            <m:ctrlPr>
                              <a:rPr lang="en-US" altLang="zh-CN"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𝜌</m:t>
                            </m:r>
                          </m:e>
                          <m:sup>
                            <m:r>
                              <m:rPr>
                                <m:sty m:val="p"/>
                              </m:rPr>
                              <a:rPr lang="en-US" altLang="zh-CN" i="1">
                                <a:solidFill>
                                  <a:srgbClr val="000000"/>
                                </a:solidFill>
                                <a:latin typeface="Cambria Math" panose="02040503050406030204" pitchFamily="18" charset="0"/>
                              </a:rPr>
                              <m:t>n</m:t>
                            </m:r>
                          </m:sup>
                        </m:sSup>
                        <m:r>
                          <m:rPr>
                            <m:sty m:val="p"/>
                          </m:rPr>
                          <a:rPr lang="en-US" altLang="zh-CN" b="0">
                            <a:solidFill>
                              <a:srgbClr val="000000"/>
                            </a:solidFill>
                            <a:latin typeface="Cambria Math" panose="02040503050406030204" pitchFamily="18" charset="0"/>
                          </a:rPr>
                          <m:t>cos</m:t>
                        </m:r>
                      </m:fName>
                      <m:e>
                        <m:r>
                          <a:rPr lang="en-US" altLang="zh-CN" b="0" i="1">
                            <a:solidFill>
                              <a:srgbClr val="000000"/>
                            </a:solidFill>
                            <a:latin typeface="Cambria Math" panose="02040503050406030204" pitchFamily="18" charset="0"/>
                          </a:rPr>
                          <m:t>𝑛</m:t>
                        </m:r>
                        <m:r>
                          <a:rPr lang="zh-CN" altLang="en-US" b="0" i="1">
                            <a:solidFill>
                              <a:srgbClr val="000000"/>
                            </a:solidFill>
                            <a:latin typeface="Cambria Math" panose="02040503050406030204" pitchFamily="18" charset="0"/>
                          </a:rPr>
                          <m:t>𝜃</m:t>
                        </m:r>
                        <m:r>
                          <a:rPr lang="en-US" altLang="zh-CN" b="0" i="1">
                            <a:solidFill>
                              <a:srgbClr val="000000"/>
                            </a:solidFill>
                            <a:latin typeface="Cambria Math" panose="02040503050406030204" pitchFamily="18" charset="0"/>
                          </a:rPr>
                          <m:t>+</m:t>
                        </m:r>
                      </m:e>
                    </m:func>
                    <m:r>
                      <m:rPr>
                        <m:nor/>
                      </m:rPr>
                      <a:rPr lang="en-US" altLang="zh-CN" b="0" dirty="0">
                        <a:solidFill>
                          <a:srgbClr val="000000"/>
                        </a:solidFill>
                      </a:rPr>
                      <m:t> </m:t>
                    </m:r>
                    <m:r>
                      <m:rPr>
                        <m:nor/>
                      </m:rPr>
                      <a:rPr lang="en-US" altLang="zh-CN" b="0" dirty="0">
                        <a:solidFill>
                          <a:srgbClr val="000000"/>
                        </a:solidFill>
                      </a:rPr>
                      <m:t>B</m:t>
                    </m:r>
                    <m:r>
                      <m:rPr>
                        <m:nor/>
                      </m:rPr>
                      <a:rPr lang="en-US" altLang="zh-CN" b="0" baseline="-25000" dirty="0">
                        <a:solidFill>
                          <a:srgbClr val="000000"/>
                        </a:solidFill>
                      </a:rPr>
                      <m:t>2</m:t>
                    </m:r>
                    <m:sSup>
                      <m:sSupPr>
                        <m:ctrlPr>
                          <a:rPr lang="en-US" altLang="zh-CN"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𝜌</m:t>
                        </m:r>
                      </m:e>
                      <m:sup>
                        <m:r>
                          <m:rPr>
                            <m:sty m:val="p"/>
                          </m:rPr>
                          <a:rPr lang="en-US" altLang="zh-CN" i="1">
                            <a:solidFill>
                              <a:srgbClr val="000000"/>
                            </a:solidFill>
                            <a:latin typeface="Cambria Math" panose="02040503050406030204" pitchFamily="18" charset="0"/>
                          </a:rPr>
                          <m:t>n</m:t>
                        </m:r>
                      </m:sup>
                    </m:sSup>
                    <m:func>
                      <m:funcPr>
                        <m:ctrlPr>
                          <a:rPr lang="en-US" altLang="zh-CN" b="0" i="1">
                            <a:solidFill>
                              <a:srgbClr val="000000"/>
                            </a:solidFill>
                            <a:latin typeface="Cambria Math" panose="02040503050406030204" pitchFamily="18" charset="0"/>
                          </a:rPr>
                        </m:ctrlPr>
                      </m:funcPr>
                      <m:fName>
                        <m:r>
                          <m:rPr>
                            <m:sty m:val="p"/>
                          </m:rPr>
                          <a:rPr lang="en-US" altLang="zh-CN" b="0">
                            <a:solidFill>
                              <a:srgbClr val="000000"/>
                            </a:solidFill>
                            <a:latin typeface="Cambria Math" panose="02040503050406030204" pitchFamily="18" charset="0"/>
                          </a:rPr>
                          <m:t>sin</m:t>
                        </m:r>
                      </m:fName>
                      <m:e>
                        <m:r>
                          <a:rPr lang="en-US" altLang="zh-CN" b="0" i="1">
                            <a:solidFill>
                              <a:srgbClr val="000000"/>
                            </a:solidFill>
                            <a:latin typeface="Cambria Math" panose="02040503050406030204" pitchFamily="18" charset="0"/>
                          </a:rPr>
                          <m:t>𝑛</m:t>
                        </m:r>
                        <m:r>
                          <a:rPr lang="zh-CN" altLang="en-US" b="0" i="1">
                            <a:solidFill>
                              <a:srgbClr val="000000"/>
                            </a:solidFill>
                            <a:latin typeface="Cambria Math" panose="02040503050406030204" pitchFamily="18" charset="0"/>
                          </a:rPr>
                          <m:t>𝜃</m:t>
                        </m:r>
                        <m:r>
                          <m:rPr>
                            <m:nor/>
                          </m:rPr>
                          <a:rPr lang="en-US" altLang="zh-CN" b="0">
                            <a:solidFill>
                              <a:srgbClr val="000000"/>
                            </a:solidFill>
                            <a:latin typeface="Cambria Math" panose="02040503050406030204" pitchFamily="18" charset="0"/>
                          </a:rPr>
                          <m:t> </m:t>
                        </m:r>
                      </m:e>
                    </m:func>
                  </m:oMath>
                </a14:m>
                <a:endParaRPr lang="en-US" altLang="zh-CN" dirty="0"/>
              </a:p>
              <a:p>
                <a:pPr marL="571500" indent="-571500" algn="just" eaLnBrk="1" hangingPunct="1">
                  <a:buSzTx/>
                  <a:buFont typeface="Wingdings" panose="05000000000000000000" pitchFamily="2" charset="2"/>
                  <a:buChar char="§"/>
                </a:pPr>
                <a14:m>
                  <m:oMath xmlns:m="http://schemas.openxmlformats.org/officeDocument/2006/math">
                    <m:func>
                      <m:funcPr>
                        <m:ctrlPr>
                          <a:rPr lang="en-US" altLang="zh-CN" b="0" i="1">
                            <a:solidFill>
                              <a:srgbClr val="000000"/>
                            </a:solidFill>
                            <a:latin typeface="Cambria Math" panose="02040503050406030204" pitchFamily="18" charset="0"/>
                          </a:rPr>
                        </m:ctrlPr>
                      </m:funcPr>
                      <m:fName/>
                      <m:e>
                        <m:r>
                          <a:rPr lang="en-US" altLang="zh-CN" b="0" i="1" smtClean="0">
                            <a:solidFill>
                              <a:srgbClr val="000000"/>
                            </a:solidFill>
                            <a:latin typeface="Cambria Math" panose="02040503050406030204" pitchFamily="18" charset="0"/>
                          </a:rPr>
                          <m:t>            </m:t>
                        </m:r>
                        <m:r>
                          <a:rPr lang="zh-CN" altLang="en-US" b="0" i="1">
                            <a:solidFill>
                              <a:srgbClr val="000000"/>
                            </a:solidFill>
                            <a:latin typeface="Cambria Math" panose="02040503050406030204" pitchFamily="18" charset="0"/>
                          </a:rPr>
                          <m:t>此处</m:t>
                        </m:r>
                        <m:r>
                          <m:rPr>
                            <m:nor/>
                          </m:rPr>
                          <a:rPr lang="en-US" altLang="zh-CN" b="0" dirty="0">
                            <a:solidFill>
                              <a:srgbClr val="000000"/>
                            </a:solidFill>
                          </a:rPr>
                          <m:t>B</m:t>
                        </m:r>
                        <m:r>
                          <m:rPr>
                            <m:nor/>
                          </m:rPr>
                          <a:rPr lang="en-US" altLang="zh-CN" b="0" baseline="-25000" dirty="0">
                            <a:solidFill>
                              <a:srgbClr val="000000"/>
                            </a:solidFill>
                          </a:rPr>
                          <m:t>1</m:t>
                        </m:r>
                        <m:r>
                          <a:rPr lang="zh-CN" altLang="en-US" b="0" i="1" dirty="0">
                            <a:solidFill>
                              <a:srgbClr val="000000"/>
                            </a:solidFill>
                            <a:latin typeface="Cambria Math" panose="02040503050406030204" pitchFamily="18" charset="0"/>
                          </a:rPr>
                          <m:t>和</m:t>
                        </m:r>
                      </m:e>
                    </m:func>
                  </m:oMath>
                </a14:m>
                <a:r>
                  <a:rPr lang="en-US" altLang="zh-CN" b="0" dirty="0">
                    <a:solidFill>
                      <a:srgbClr val="000000"/>
                    </a:solidFill>
                  </a:rPr>
                  <a:t> </a:t>
                </a:r>
                <a14:m>
                  <m:oMath xmlns:m="http://schemas.openxmlformats.org/officeDocument/2006/math">
                    <m:r>
                      <m:rPr>
                        <m:nor/>
                      </m:rPr>
                      <a:rPr lang="en-US" altLang="zh-CN" b="0" dirty="0">
                        <a:solidFill>
                          <a:srgbClr val="000000"/>
                        </a:solidFill>
                      </a:rPr>
                      <m:t>B</m:t>
                    </m:r>
                    <m:r>
                      <m:rPr>
                        <m:nor/>
                      </m:rPr>
                      <a:rPr lang="en-US" altLang="zh-CN" b="0" baseline="-25000" dirty="0">
                        <a:solidFill>
                          <a:srgbClr val="000000"/>
                        </a:solidFill>
                      </a:rPr>
                      <m:t>2</m:t>
                    </m:r>
                  </m:oMath>
                </a14:m>
                <a:r>
                  <a:rPr lang="zh-CN" altLang="en-US" dirty="0"/>
                  <a:t>为实数</a:t>
                </a:r>
              </a:p>
            </p:txBody>
          </p:sp>
        </mc:Choice>
        <mc:Fallback xmlns="">
          <p:sp>
            <p:nvSpPr>
              <p:cNvPr id="106500" name="Rectangle 2"/>
              <p:cNvSpPr>
                <a:spLocks noGrp="1" noRot="1" noChangeAspect="1" noMove="1" noResize="1" noEditPoints="1" noAdjustHandles="1" noChangeArrowheads="1" noChangeShapeType="1" noTextEdit="1"/>
              </p:cNvSpPr>
              <p:nvPr>
                <p:ph type="body" idx="1"/>
              </p:nvPr>
            </p:nvSpPr>
            <p:spPr>
              <a:xfrm>
                <a:off x="96151" y="1360436"/>
                <a:ext cx="8984232" cy="5167585"/>
              </a:xfrm>
              <a:blipFill>
                <a:blip r:embed="rId2"/>
                <a:stretch>
                  <a:fillRect l="-1221" t="-1415"/>
                </a:stretch>
              </a:blipFill>
            </p:spPr>
            <p:txBody>
              <a:bodyPr/>
              <a:lstStyle/>
              <a:p>
                <a:r>
                  <a:rPr lang="zh-CN" altLang="en-US">
                    <a:noFill/>
                  </a:rPr>
                  <a:t> </a:t>
                </a:r>
              </a:p>
            </p:txBody>
          </p:sp>
        </mc:Fallback>
      </mc:AlternateContent>
      <p:sp>
        <p:nvSpPr>
          <p:cNvPr id="106501" name="Rectangle 3"/>
          <p:cNvSpPr>
            <a:spLocks noGrp="1" noChangeArrowheads="1"/>
          </p:cNvSpPr>
          <p:nvPr>
            <p:ph type="title"/>
          </p:nvPr>
        </p:nvSpPr>
        <p:spPr>
          <a:xfrm>
            <a:off x="1295400" y="152400"/>
            <a:ext cx="6386513" cy="882650"/>
          </a:xfrm>
          <a:noFill/>
        </p:spPr>
        <p:txBody>
          <a:bodyPr/>
          <a:lstStyle/>
          <a:p>
            <a:pPr eaLnBrk="1" hangingPunct="1"/>
            <a:r>
              <a:rPr lang="en-US" altLang="zh-CN" sz="3600"/>
              <a:t>k</a:t>
            </a:r>
            <a:r>
              <a:rPr lang="zh-CN" altLang="en-US" sz="3600"/>
              <a:t>阶常系数线性齐次递推关系</a:t>
            </a:r>
          </a:p>
        </p:txBody>
      </p:sp>
      <p:sp>
        <p:nvSpPr>
          <p:cNvPr id="106502"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6503"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6504"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6505"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6506"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6507"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6508"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6509"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6510"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6511"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6512"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6513"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6514"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6515"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6516"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6518" name="Rectangle 22"/>
          <p:cNvSpPr>
            <a:spLocks noChangeArrowheads="1"/>
          </p:cNvSpPr>
          <p:nvPr/>
        </p:nvSpPr>
        <p:spPr bwMode="auto">
          <a:xfrm>
            <a:off x="0" y="32004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 name="文本框 1">
            <a:extLst>
              <a:ext uri="{FF2B5EF4-FFF2-40B4-BE49-F238E27FC236}">
                <a16:creationId xmlns:a16="http://schemas.microsoft.com/office/drawing/2014/main" id="{A588DA18-CDB8-4DCD-A7E6-F280091C21EB}"/>
              </a:ext>
            </a:extLst>
          </p:cNvPr>
          <p:cNvSpPr txBox="1"/>
          <p:nvPr/>
        </p:nvSpPr>
        <p:spPr>
          <a:xfrm>
            <a:off x="8575109" y="3117205"/>
            <a:ext cx="755649" cy="461665"/>
          </a:xfrm>
          <a:prstGeom prst="rect">
            <a:avLst/>
          </a:prstGeom>
          <a:noFill/>
        </p:spPr>
        <p:txBody>
          <a:bodyPr wrap="square" rtlCol="0">
            <a:spAutoFit/>
          </a:bodyPr>
          <a:lstStyle/>
          <a:p>
            <a:r>
              <a:rPr lang="en-US" altLang="zh-CN" dirty="0">
                <a:solidFill>
                  <a:srgbClr val="FF0000"/>
                </a:solidFill>
              </a:rPr>
              <a:t>=0</a:t>
            </a:r>
            <a:endParaRPr lang="zh-CN" altLang="en-US" dirty="0">
              <a:solidFill>
                <a:srgbClr val="FF0000"/>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AC21A6-6EED-4383-BE06-2DECB7F01372}"/>
              </a:ext>
            </a:extLst>
          </p:cNvPr>
          <p:cNvSpPr>
            <a:spLocks noGrp="1"/>
          </p:cNvSpPr>
          <p:nvPr>
            <p:ph type="title"/>
          </p:nvPr>
        </p:nvSpPr>
        <p:spPr/>
        <p:txBody>
          <a:bodyPr/>
          <a:lstStyle/>
          <a:p>
            <a:r>
              <a:rPr lang="en-US" altLang="zh-CN" dirty="0" smtClean="0"/>
              <a:t> </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FC907A5-4B79-4183-B95F-1112B5EC5991}"/>
                  </a:ext>
                </a:extLst>
              </p:cNvPr>
              <p:cNvSpPr>
                <a:spLocks noGrp="1"/>
              </p:cNvSpPr>
              <p:nvPr>
                <p:ph idx="1"/>
              </p:nvPr>
            </p:nvSpPr>
            <p:spPr>
              <a:xfrm>
                <a:off x="1116013" y="1628775"/>
                <a:ext cx="7772400" cy="4104481"/>
              </a:xfrm>
            </p:spPr>
            <p:txBody>
              <a:bodyPr/>
              <a:lstStyle/>
              <a:p>
                <a:r>
                  <a:rPr lang="zh-CN" altLang="en-US" dirty="0">
                    <a:solidFill>
                      <a:srgbClr val="000000"/>
                    </a:solidFill>
                  </a:rPr>
                  <a:t>故 </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
                      <m:rPr>
                        <m:nor/>
                      </m:rPr>
                      <a:rPr lang="en-US" altLang="zh-CN" b="0" dirty="0">
                        <a:solidFill>
                          <a:srgbClr val="000000"/>
                        </a:solidFill>
                      </a:rPr>
                      <m:t>B</m:t>
                    </m:r>
                    <m:r>
                      <m:rPr>
                        <m:nor/>
                      </m:rPr>
                      <a:rPr lang="en-US" altLang="zh-CN" b="0" baseline="-25000" dirty="0">
                        <a:solidFill>
                          <a:srgbClr val="000000"/>
                        </a:solidFill>
                      </a:rPr>
                      <m:t>1</m:t>
                    </m:r>
                    <m:func>
                      <m:funcPr>
                        <m:ctrlPr>
                          <a:rPr lang="en-US" altLang="zh-CN" b="0" i="1">
                            <a:solidFill>
                              <a:srgbClr val="000000"/>
                            </a:solidFill>
                            <a:latin typeface="Cambria Math" panose="02040503050406030204" pitchFamily="18" charset="0"/>
                          </a:rPr>
                        </m:ctrlPr>
                      </m:funcPr>
                      <m:fName>
                        <m:sSup>
                          <m:sSupPr>
                            <m:ctrlPr>
                              <a:rPr lang="en-US" altLang="zh-CN"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𝜌</m:t>
                            </m:r>
                          </m:e>
                          <m:sup>
                            <m:r>
                              <m:rPr>
                                <m:sty m:val="p"/>
                              </m:rPr>
                              <a:rPr lang="en-US" altLang="zh-CN" i="1">
                                <a:solidFill>
                                  <a:srgbClr val="000000"/>
                                </a:solidFill>
                                <a:latin typeface="Cambria Math" panose="02040503050406030204" pitchFamily="18" charset="0"/>
                              </a:rPr>
                              <m:t>n</m:t>
                            </m:r>
                          </m:sup>
                        </m:sSup>
                        <m:r>
                          <m:rPr>
                            <m:sty m:val="p"/>
                          </m:rPr>
                          <a:rPr lang="en-US" altLang="zh-CN" b="0">
                            <a:solidFill>
                              <a:srgbClr val="000000"/>
                            </a:solidFill>
                            <a:latin typeface="Cambria Math" panose="02040503050406030204" pitchFamily="18" charset="0"/>
                          </a:rPr>
                          <m:t>cos</m:t>
                        </m:r>
                      </m:fName>
                      <m:e>
                        <m:r>
                          <a:rPr lang="en-US" altLang="zh-CN" b="0" i="1">
                            <a:solidFill>
                              <a:srgbClr val="000000"/>
                            </a:solidFill>
                            <a:latin typeface="Cambria Math" panose="02040503050406030204" pitchFamily="18" charset="0"/>
                          </a:rPr>
                          <m:t>𝑛</m:t>
                        </m:r>
                        <m:r>
                          <a:rPr lang="zh-CN" altLang="en-US" b="0" i="1">
                            <a:solidFill>
                              <a:srgbClr val="000000"/>
                            </a:solidFill>
                            <a:latin typeface="Cambria Math" panose="02040503050406030204" pitchFamily="18" charset="0"/>
                          </a:rPr>
                          <m:t>𝜃</m:t>
                        </m:r>
                        <m:r>
                          <a:rPr lang="en-US" altLang="zh-CN" b="0" i="1">
                            <a:solidFill>
                              <a:srgbClr val="000000"/>
                            </a:solidFill>
                            <a:latin typeface="Cambria Math" panose="02040503050406030204" pitchFamily="18" charset="0"/>
                          </a:rPr>
                          <m:t>+</m:t>
                        </m:r>
                      </m:e>
                    </m:func>
                    <m:r>
                      <m:rPr>
                        <m:nor/>
                      </m:rPr>
                      <a:rPr lang="en-US" altLang="zh-CN" b="0" dirty="0">
                        <a:solidFill>
                          <a:srgbClr val="000000"/>
                        </a:solidFill>
                      </a:rPr>
                      <m:t> </m:t>
                    </m:r>
                    <m:r>
                      <m:rPr>
                        <m:nor/>
                      </m:rPr>
                      <a:rPr lang="en-US" altLang="zh-CN" b="0" dirty="0">
                        <a:solidFill>
                          <a:srgbClr val="000000"/>
                        </a:solidFill>
                      </a:rPr>
                      <m:t>B</m:t>
                    </m:r>
                    <m:r>
                      <m:rPr>
                        <m:nor/>
                      </m:rPr>
                      <a:rPr lang="en-US" altLang="zh-CN" b="0" baseline="-25000" dirty="0">
                        <a:solidFill>
                          <a:srgbClr val="000000"/>
                        </a:solidFill>
                      </a:rPr>
                      <m:t>2</m:t>
                    </m:r>
                    <m:r>
                      <m:rPr>
                        <m:nor/>
                      </m:rPr>
                      <a:rPr lang="en-US" altLang="zh-CN" b="0" dirty="0" smtClean="0">
                        <a:solidFill>
                          <a:srgbClr val="000000"/>
                        </a:solidFill>
                      </a:rPr>
                      <m:t> </m:t>
                    </m:r>
                    <m:func>
                      <m:funcPr>
                        <m:ctrlPr>
                          <a:rPr lang="en-US" altLang="zh-CN" b="0" i="1">
                            <a:solidFill>
                              <a:srgbClr val="000000"/>
                            </a:solidFill>
                            <a:latin typeface="Cambria Math" panose="02040503050406030204" pitchFamily="18" charset="0"/>
                          </a:rPr>
                        </m:ctrlPr>
                      </m:funcPr>
                      <m:fName>
                        <m:sSup>
                          <m:sSupPr>
                            <m:ctrlPr>
                              <a:rPr lang="en-US" altLang="zh-CN"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𝜌</m:t>
                            </m:r>
                          </m:e>
                          <m:sup>
                            <m:r>
                              <m:rPr>
                                <m:sty m:val="p"/>
                              </m:rPr>
                              <a:rPr lang="en-US" altLang="zh-CN" i="1">
                                <a:solidFill>
                                  <a:srgbClr val="000000"/>
                                </a:solidFill>
                                <a:latin typeface="Cambria Math" panose="02040503050406030204" pitchFamily="18" charset="0"/>
                              </a:rPr>
                              <m:t>n</m:t>
                            </m:r>
                          </m:sup>
                        </m:sSup>
                        <m:r>
                          <m:rPr>
                            <m:sty m:val="p"/>
                          </m:rPr>
                          <a:rPr lang="en-US" altLang="zh-CN" b="0">
                            <a:solidFill>
                              <a:srgbClr val="000000"/>
                            </a:solidFill>
                            <a:latin typeface="Cambria Math" panose="02040503050406030204" pitchFamily="18" charset="0"/>
                          </a:rPr>
                          <m:t>sin</m:t>
                        </m:r>
                      </m:fName>
                      <m:e>
                        <m:r>
                          <a:rPr lang="en-US" altLang="zh-CN" b="0" i="1">
                            <a:solidFill>
                              <a:srgbClr val="000000"/>
                            </a:solidFill>
                            <a:latin typeface="Cambria Math" panose="02040503050406030204" pitchFamily="18" charset="0"/>
                          </a:rPr>
                          <m:t>𝑛</m:t>
                        </m:r>
                        <m:r>
                          <a:rPr lang="zh-CN" altLang="en-US" b="0" i="1">
                            <a:solidFill>
                              <a:srgbClr val="000000"/>
                            </a:solidFill>
                            <a:latin typeface="Cambria Math" panose="02040503050406030204" pitchFamily="18" charset="0"/>
                          </a:rPr>
                          <m:t>𝜃</m:t>
                        </m:r>
                        <m:r>
                          <m:rPr>
                            <m:nor/>
                          </m:rPr>
                          <a:rPr lang="en-US" altLang="zh-CN" b="0">
                            <a:solidFill>
                              <a:srgbClr val="000000"/>
                            </a:solidFill>
                            <a:latin typeface="Cambria Math" panose="02040503050406030204" pitchFamily="18" charset="0"/>
                          </a:rPr>
                          <m:t> </m:t>
                        </m:r>
                      </m:e>
                    </m:func>
                  </m:oMath>
                </a14:m>
                <a:endParaRPr lang="en-US" altLang="zh-CN" b="0" dirty="0">
                  <a:solidFill>
                    <a:srgbClr val="000000"/>
                  </a:solidFill>
                </a:endParaRPr>
              </a:p>
              <a:p>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smtClean="0">
                            <a:solidFill>
                              <a:srgbClr val="000000"/>
                            </a:solidFill>
                            <a:latin typeface="Cambria Math" panose="02040503050406030204" pitchFamily="18" charset="0"/>
                          </a:rPr>
                          <m:t>由</m:t>
                        </m:r>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=1,</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=1</m:t>
                    </m:r>
                  </m:oMath>
                </a14:m>
                <a:r>
                  <a:rPr lang="zh-CN" altLang="en-US" dirty="0"/>
                  <a:t>，</a:t>
                </a:r>
                <a:r>
                  <a:rPr lang="el-GR" altLang="zh-CN" b="0" dirty="0">
                    <a:solidFill>
                      <a:srgbClr val="000000"/>
                    </a:solidFill>
                    <a:ea typeface="Cambria Math" panose="02040503050406030204" pitchFamily="18" charset="0"/>
                  </a:rPr>
                  <a:t> </a:t>
                </a:r>
                <a14:m>
                  <m:oMath xmlns:m="http://schemas.openxmlformats.org/officeDocument/2006/math">
                    <m:r>
                      <m:rPr>
                        <m:sty m:val="p"/>
                      </m:rPr>
                      <a:rPr lang="el-GR" altLang="zh-CN" b="0" i="1">
                        <a:solidFill>
                          <a:srgbClr val="000000"/>
                        </a:solidFill>
                        <a:latin typeface="Cambria Math" panose="02040503050406030204" pitchFamily="18" charset="0"/>
                        <a:ea typeface="Cambria Math" panose="02040503050406030204" pitchFamily="18" charset="0"/>
                      </a:rPr>
                      <m:t>θ</m:t>
                    </m:r>
                    <m:r>
                      <a:rPr lang="en-US" altLang="zh-CN" b="0" i="1">
                        <a:solidFill>
                          <a:srgbClr val="000000"/>
                        </a:solidFill>
                        <a:latin typeface="Cambria Math" panose="02040503050406030204" pitchFamily="18" charset="0"/>
                        <a:ea typeface="Cambria Math" panose="02040503050406030204" pitchFamily="18" charset="0"/>
                      </a:rPr>
                      <m:t>=</m:t>
                    </m:r>
                    <m:f>
                      <m:fPr>
                        <m:ctrlPr>
                          <a:rPr lang="en-US" altLang="zh-CN" i="1">
                            <a:solidFill>
                              <a:srgbClr val="000000"/>
                            </a:solidFill>
                            <a:latin typeface="Cambria Math" panose="02040503050406030204" pitchFamily="18" charset="0"/>
                            <a:ea typeface="Cambria Math" panose="02040503050406030204" pitchFamily="18" charset="0"/>
                          </a:rPr>
                        </m:ctrlPr>
                      </m:fPr>
                      <m:num>
                        <m:r>
                          <a:rPr lang="zh-CN" altLang="en-US" i="1">
                            <a:solidFill>
                              <a:srgbClr val="000000"/>
                            </a:solidFill>
                            <a:latin typeface="Cambria Math" panose="02040503050406030204" pitchFamily="18" charset="0"/>
                            <a:ea typeface="Cambria Math" panose="02040503050406030204" pitchFamily="18" charset="0"/>
                          </a:rPr>
                          <m:t>𝜋</m:t>
                        </m:r>
                      </m:num>
                      <m:den>
                        <m:r>
                          <a:rPr lang="en-US" altLang="zh-CN" i="1">
                            <a:solidFill>
                              <a:srgbClr val="000000"/>
                            </a:solidFill>
                            <a:latin typeface="Cambria Math" panose="02040503050406030204" pitchFamily="18" charset="0"/>
                            <a:ea typeface="Cambria Math" panose="02040503050406030204" pitchFamily="18" charset="0"/>
                          </a:rPr>
                          <m:t>3</m:t>
                        </m:r>
                      </m:den>
                    </m:f>
                  </m:oMath>
                </a14:m>
                <a:r>
                  <a:rPr lang="zh-CN" altLang="en-US" dirty="0"/>
                  <a:t> ，</a:t>
                </a:r>
                <a14:m>
                  <m:oMath xmlns:m="http://schemas.openxmlformats.org/officeDocument/2006/math">
                    <m:r>
                      <a:rPr lang="zh-CN" altLang="en-US" i="1">
                        <a:solidFill>
                          <a:srgbClr val="000000"/>
                        </a:solidFill>
                        <a:latin typeface="Cambria Math" panose="02040503050406030204" pitchFamily="18" charset="0"/>
                        <a:ea typeface="Cambria Math" panose="02040503050406030204" pitchFamily="18" charset="0"/>
                      </a:rPr>
                      <m:t>𝜌</m:t>
                    </m:r>
                    <m:r>
                      <a:rPr lang="en-US" altLang="zh-CN" i="1">
                        <a:solidFill>
                          <a:srgbClr val="000000"/>
                        </a:solidFill>
                        <a:latin typeface="Cambria Math" panose="02040503050406030204" pitchFamily="18" charset="0"/>
                        <a:ea typeface="Cambria Math" panose="02040503050406030204" pitchFamily="18" charset="0"/>
                      </a:rPr>
                      <m:t>=</m:t>
                    </m:r>
                    <m:r>
                      <a:rPr lang="en-US" altLang="zh-CN" b="1" i="0" smtClean="0">
                        <a:solidFill>
                          <a:srgbClr val="000000"/>
                        </a:solidFill>
                        <a:latin typeface="Cambria Math" panose="02040503050406030204" pitchFamily="18" charset="0"/>
                        <a:ea typeface="Cambria Math" panose="02040503050406030204" pitchFamily="18" charset="0"/>
                      </a:rPr>
                      <m:t>𝟏</m:t>
                    </m:r>
                  </m:oMath>
                </a14:m>
                <a:r>
                  <a:rPr lang="zh-CN" altLang="en-US" dirty="0"/>
                  <a:t>。</a:t>
                </a:r>
                <a:endParaRPr lang="en-US" altLang="zh-CN" dirty="0"/>
              </a:p>
              <a:p>
                <a:r>
                  <a:rPr lang="zh-CN" altLang="en-US" dirty="0"/>
                  <a:t>代入有</a:t>
                </a:r>
                <a:endParaRPr lang="en-US" altLang="zh-CN" dirty="0"/>
              </a:p>
              <a:p>
                <a14:m>
                  <m:oMath xmlns:m="http://schemas.openxmlformats.org/officeDocument/2006/math">
                    <m:d>
                      <m:dPr>
                        <m:begChr m:val="{"/>
                        <m:endChr m:val=""/>
                        <m:ctrlPr>
                          <a:rPr lang="en-US" altLang="zh-CN" i="1" smtClean="0">
                            <a:latin typeface="Cambria Math" panose="02040503050406030204" pitchFamily="18" charset="0"/>
                          </a:rPr>
                        </m:ctrlPr>
                      </m:dPr>
                      <m:e>
                        <m:m>
                          <m:mPr>
                            <m:mcs>
                              <m:mc>
                                <m:mcPr>
                                  <m:count m:val="1"/>
                                  <m:mcJc m:val="center"/>
                                </m:mcPr>
                              </m:mc>
                            </m:mcs>
                            <m:ctrlPr>
                              <a:rPr lang="en-US" altLang="zh-CN" i="1" smtClean="0">
                                <a:latin typeface="Cambria Math" panose="02040503050406030204" pitchFamily="18" charset="0"/>
                              </a:rPr>
                            </m:ctrlPr>
                          </m:mPr>
                          <m:mr>
                            <m:e>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B</m:t>
                                  </m:r>
                                </m:e>
                                <m:sub>
                                  <m:r>
                                    <a:rPr lang="en-US" altLang="zh-CN" b="1" i="1" smtClean="0">
                                      <a:latin typeface="Cambria Math" panose="02040503050406030204" pitchFamily="18" charset="0"/>
                                    </a:rPr>
                                    <m:t>𝟏</m:t>
                                  </m:r>
                                </m:sub>
                              </m:sSub>
                              <m:r>
                                <m:rPr>
                                  <m:brk m:alnAt="7"/>
                                </m:rPr>
                                <a:rPr lang="en-US" altLang="zh-CN" i="1">
                                  <a:latin typeface="Cambria Math" panose="02040503050406030204" pitchFamily="18" charset="0"/>
                                </a:rPr>
                                <m:t>=</m:t>
                              </m:r>
                              <m:r>
                                <m:rPr>
                                  <m:brk m:alnAt="7"/>
                                </m:rPr>
                                <a:rPr lang="en-US" altLang="zh-CN" b="1" i="1" smtClean="0">
                                  <a:latin typeface="Cambria Math" panose="02040503050406030204" pitchFamily="18" charset="0"/>
                                </a:rPr>
                                <m:t>𝟏</m:t>
                              </m:r>
                            </m:e>
                          </m:mr>
                          <m:m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B</m:t>
                                  </m:r>
                                </m:e>
                                <m:sub>
                                  <m:r>
                                    <a:rPr lang="en-US" altLang="zh-CN" i="1">
                                      <a:latin typeface="Cambria Math" panose="02040503050406030204" pitchFamily="18" charset="0"/>
                                    </a:rPr>
                                    <m:t>𝟏</m:t>
                                  </m:r>
                                </m:sub>
                              </m:sSub>
                              <m:func>
                                <m:funcPr>
                                  <m:ctrlPr>
                                    <a:rPr lang="en-US" altLang="zh-CN" b="0" i="1">
                                      <a:solidFill>
                                        <a:srgbClr val="000000"/>
                                      </a:solidFill>
                                      <a:latin typeface="Cambria Math" panose="02040503050406030204" pitchFamily="18" charset="0"/>
                                    </a:rPr>
                                  </m:ctrlPr>
                                </m:funcPr>
                                <m:fName>
                                  <m:r>
                                    <m:rPr>
                                      <m:sty m:val="p"/>
                                    </m:rPr>
                                    <a:rPr lang="en-US" altLang="zh-CN" b="0">
                                      <a:solidFill>
                                        <a:srgbClr val="000000"/>
                                      </a:solidFill>
                                      <a:latin typeface="Cambria Math" panose="02040503050406030204" pitchFamily="18" charset="0"/>
                                    </a:rPr>
                                    <m:t>cos</m:t>
                                  </m:r>
                                </m:fName>
                                <m:e>
                                  <m:r>
                                    <a:rPr lang="zh-CN" altLang="en-US" b="0" i="1">
                                      <a:solidFill>
                                        <a:srgbClr val="000000"/>
                                      </a:solidFill>
                                      <a:latin typeface="Cambria Math" panose="02040503050406030204" pitchFamily="18" charset="0"/>
                                    </a:rPr>
                                    <m:t>𝜃</m:t>
                                  </m:r>
                                  <m:r>
                                    <a:rPr lang="en-US" altLang="zh-CN" b="0" i="1">
                                      <a:solidFill>
                                        <a:srgbClr val="000000"/>
                                      </a:solidFill>
                                      <a:latin typeface="Cambria Math" panose="02040503050406030204" pitchFamily="18" charset="0"/>
                                    </a:rPr>
                                    <m:t>+</m:t>
                                  </m:r>
                                </m:e>
                              </m:func>
                              <m:r>
                                <m:rPr>
                                  <m:nor/>
                                </m:rPr>
                                <a:rPr lang="en-US" altLang="zh-CN" b="0" dirty="0">
                                  <a:solidFill>
                                    <a:srgbClr val="000000"/>
                                  </a:solidFill>
                                </a:rPr>
                                <m:t> </m:t>
                              </m:r>
                              <m:r>
                                <m:rPr>
                                  <m:nor/>
                                </m:rPr>
                                <a:rPr lang="en-US" altLang="zh-CN" b="0" dirty="0">
                                  <a:solidFill>
                                    <a:srgbClr val="000000"/>
                                  </a:solidFill>
                                </a:rPr>
                                <m:t>B</m:t>
                              </m:r>
                              <m:r>
                                <m:rPr>
                                  <m:nor/>
                                </m:rPr>
                                <a:rPr lang="en-US" altLang="zh-CN" b="0" baseline="-25000" dirty="0">
                                  <a:solidFill>
                                    <a:srgbClr val="000000"/>
                                  </a:solidFill>
                                </a:rPr>
                                <m:t>2</m:t>
                              </m:r>
                              <m:r>
                                <m:rPr>
                                  <m:nor/>
                                </m:rPr>
                                <a:rPr lang="en-US" altLang="zh-CN" b="0" dirty="0">
                                  <a:solidFill>
                                    <a:srgbClr val="000000"/>
                                  </a:solidFill>
                                </a:rPr>
                                <m:t> </m:t>
                              </m:r>
                              <m:func>
                                <m:funcPr>
                                  <m:ctrlPr>
                                    <a:rPr lang="en-US" altLang="zh-CN" b="0" i="1">
                                      <a:solidFill>
                                        <a:srgbClr val="000000"/>
                                      </a:solidFill>
                                      <a:latin typeface="Cambria Math" panose="02040503050406030204" pitchFamily="18" charset="0"/>
                                    </a:rPr>
                                  </m:ctrlPr>
                                </m:funcPr>
                                <m:fName>
                                  <m:r>
                                    <m:rPr>
                                      <m:sty m:val="p"/>
                                    </m:rPr>
                                    <a:rPr lang="en-US" altLang="zh-CN" b="0">
                                      <a:solidFill>
                                        <a:srgbClr val="000000"/>
                                      </a:solidFill>
                                      <a:latin typeface="Cambria Math" panose="02040503050406030204" pitchFamily="18" charset="0"/>
                                    </a:rPr>
                                    <m:t>sin</m:t>
                                  </m:r>
                                </m:fName>
                                <m:e>
                                  <m:r>
                                    <a:rPr lang="zh-CN" altLang="en-US" b="0" i="1">
                                      <a:solidFill>
                                        <a:srgbClr val="000000"/>
                                      </a:solidFill>
                                      <a:latin typeface="Cambria Math" panose="02040503050406030204" pitchFamily="18" charset="0"/>
                                    </a:rPr>
                                    <m:t>𝜃</m:t>
                                  </m:r>
                                  <m:r>
                                    <a:rPr lang="en-US" altLang="zh-CN" b="0" i="1">
                                      <a:solidFill>
                                        <a:srgbClr val="000000"/>
                                      </a:solidFill>
                                      <a:latin typeface="Cambria Math" panose="02040503050406030204" pitchFamily="18" charset="0"/>
                                    </a:rPr>
                                    <m:t>=</m:t>
                                  </m:r>
                                  <m:r>
                                    <m:rPr>
                                      <m:nor/>
                                    </m:rPr>
                                    <a:rPr lang="en-US" altLang="zh-CN" b="0" i="0" smtClean="0">
                                      <a:solidFill>
                                        <a:srgbClr val="000000"/>
                                      </a:solidFill>
                                      <a:latin typeface="Cambria Math" panose="02040503050406030204" pitchFamily="18" charset="0"/>
                                    </a:rPr>
                                    <m:t>1</m:t>
                                  </m:r>
                                  <m:r>
                                    <m:rPr>
                                      <m:nor/>
                                    </m:rPr>
                                    <a:rPr lang="en-US" altLang="zh-CN" b="0">
                                      <a:solidFill>
                                        <a:srgbClr val="000000"/>
                                      </a:solidFill>
                                      <a:latin typeface="Cambria Math" panose="02040503050406030204" pitchFamily="18" charset="0"/>
                                    </a:rPr>
                                    <m:t> </m:t>
                                  </m:r>
                                </m:e>
                              </m:func>
                            </m:e>
                          </m:mr>
                        </m:m>
                      </m:e>
                    </m:d>
                    <m:r>
                      <a:rPr lang="zh-CN" altLang="en-US" i="1">
                        <a:latin typeface="Cambria Math" panose="02040503050406030204" pitchFamily="18" charset="0"/>
                      </a:rPr>
                      <m:t>解</m:t>
                    </m:r>
                    <m:r>
                      <a:rPr lang="zh-CN" altLang="en-US" i="1" smtClean="0">
                        <a:latin typeface="Cambria Math" panose="02040503050406030204" pitchFamily="18" charset="0"/>
                      </a:rPr>
                      <m:t>得</m:t>
                    </m:r>
                    <m:d>
                      <m:dPr>
                        <m:begChr m:val="{"/>
                        <m:endChr m:val=""/>
                        <m:ctrlPr>
                          <a:rPr lang="en-US" altLang="zh-CN" i="1">
                            <a:latin typeface="Cambria Math" panose="02040503050406030204" pitchFamily="18" charset="0"/>
                          </a:rPr>
                        </m:ctrlPr>
                      </m:dPr>
                      <m:e>
                        <m:m>
                          <m:mPr>
                            <m:mcs>
                              <m:mc>
                                <m:mcPr>
                                  <m:count m:val="1"/>
                                  <m:mcJc m:val="center"/>
                                </m:mcPr>
                              </m:mc>
                            </m:mcs>
                            <m:ctrlPr>
                              <a:rPr lang="en-US" altLang="zh-CN" i="1">
                                <a:latin typeface="Cambria Math" panose="02040503050406030204" pitchFamily="18" charset="0"/>
                              </a:rPr>
                            </m:ctrlPr>
                          </m:mPr>
                          <m:m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B</m:t>
                                  </m:r>
                                </m:e>
                                <m:sub>
                                  <m:r>
                                    <a:rPr lang="en-US" altLang="zh-CN" i="1">
                                      <a:latin typeface="Cambria Math" panose="02040503050406030204" pitchFamily="18" charset="0"/>
                                    </a:rPr>
                                    <m:t>𝟏</m:t>
                                  </m:r>
                                </m:sub>
                              </m:sSub>
                              <m:r>
                                <m:rPr>
                                  <m:brk m:alnAt="7"/>
                                </m:rPr>
                                <a:rPr lang="en-US" altLang="zh-CN" i="1">
                                  <a:latin typeface="Cambria Math" panose="02040503050406030204" pitchFamily="18" charset="0"/>
                                </a:rPr>
                                <m:t>=</m:t>
                              </m:r>
                              <m:r>
                                <a:rPr lang="en-US" altLang="zh-CN" i="1">
                                  <a:latin typeface="Cambria Math" panose="02040503050406030204" pitchFamily="18" charset="0"/>
                                </a:rPr>
                                <m:t>𝟏</m:t>
                              </m:r>
                            </m:e>
                          </m:mr>
                          <m:mr>
                            <m:e>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B</m:t>
                                  </m:r>
                                </m:e>
                                <m:sub>
                                  <m:r>
                                    <a:rPr lang="en-US" altLang="zh-CN" b="1" i="1" smtClean="0">
                                      <a:latin typeface="Cambria Math" panose="02040503050406030204" pitchFamily="18" charset="0"/>
                                    </a:rPr>
                                    <m:t>𝟐</m:t>
                                  </m:r>
                                </m:sub>
                              </m:sSub>
                              <m:r>
                                <m:rPr>
                                  <m:brk m:alnAt="7"/>
                                </m:rPr>
                                <a:rPr lang="en-US" altLang="zh-CN" i="1">
                                  <a:latin typeface="Cambria Math" panose="02040503050406030204" pitchFamily="18" charset="0"/>
                                </a:rPr>
                                <m:t>=</m:t>
                              </m:r>
                              <m:f>
                                <m:fPr>
                                  <m:ctrlPr>
                                    <a:rPr lang="en-US" altLang="zh-CN" i="1" smtClean="0">
                                      <a:latin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𝟑</m:t>
                                  </m:r>
                                </m:num>
                                <m:den>
                                  <m:r>
                                    <a:rPr lang="en-US" altLang="zh-CN" b="1" i="1" smtClean="0">
                                      <a:latin typeface="Cambria Math" panose="02040503050406030204" pitchFamily="18" charset="0"/>
                                    </a:rPr>
                                    <m:t>𝟑</m:t>
                                  </m:r>
                                </m:den>
                              </m:f>
                            </m:e>
                          </m:mr>
                        </m:m>
                      </m:e>
                    </m:d>
                  </m:oMath>
                </a14:m>
                <a:endParaRPr lang="en-US" altLang="zh-CN" b="0" dirty="0">
                  <a:solidFill>
                    <a:srgbClr val="000000"/>
                  </a:solidFill>
                </a:endParaRPr>
              </a:p>
              <a:p>
                <a:r>
                  <a:rPr lang="zh-CN" altLang="en-US" dirty="0"/>
                  <a:t>所以</a:t>
                </a: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func>
                      <m:funcPr>
                        <m:ctrlPr>
                          <a:rPr lang="en-US" altLang="zh-CN" b="0" i="1">
                            <a:solidFill>
                              <a:srgbClr val="000000"/>
                            </a:solidFill>
                            <a:latin typeface="Cambria Math" panose="02040503050406030204" pitchFamily="18" charset="0"/>
                          </a:rPr>
                        </m:ctrlPr>
                      </m:funcPr>
                      <m:fName>
                        <m:r>
                          <m:rPr>
                            <m:sty m:val="p"/>
                          </m:rPr>
                          <a:rPr lang="en-US" altLang="zh-CN" b="0">
                            <a:solidFill>
                              <a:srgbClr val="000000"/>
                            </a:solidFill>
                            <a:latin typeface="Cambria Math" panose="02040503050406030204" pitchFamily="18" charset="0"/>
                          </a:rPr>
                          <m:t>cos</m:t>
                        </m:r>
                      </m:fName>
                      <m:e>
                        <m:r>
                          <a:rPr lang="en-US" altLang="zh-CN" b="0" i="1">
                            <a:solidFill>
                              <a:srgbClr val="000000"/>
                            </a:solidFill>
                            <a:latin typeface="Cambria Math" panose="02040503050406030204" pitchFamily="18" charset="0"/>
                          </a:rPr>
                          <m:t>𝑛</m:t>
                        </m:r>
                        <m:f>
                          <m:fPr>
                            <m:ctrlPr>
                              <a:rPr lang="en-US" altLang="zh-CN" b="0" i="1" smtClean="0">
                                <a:solidFill>
                                  <a:srgbClr val="000000"/>
                                </a:solidFill>
                                <a:latin typeface="Cambria Math" panose="02040503050406030204" pitchFamily="18" charset="0"/>
                              </a:rPr>
                            </m:ctrlPr>
                          </m:fPr>
                          <m:num>
                            <m:r>
                              <a:rPr lang="zh-CN" altLang="en-US" b="0" i="1" smtClean="0">
                                <a:solidFill>
                                  <a:srgbClr val="000000"/>
                                </a:solidFill>
                                <a:latin typeface="Cambria Math" panose="02040503050406030204" pitchFamily="18" charset="0"/>
                              </a:rPr>
                              <m:t>𝜋</m:t>
                            </m:r>
                          </m:num>
                          <m:den>
                            <m:r>
                              <a:rPr lang="en-US" altLang="zh-CN" b="0" i="1" smtClean="0">
                                <a:solidFill>
                                  <a:srgbClr val="000000"/>
                                </a:solidFill>
                                <a:latin typeface="Cambria Math" panose="02040503050406030204" pitchFamily="18" charset="0"/>
                              </a:rPr>
                              <m:t>3</m:t>
                            </m:r>
                          </m:den>
                        </m:f>
                        <m:r>
                          <a:rPr lang="en-US" altLang="zh-CN" b="0" i="1">
                            <a:solidFill>
                              <a:srgbClr val="000000"/>
                            </a:solidFill>
                            <a:latin typeface="Cambria Math" panose="02040503050406030204" pitchFamily="18" charset="0"/>
                          </a:rPr>
                          <m:t>+</m:t>
                        </m:r>
                      </m:e>
                    </m:func>
                    <m:r>
                      <m:rPr>
                        <m:nor/>
                      </m:rPr>
                      <a:rPr lang="en-US" altLang="zh-CN" b="0" dirty="0">
                        <a:solidFill>
                          <a:srgbClr val="000000"/>
                        </a:solidFill>
                      </a:rPr>
                      <m:t> </m:t>
                    </m:r>
                    <m:f>
                      <m:fPr>
                        <m:ctrlPr>
                          <a:rPr lang="en-US" altLang="zh-CN" b="0" i="1" dirty="0" smtClean="0">
                            <a:solidFill>
                              <a:srgbClr val="000000"/>
                            </a:solidFill>
                            <a:latin typeface="Cambria Math" panose="02040503050406030204" pitchFamily="18" charset="0"/>
                          </a:rPr>
                        </m:ctrlPr>
                      </m:fPr>
                      <m:num>
                        <m:r>
                          <a:rPr lang="en-US" altLang="zh-CN" b="0" i="1" dirty="0" smtClean="0">
                            <a:solidFill>
                              <a:srgbClr val="000000"/>
                            </a:solidFill>
                            <a:latin typeface="Cambria Math" panose="02040503050406030204" pitchFamily="18" charset="0"/>
                            <a:ea typeface="Cambria Math" panose="02040503050406030204" pitchFamily="18" charset="0"/>
                          </a:rPr>
                          <m:t>√3</m:t>
                        </m:r>
                      </m:num>
                      <m:den>
                        <m:r>
                          <a:rPr lang="en-US" altLang="zh-CN" b="0" i="1" dirty="0" smtClean="0">
                            <a:solidFill>
                              <a:srgbClr val="000000"/>
                            </a:solidFill>
                            <a:latin typeface="Cambria Math" panose="02040503050406030204" pitchFamily="18" charset="0"/>
                          </a:rPr>
                          <m:t>3</m:t>
                        </m:r>
                      </m:den>
                    </m:f>
                    <m:func>
                      <m:funcPr>
                        <m:ctrlPr>
                          <a:rPr lang="en-US" altLang="zh-CN" b="0" i="1">
                            <a:solidFill>
                              <a:srgbClr val="000000"/>
                            </a:solidFill>
                            <a:latin typeface="Cambria Math" panose="02040503050406030204" pitchFamily="18" charset="0"/>
                          </a:rPr>
                        </m:ctrlPr>
                      </m:funcPr>
                      <m:fName>
                        <m:r>
                          <m:rPr>
                            <m:sty m:val="p"/>
                          </m:rPr>
                          <a:rPr lang="en-US" altLang="zh-CN" b="0">
                            <a:solidFill>
                              <a:srgbClr val="000000"/>
                            </a:solidFill>
                            <a:latin typeface="Cambria Math" panose="02040503050406030204" pitchFamily="18" charset="0"/>
                          </a:rPr>
                          <m:t>sin</m:t>
                        </m:r>
                      </m:fName>
                      <m:e>
                        <m:r>
                          <a:rPr lang="en-US" altLang="zh-CN" b="0" i="1">
                            <a:solidFill>
                              <a:srgbClr val="000000"/>
                            </a:solidFill>
                            <a:latin typeface="Cambria Math" panose="02040503050406030204" pitchFamily="18" charset="0"/>
                          </a:rPr>
                          <m:t>𝑛</m:t>
                        </m:r>
                        <m:f>
                          <m:fPr>
                            <m:ctrlPr>
                              <a:rPr lang="en-US" altLang="zh-CN" b="0" i="1" smtClean="0">
                                <a:solidFill>
                                  <a:srgbClr val="000000"/>
                                </a:solidFill>
                                <a:latin typeface="Cambria Math" panose="02040503050406030204" pitchFamily="18" charset="0"/>
                              </a:rPr>
                            </m:ctrlPr>
                          </m:fPr>
                          <m:num>
                            <m:r>
                              <a:rPr lang="zh-CN" altLang="en-US" b="0" i="1" smtClean="0">
                                <a:solidFill>
                                  <a:srgbClr val="000000"/>
                                </a:solidFill>
                                <a:latin typeface="Cambria Math" panose="02040503050406030204" pitchFamily="18" charset="0"/>
                              </a:rPr>
                              <m:t>𝜋</m:t>
                            </m:r>
                          </m:num>
                          <m:den>
                            <m:r>
                              <a:rPr lang="en-US" altLang="zh-CN" b="0" i="1" smtClean="0">
                                <a:solidFill>
                                  <a:srgbClr val="000000"/>
                                </a:solidFill>
                                <a:latin typeface="Cambria Math" panose="02040503050406030204" pitchFamily="18" charset="0"/>
                              </a:rPr>
                              <m:t>3</m:t>
                            </m:r>
                          </m:den>
                        </m:f>
                        <m:r>
                          <m:rPr>
                            <m:nor/>
                          </m:rPr>
                          <a:rPr lang="en-US" altLang="zh-CN" b="0">
                            <a:solidFill>
                              <a:srgbClr val="000000"/>
                            </a:solidFill>
                            <a:latin typeface="Cambria Math" panose="02040503050406030204" pitchFamily="18" charset="0"/>
                          </a:rPr>
                          <m:t> </m:t>
                        </m:r>
                      </m:e>
                    </m:func>
                  </m:oMath>
                </a14:m>
                <a:endParaRPr lang="zh-CN" altLang="en-US" dirty="0"/>
              </a:p>
            </p:txBody>
          </p:sp>
        </mc:Choice>
        <mc:Fallback xmlns="">
          <p:sp>
            <p:nvSpPr>
              <p:cNvPr id="3" name="内容占位符 2">
                <a:extLst>
                  <a:ext uri="{FF2B5EF4-FFF2-40B4-BE49-F238E27FC236}">
                    <a16:creationId xmlns:a16="http://schemas.microsoft.com/office/drawing/2014/main" id="{6FC907A5-4B79-4183-B95F-1112B5EC5991}"/>
                  </a:ext>
                </a:extLst>
              </p:cNvPr>
              <p:cNvSpPr>
                <a:spLocks noGrp="1" noRot="1" noChangeAspect="1" noMove="1" noResize="1" noEditPoints="1" noAdjustHandles="1" noChangeArrowheads="1" noChangeShapeType="1" noTextEdit="1"/>
              </p:cNvSpPr>
              <p:nvPr>
                <p:ph idx="1"/>
              </p:nvPr>
            </p:nvSpPr>
            <p:spPr>
              <a:xfrm>
                <a:off x="1116013" y="1628775"/>
                <a:ext cx="7772400" cy="4104481"/>
              </a:xfrm>
              <a:blipFill>
                <a:blip r:embed="rId2"/>
                <a:stretch>
                  <a:fillRect l="-314" t="-1783" b="-2675"/>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F6ABD174-616D-4C70-B9A9-AE1C3A68B3CB}"/>
              </a:ext>
            </a:extLst>
          </p:cNvPr>
          <p:cNvSpPr>
            <a:spLocks noGrp="1"/>
          </p:cNvSpPr>
          <p:nvPr>
            <p:ph type="dt" sz="half" idx="4294967295"/>
          </p:nvPr>
        </p:nvSpPr>
        <p:spPr>
          <a:xfrm>
            <a:off x="914400" y="6324600"/>
            <a:ext cx="1905000" cy="457200"/>
          </a:xfrm>
          <a:prstGeom prst="rect">
            <a:avLst/>
          </a:prstGeom>
        </p:spPr>
        <p:txBody>
          <a:bodyPr/>
          <a:lstStyle/>
          <a:p>
            <a:pPr>
              <a:defRPr/>
            </a:pPr>
            <a:fld id="{E9C26F25-29E0-44E4-9D5C-D01F5936C2D0}" type="datetime1">
              <a:rPr lang="zh-CN" altLang="en-US" smtClean="0"/>
              <a:pPr>
                <a:defRPr/>
              </a:pPr>
              <a:t>2021/4/16</a:t>
            </a:fld>
            <a:endParaRPr lang="en-US" altLang="zh-CN"/>
          </a:p>
        </p:txBody>
      </p:sp>
      <p:sp>
        <p:nvSpPr>
          <p:cNvPr id="5" name="灯片编号占位符 4">
            <a:extLst>
              <a:ext uri="{FF2B5EF4-FFF2-40B4-BE49-F238E27FC236}">
                <a16:creationId xmlns:a16="http://schemas.microsoft.com/office/drawing/2014/main" id="{A7ADC624-7B0C-419C-8ED3-25B4A861FB21}"/>
              </a:ext>
            </a:extLst>
          </p:cNvPr>
          <p:cNvSpPr>
            <a:spLocks noGrp="1"/>
          </p:cNvSpPr>
          <p:nvPr>
            <p:ph type="sldNum" sz="quarter" idx="12"/>
          </p:nvPr>
        </p:nvSpPr>
        <p:spPr/>
        <p:txBody>
          <a:bodyPr/>
          <a:lstStyle/>
          <a:p>
            <a:pPr>
              <a:defRPr/>
            </a:pPr>
            <a:fld id="{17B5AA2A-1ED9-4E60-AA45-DA5ECEDE97FC}" type="slidenum">
              <a:rPr lang="en-US" altLang="zh-CN" smtClean="0"/>
              <a:pPr>
                <a:defRPr/>
              </a:pPr>
              <a:t>119</a:t>
            </a:fld>
            <a:endParaRPr lang="en-US" altLang="zh-CN"/>
          </a:p>
        </p:txBody>
      </p:sp>
    </p:spTree>
    <p:extLst>
      <p:ext uri="{BB962C8B-B14F-4D97-AF65-F5344CB8AC3E}">
        <p14:creationId xmlns:p14="http://schemas.microsoft.com/office/powerpoint/2010/main" val="624301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489EEFAC-8F80-407A-905D-DC132F15BE17}"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5363"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301F377A-EAD0-428C-A3F2-54D7C8A0F324}" type="slidenum">
              <a:rPr kumimoji="0" lang="en-US" altLang="zh-CN" sz="1400">
                <a:ea typeface="宋体" panose="02010600030101010101" pitchFamily="2" charset="-122"/>
              </a:rPr>
              <a:pPr/>
              <a:t>12</a:t>
            </a:fld>
            <a:endParaRPr kumimoji="0" lang="en-US" altLang="zh-CN" sz="1400">
              <a:ea typeface="宋体" panose="02010600030101010101" pitchFamily="2" charset="-122"/>
            </a:endParaRPr>
          </a:p>
        </p:txBody>
      </p:sp>
      <p:sp>
        <p:nvSpPr>
          <p:cNvPr id="15364" name="Rectangle 2"/>
          <p:cNvSpPr>
            <a:spLocks noGrp="1" noChangeArrowheads="1"/>
          </p:cNvSpPr>
          <p:nvPr>
            <p:ph type="body" idx="1"/>
          </p:nvPr>
        </p:nvSpPr>
        <p:spPr>
          <a:xfrm>
            <a:off x="268288" y="1501775"/>
            <a:ext cx="8421687" cy="4951561"/>
          </a:xfrm>
        </p:spPr>
        <p:txBody>
          <a:bodyPr/>
          <a:lstStyle/>
          <a:p>
            <a:pPr marL="571500" indent="-571500" algn="just" eaLnBrk="1" hangingPunct="1">
              <a:buSzTx/>
              <a:buFont typeface="Wingdings" panose="05000000000000000000" pitchFamily="2" charset="2"/>
              <a:buChar char="§"/>
            </a:pPr>
            <a:endParaRPr lang="en-US" altLang="zh-CN" dirty="0"/>
          </a:p>
          <a:p>
            <a:pPr marL="571500" indent="-571500" algn="just" eaLnBrk="1" hangingPunct="1">
              <a:buSzTx/>
              <a:buFont typeface="Wingdings" panose="05000000000000000000" pitchFamily="2" charset="2"/>
              <a:buChar char="§"/>
            </a:pPr>
            <a:endParaRPr lang="en-US" altLang="zh-CN" dirty="0"/>
          </a:p>
          <a:p>
            <a:pPr marL="571500" indent="-571500" algn="just" eaLnBrk="1" hangingPunct="1">
              <a:buSzTx/>
              <a:buFont typeface="Wingdings" panose="05000000000000000000" pitchFamily="2" charset="2"/>
              <a:buChar char="§"/>
            </a:pPr>
            <a:endParaRPr lang="en-US" altLang="zh-CN" dirty="0"/>
          </a:p>
          <a:p>
            <a:pPr marL="571500" indent="-571500" algn="just" eaLnBrk="1" hangingPunct="1">
              <a:buSzTx/>
              <a:buFont typeface="Wingdings" panose="05000000000000000000" pitchFamily="2" charset="2"/>
              <a:buChar char="§"/>
            </a:pPr>
            <a:endParaRPr lang="en-US" altLang="zh-CN" dirty="0"/>
          </a:p>
          <a:p>
            <a:pPr marL="571500" indent="-571500" algn="just" eaLnBrk="1" hangingPunct="1">
              <a:buSzTx/>
              <a:buFont typeface="Wingdings" panose="05000000000000000000" pitchFamily="2" charset="2"/>
              <a:buChar char="§"/>
            </a:pPr>
            <a:endParaRPr lang="en-US" altLang="zh-CN" dirty="0"/>
          </a:p>
          <a:p>
            <a:pPr marL="571500" indent="-571500" algn="just" eaLnBrk="1" hangingPunct="1">
              <a:buSzTx/>
              <a:buFont typeface="Wingdings" panose="05000000000000000000" pitchFamily="2" charset="2"/>
              <a:buChar char="§"/>
            </a:pPr>
            <a:r>
              <a:rPr lang="zh-CN" altLang="en-US" dirty="0"/>
              <a:t>所求的组成方式数为</a:t>
            </a:r>
            <a:endParaRPr lang="zh-CN" altLang="en-US" dirty="0">
              <a:latin typeface="黑体" panose="02010609060101010101" pitchFamily="49" charset="-122"/>
            </a:endParaRPr>
          </a:p>
          <a:p>
            <a:pPr marL="571500" indent="-571500" algn="just" eaLnBrk="1" hangingPunct="1">
              <a:buSzTx/>
              <a:buFont typeface="Wingdings" panose="05000000000000000000" pitchFamily="2" charset="2"/>
              <a:buChar char="§"/>
            </a:pPr>
            <a:endParaRPr lang="en-US" altLang="zh-CN" dirty="0">
              <a:latin typeface="黑体" panose="02010609060101010101" pitchFamily="49" charset="-122"/>
            </a:endParaRPr>
          </a:p>
        </p:txBody>
      </p:sp>
      <p:sp>
        <p:nvSpPr>
          <p:cNvPr id="15365" name="Rectangle 3"/>
          <p:cNvSpPr>
            <a:spLocks noGrp="1" noChangeArrowheads="1"/>
          </p:cNvSpPr>
          <p:nvPr>
            <p:ph type="title"/>
          </p:nvPr>
        </p:nvSpPr>
        <p:spPr>
          <a:xfrm>
            <a:off x="1295400" y="152400"/>
            <a:ext cx="6386513" cy="882650"/>
          </a:xfrm>
          <a:noFill/>
        </p:spPr>
        <p:txBody>
          <a:bodyPr/>
          <a:lstStyle/>
          <a:p>
            <a:pPr eaLnBrk="1" hangingPunct="1"/>
            <a:r>
              <a:rPr lang="en-US" altLang="zh-CN" dirty="0"/>
              <a:t>2.1 </a:t>
            </a:r>
            <a:r>
              <a:rPr lang="zh-CN" altLang="en-US" dirty="0"/>
              <a:t>母函数的引入</a:t>
            </a:r>
          </a:p>
        </p:txBody>
      </p:sp>
      <p:sp>
        <p:nvSpPr>
          <p:cNvPr id="15366"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367"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368"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369"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370"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371"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372"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373"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374"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375"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376"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377"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378"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379"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380"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381" name="Rectangle 20"/>
          <p:cNvSpPr>
            <a:spLocks noChangeArrowheads="1"/>
          </p:cNvSpPr>
          <p:nvPr/>
        </p:nvSpPr>
        <p:spPr bwMode="auto">
          <a:xfrm>
            <a:off x="0"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5382" name="Object 19"/>
              <p:cNvSpPr txBox="1"/>
              <p:nvPr/>
            </p:nvSpPr>
            <p:spPr bwMode="auto">
              <a:xfrm>
                <a:off x="755576" y="4843920"/>
                <a:ext cx="4787900" cy="149542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10+10+285+281+840+728</m:t>
                      </m:r>
                    </m:oMath>
                    <m:oMath xmlns:m="http://schemas.openxmlformats.org/officeDocument/2006/math">
                      <m:r>
                        <a:rPr lang="zh-CN" altLang="en-US" i="1">
                          <a:solidFill>
                            <a:srgbClr val="000000"/>
                          </a:solidFill>
                          <a:latin typeface="Cambria Math" panose="02040503050406030204" pitchFamily="18" charset="0"/>
                        </a:rPr>
                        <m:t>+630+350+150+38+5+1</m:t>
                      </m:r>
                    </m:oMath>
                    <m:oMath xmlns:m="http://schemas.openxmlformats.org/officeDocument/2006/math">
                      <m:r>
                        <a:rPr lang="zh-CN" altLang="en-US" i="1">
                          <a:solidFill>
                            <a:srgbClr val="000000"/>
                          </a:solidFill>
                          <a:latin typeface="Cambria Math" panose="02040503050406030204" pitchFamily="18" charset="0"/>
                        </a:rPr>
                        <m:t>=3328</m:t>
                      </m:r>
                    </m:oMath>
                  </m:oMathPara>
                </a14:m>
                <a:endParaRPr lang="zh-CN" altLang="en-US" dirty="0"/>
              </a:p>
            </p:txBody>
          </p:sp>
        </mc:Choice>
        <mc:Fallback xmlns="">
          <p:sp>
            <p:nvSpPr>
              <p:cNvPr id="15382" name="Object 19"/>
              <p:cNvSpPr txBox="1">
                <a:spLocks noRot="1" noChangeAspect="1" noMove="1" noResize="1" noEditPoints="1" noAdjustHandles="1" noChangeArrowheads="1" noChangeShapeType="1" noTextEdit="1"/>
              </p:cNvSpPr>
              <p:nvPr/>
            </p:nvSpPr>
            <p:spPr bwMode="auto">
              <a:xfrm>
                <a:off x="755576" y="4843920"/>
                <a:ext cx="4787900" cy="1495425"/>
              </a:xfrm>
              <a:prstGeom prst="rect">
                <a:avLst/>
              </a:prstGeom>
              <a:blipFill>
                <a:blip r:embed="rId2"/>
                <a:stretch>
                  <a:fillRect l="-382"/>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Object 21">
                <a:extLst>
                  <a:ext uri="{FF2B5EF4-FFF2-40B4-BE49-F238E27FC236}">
                    <a16:creationId xmlns:a16="http://schemas.microsoft.com/office/drawing/2014/main" id="{CFBE20EC-972D-4D66-8436-8289A7B89714}"/>
                  </a:ext>
                </a:extLst>
              </p:cNvPr>
              <p:cNvSpPr txBox="1"/>
              <p:nvPr/>
            </p:nvSpPr>
            <p:spPr bwMode="auto">
              <a:xfrm>
                <a:off x="82550" y="1432175"/>
                <a:ext cx="8449890" cy="99377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oMath>
                    <m:oMath xmlns:m="http://schemas.openxmlformats.org/officeDocument/2006/math">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(8,2)</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(8,8)</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8</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(5,2)</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(5,5)</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5</m:t>
                          </m:r>
                        </m:sup>
                      </m:sSup>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23" name="Object 21">
                <a:extLst>
                  <a:ext uri="{FF2B5EF4-FFF2-40B4-BE49-F238E27FC236}">
                    <a16:creationId xmlns:a16="http://schemas.microsoft.com/office/drawing/2014/main" id="{CFBE20EC-972D-4D66-8436-8289A7B89714}"/>
                  </a:ext>
                </a:extLst>
              </p:cNvPr>
              <p:cNvSpPr txBox="1">
                <a:spLocks noRot="1" noChangeAspect="1" noMove="1" noResize="1" noEditPoints="1" noAdjustHandles="1" noChangeArrowheads="1" noChangeShapeType="1" noTextEdit="1"/>
              </p:cNvSpPr>
              <p:nvPr/>
            </p:nvSpPr>
            <p:spPr bwMode="auto">
              <a:xfrm>
                <a:off x="82550" y="1432175"/>
                <a:ext cx="8449890" cy="993775"/>
              </a:xfrm>
              <a:prstGeom prst="rect">
                <a:avLst/>
              </a:prstGeom>
              <a:blipFill>
                <a:blip r:embed="rId3"/>
                <a:stretch>
                  <a:fillRect l="-216"/>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Object 22">
                <a:extLst>
                  <a:ext uri="{FF2B5EF4-FFF2-40B4-BE49-F238E27FC236}">
                    <a16:creationId xmlns:a16="http://schemas.microsoft.com/office/drawing/2014/main" id="{FD59691E-F975-48A4-8FF4-C7010B2279CE}"/>
                  </a:ext>
                </a:extLst>
              </p:cNvPr>
              <p:cNvSpPr txBox="1"/>
              <p:nvPr/>
            </p:nvSpPr>
            <p:spPr bwMode="auto">
              <a:xfrm>
                <a:off x="59309" y="2535487"/>
                <a:ext cx="8545139" cy="617289"/>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=(1+28</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+70</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4</m:t>
                          </m:r>
                        </m:sup>
                      </m:sSup>
                      <m:r>
                        <a:rPr lang="zh-CN" altLang="en-US" i="1">
                          <a:solidFill>
                            <a:srgbClr val="000000"/>
                          </a:solidFill>
                          <a:latin typeface="Cambria Math" panose="02040503050406030204" pitchFamily="18" charset="0"/>
                        </a:rPr>
                        <m:t>+28</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6</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8</m:t>
                          </m:r>
                        </m:sup>
                      </m:sSup>
                      <m:r>
                        <a:rPr lang="zh-CN" altLang="en-US" i="1">
                          <a:solidFill>
                            <a:srgbClr val="000000"/>
                          </a:solidFill>
                          <a:latin typeface="Cambria Math" panose="02040503050406030204" pitchFamily="18" charset="0"/>
                        </a:rPr>
                        <m:t>)(10</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+10</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+5</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4</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5</m:t>
                          </m:r>
                        </m:sup>
                      </m:sSup>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24" name="Object 22">
                <a:extLst>
                  <a:ext uri="{FF2B5EF4-FFF2-40B4-BE49-F238E27FC236}">
                    <a16:creationId xmlns:a16="http://schemas.microsoft.com/office/drawing/2014/main" id="{FD59691E-F975-48A4-8FF4-C7010B2279CE}"/>
                  </a:ext>
                </a:extLst>
              </p:cNvPr>
              <p:cNvSpPr txBox="1">
                <a:spLocks noRot="1" noChangeAspect="1" noMove="1" noResize="1" noEditPoints="1" noAdjustHandles="1" noChangeArrowheads="1" noChangeShapeType="1" noTextEdit="1"/>
              </p:cNvSpPr>
              <p:nvPr/>
            </p:nvSpPr>
            <p:spPr bwMode="auto">
              <a:xfrm>
                <a:off x="59309" y="2535487"/>
                <a:ext cx="8545139" cy="617289"/>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Object 23">
                <a:extLst>
                  <a:ext uri="{FF2B5EF4-FFF2-40B4-BE49-F238E27FC236}">
                    <a16:creationId xmlns:a16="http://schemas.microsoft.com/office/drawing/2014/main" id="{D136C130-5DF7-46D1-9E7C-E6112BD52F32}"/>
                  </a:ext>
                </a:extLst>
              </p:cNvPr>
              <p:cNvSpPr txBox="1"/>
              <p:nvPr/>
            </p:nvSpPr>
            <p:spPr bwMode="auto">
              <a:xfrm>
                <a:off x="59308" y="3121255"/>
                <a:ext cx="8835651" cy="95581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=10</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+10</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+285</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4</m:t>
                          </m:r>
                        </m:sup>
                      </m:sSup>
                      <m:r>
                        <a:rPr lang="zh-CN" altLang="en-US" i="1">
                          <a:solidFill>
                            <a:srgbClr val="000000"/>
                          </a:solidFill>
                          <a:latin typeface="Cambria Math" panose="02040503050406030204" pitchFamily="18" charset="0"/>
                        </a:rPr>
                        <m:t>+281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5</m:t>
                          </m:r>
                        </m:sup>
                      </m:sSup>
                      <m:r>
                        <a:rPr lang="zh-CN" altLang="en-US" i="1">
                          <a:solidFill>
                            <a:srgbClr val="000000"/>
                          </a:solidFill>
                          <a:latin typeface="Cambria Math" panose="02040503050406030204" pitchFamily="18" charset="0"/>
                        </a:rPr>
                        <m:t>+840</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6</m:t>
                          </m:r>
                        </m:sup>
                      </m:sSup>
                      <m:r>
                        <a:rPr lang="zh-CN" altLang="en-US" i="1">
                          <a:solidFill>
                            <a:srgbClr val="000000"/>
                          </a:solidFill>
                          <a:latin typeface="Cambria Math" panose="02040503050406030204" pitchFamily="18" charset="0"/>
                        </a:rPr>
                        <m:t>+728</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7</m:t>
                          </m:r>
                        </m:sup>
                      </m:sSup>
                      <m:r>
                        <a:rPr lang="zh-CN" altLang="en-US" i="1">
                          <a:solidFill>
                            <a:srgbClr val="000000"/>
                          </a:solidFill>
                          <a:latin typeface="Cambria Math" panose="02040503050406030204" pitchFamily="18" charset="0"/>
                        </a:rPr>
                        <m:t>+630</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8</m:t>
                          </m:r>
                        </m:sup>
                      </m:sSup>
                    </m:oMath>
                    <m:oMath xmlns:m="http://schemas.openxmlformats.org/officeDocument/2006/math">
                      <m:r>
                        <a:rPr lang="zh-CN" altLang="en-US" i="1">
                          <a:solidFill>
                            <a:srgbClr val="000000"/>
                          </a:solidFill>
                          <a:latin typeface="Cambria Math" panose="02040503050406030204" pitchFamily="18" charset="0"/>
                        </a:rPr>
                        <m:t>+350</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9</m:t>
                          </m:r>
                        </m:sup>
                      </m:sSup>
                      <m:r>
                        <a:rPr lang="zh-CN" altLang="en-US" i="1">
                          <a:solidFill>
                            <a:srgbClr val="000000"/>
                          </a:solidFill>
                          <a:latin typeface="Cambria Math" panose="02040503050406030204" pitchFamily="18" charset="0"/>
                        </a:rPr>
                        <m:t>+150</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10</m:t>
                          </m:r>
                        </m:sup>
                      </m:sSup>
                      <m:r>
                        <a:rPr lang="zh-CN" altLang="en-US" i="1">
                          <a:solidFill>
                            <a:srgbClr val="000000"/>
                          </a:solidFill>
                          <a:latin typeface="Cambria Math" panose="02040503050406030204" pitchFamily="18" charset="0"/>
                        </a:rPr>
                        <m:t>+38</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11</m:t>
                          </m:r>
                        </m:sup>
                      </m:sSup>
                      <m:r>
                        <a:rPr lang="zh-CN" altLang="en-US" i="1">
                          <a:solidFill>
                            <a:srgbClr val="000000"/>
                          </a:solidFill>
                          <a:latin typeface="Cambria Math" panose="02040503050406030204" pitchFamily="18" charset="0"/>
                        </a:rPr>
                        <m:t>+5</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12</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13</m:t>
                          </m:r>
                        </m:sup>
                      </m:sSup>
                    </m:oMath>
                  </m:oMathPara>
                </a14:m>
                <a:endParaRPr lang="zh-CN" altLang="en-US" dirty="0"/>
              </a:p>
            </p:txBody>
          </p:sp>
        </mc:Choice>
        <mc:Fallback xmlns="">
          <p:sp>
            <p:nvSpPr>
              <p:cNvPr id="25" name="Object 23">
                <a:extLst>
                  <a:ext uri="{FF2B5EF4-FFF2-40B4-BE49-F238E27FC236}">
                    <a16:creationId xmlns:a16="http://schemas.microsoft.com/office/drawing/2014/main" id="{D136C130-5DF7-46D1-9E7C-E6112BD52F32}"/>
                  </a:ext>
                </a:extLst>
              </p:cNvPr>
              <p:cNvSpPr txBox="1">
                <a:spLocks noRot="1" noChangeAspect="1" noMove="1" noResize="1" noEditPoints="1" noAdjustHandles="1" noChangeArrowheads="1" noChangeShapeType="1" noTextEdit="1"/>
              </p:cNvSpPr>
              <p:nvPr/>
            </p:nvSpPr>
            <p:spPr bwMode="auto">
              <a:xfrm>
                <a:off x="59308" y="3121255"/>
                <a:ext cx="8835651" cy="955818"/>
              </a:xfrm>
              <a:prstGeom prst="rect">
                <a:avLst/>
              </a:prstGeom>
              <a:blipFill>
                <a:blip r:embed="rId5"/>
                <a:stretch>
                  <a:fillRect l="-69"/>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7522"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7D3897AE-D810-42B9-8817-ACAA472EF1CD}"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07523"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3A886A75-537D-4C88-B877-FAAA8E9876E4}" type="slidenum">
              <a:rPr kumimoji="0" lang="en-US" altLang="zh-CN" sz="1400">
                <a:ea typeface="宋体" panose="02010600030101010101" pitchFamily="2" charset="-122"/>
              </a:rPr>
              <a:pPr/>
              <a:t>120</a:t>
            </a:fld>
            <a:endParaRPr kumimoji="0" lang="en-US" altLang="zh-CN" sz="1400">
              <a:ea typeface="宋体" panose="02010600030101010101" pitchFamily="2" charset="-122"/>
            </a:endParaRPr>
          </a:p>
        </p:txBody>
      </p:sp>
      <p:sp>
        <p:nvSpPr>
          <p:cNvPr id="107524" name="Rectangle 2"/>
          <p:cNvSpPr>
            <a:spLocks noGrp="1" noChangeArrowheads="1"/>
          </p:cNvSpPr>
          <p:nvPr>
            <p:ph type="body" idx="1"/>
          </p:nvPr>
        </p:nvSpPr>
        <p:spPr>
          <a:xfrm>
            <a:off x="268288" y="1501775"/>
            <a:ext cx="8696325" cy="4951559"/>
          </a:xfrm>
        </p:spPr>
        <p:txBody>
          <a:bodyPr/>
          <a:lstStyle/>
          <a:p>
            <a:pPr marL="571500" indent="-571500" eaLnBrk="1" hangingPunct="1"/>
            <a:r>
              <a:rPr lang="zh-CN" altLang="en-US" dirty="0"/>
              <a:t>定理 </a:t>
            </a:r>
            <a:r>
              <a:rPr lang="en-US" altLang="zh-CN" dirty="0">
                <a:latin typeface="黑体" panose="02010609060101010101" pitchFamily="49" charset="-122"/>
              </a:rPr>
              <a:t>2.2</a:t>
            </a:r>
            <a:r>
              <a:rPr lang="en-US" altLang="zh-CN" dirty="0"/>
              <a:t> </a:t>
            </a:r>
            <a:r>
              <a:rPr lang="zh-CN" altLang="en-US" dirty="0"/>
              <a:t>设                 是递推关系</a:t>
            </a:r>
          </a:p>
          <a:p>
            <a:pPr marL="571500" indent="-571500" eaLnBrk="1" hangingPunct="1"/>
            <a:endParaRPr lang="zh-CN" altLang="en-US" dirty="0"/>
          </a:p>
          <a:p>
            <a:pPr marL="571500" indent="-571500" eaLnBrk="1" hangingPunct="1"/>
            <a:endParaRPr lang="zh-CN" altLang="en-US" sz="1600" dirty="0"/>
          </a:p>
          <a:p>
            <a:pPr marL="571500" indent="-571500" eaLnBrk="1" hangingPunct="1">
              <a:buFont typeface="Wingdings" panose="05000000000000000000" pitchFamily="2" charset="2"/>
              <a:buNone/>
            </a:pPr>
            <a:r>
              <a:rPr lang="zh-CN" altLang="en-US" dirty="0"/>
              <a:t>     的全部不同的特征根，其重数分别为                 ，</a:t>
            </a:r>
          </a:p>
          <a:p>
            <a:pPr marL="571500" indent="-571500" eaLnBrk="1" hangingPunct="1">
              <a:buFont typeface="Wingdings" panose="05000000000000000000" pitchFamily="2" charset="2"/>
              <a:buNone/>
            </a:pPr>
            <a:r>
              <a:rPr lang="zh-CN" altLang="en-US" dirty="0"/>
              <a:t>                                      那么递推关系的通解为</a:t>
            </a:r>
          </a:p>
          <a:p>
            <a:pPr marL="571500" indent="-571500" eaLnBrk="1" hangingPunct="1">
              <a:buFont typeface="Wingdings" panose="05000000000000000000" pitchFamily="2" charset="2"/>
              <a:buNone/>
            </a:pPr>
            <a:r>
              <a:rPr lang="zh-CN" altLang="en-US" dirty="0"/>
              <a:t>     </a:t>
            </a:r>
          </a:p>
          <a:p>
            <a:pPr marL="571500" indent="-571500" eaLnBrk="1" hangingPunct="1">
              <a:buNone/>
            </a:pPr>
            <a:r>
              <a:rPr lang="zh-CN" altLang="en-US" sz="1000" dirty="0"/>
              <a:t>                </a:t>
            </a:r>
            <a:r>
              <a:rPr lang="zh-CN" altLang="en-US" dirty="0"/>
              <a:t>其中 </a:t>
            </a:r>
            <a:endParaRPr lang="en-US" altLang="zh-CN" dirty="0"/>
          </a:p>
          <a:p>
            <a:pPr marL="571500" indent="-571500" eaLnBrk="1" hangingPunct="1">
              <a:buNone/>
            </a:pPr>
            <a:endParaRPr lang="en-US" altLang="zh-CN" dirty="0">
              <a:solidFill>
                <a:srgbClr val="FF0000"/>
              </a:solidFill>
              <a:latin typeface="黑体" panose="02010609060101010101" pitchFamily="49" charset="-122"/>
            </a:endParaRPr>
          </a:p>
          <a:p>
            <a:pPr marL="571500" indent="-571500" eaLnBrk="1" hangingPunct="1">
              <a:buNone/>
            </a:pPr>
            <a:endParaRPr lang="en-US" altLang="zh-CN" dirty="0">
              <a:solidFill>
                <a:srgbClr val="FF0000"/>
              </a:solidFill>
              <a:latin typeface="黑体" panose="02010609060101010101" pitchFamily="49" charset="-122"/>
            </a:endParaRPr>
          </a:p>
          <a:p>
            <a:pPr marL="571500" indent="-571500" eaLnBrk="1" hangingPunct="1">
              <a:buNone/>
            </a:pPr>
            <a:r>
              <a:rPr lang="en-US" altLang="zh-CN" dirty="0">
                <a:solidFill>
                  <a:srgbClr val="FF0000"/>
                </a:solidFill>
                <a:latin typeface="黑体" panose="02010609060101010101" pitchFamily="49" charset="-122"/>
              </a:rPr>
              <a:t>    ---</a:t>
            </a:r>
            <a:r>
              <a:rPr lang="zh-CN" altLang="en-US" dirty="0">
                <a:solidFill>
                  <a:srgbClr val="FF0000"/>
                </a:solidFill>
                <a:latin typeface="黑体" panose="02010609060101010101" pitchFamily="49" charset="-122"/>
              </a:rPr>
              <a:t>具体证明可以参看书本</a:t>
            </a:r>
            <a:r>
              <a:rPr lang="en-US" altLang="zh-CN" dirty="0">
                <a:solidFill>
                  <a:srgbClr val="FF0000"/>
                </a:solidFill>
                <a:latin typeface="黑体" panose="02010609060101010101" pitchFamily="49" charset="-122"/>
              </a:rPr>
              <a:t>P60-61</a:t>
            </a:r>
            <a:r>
              <a:rPr lang="zh-CN" altLang="en-US" dirty="0">
                <a:solidFill>
                  <a:srgbClr val="FF0000"/>
                </a:solidFill>
                <a:latin typeface="黑体" panose="02010609060101010101" pitchFamily="49" charset="-122"/>
              </a:rPr>
              <a:t>页论述</a:t>
            </a:r>
            <a:endParaRPr lang="zh-CN" altLang="en-US" dirty="0"/>
          </a:p>
        </p:txBody>
      </p:sp>
      <p:sp>
        <p:nvSpPr>
          <p:cNvPr id="107525" name="Rectangle 3"/>
          <p:cNvSpPr>
            <a:spLocks noGrp="1" noChangeArrowheads="1"/>
          </p:cNvSpPr>
          <p:nvPr>
            <p:ph type="title"/>
          </p:nvPr>
        </p:nvSpPr>
        <p:spPr>
          <a:xfrm>
            <a:off x="1295400" y="152400"/>
            <a:ext cx="6386513" cy="882650"/>
          </a:xfrm>
          <a:noFill/>
        </p:spPr>
        <p:txBody>
          <a:bodyPr/>
          <a:lstStyle/>
          <a:p>
            <a:pPr eaLnBrk="1" hangingPunct="1"/>
            <a:r>
              <a:rPr lang="en-US" altLang="zh-CN" sz="3600"/>
              <a:t>k</a:t>
            </a:r>
            <a:r>
              <a:rPr lang="zh-CN" altLang="en-US" sz="3600"/>
              <a:t>阶常系数线性齐次递推关系</a:t>
            </a:r>
          </a:p>
        </p:txBody>
      </p:sp>
      <p:sp>
        <p:nvSpPr>
          <p:cNvPr id="107526"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7527"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7528"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7529"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7530"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7531"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7532"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7533"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7534"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7535"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7536"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7537"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7538" name="Rectangle 20"/>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7539" name="Object 19"/>
              <p:cNvSpPr txBox="1"/>
              <p:nvPr/>
            </p:nvSpPr>
            <p:spPr bwMode="auto">
              <a:xfrm>
                <a:off x="2916238" y="1484313"/>
                <a:ext cx="1655762" cy="5588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𝑠</m:t>
                          </m:r>
                        </m:sub>
                      </m:sSub>
                    </m:oMath>
                  </m:oMathPara>
                </a14:m>
                <a:endParaRPr lang="zh-CN" altLang="en-US"/>
              </a:p>
            </p:txBody>
          </p:sp>
        </mc:Choice>
        <mc:Fallback xmlns="">
          <p:sp>
            <p:nvSpPr>
              <p:cNvPr id="107539" name="Object 19"/>
              <p:cNvSpPr txBox="1">
                <a:spLocks noRot="1" noChangeAspect="1" noMove="1" noResize="1" noEditPoints="1" noAdjustHandles="1" noChangeArrowheads="1" noChangeShapeType="1" noTextEdit="1"/>
              </p:cNvSpPr>
              <p:nvPr/>
            </p:nvSpPr>
            <p:spPr bwMode="auto">
              <a:xfrm>
                <a:off x="2916238" y="1484313"/>
                <a:ext cx="1655762" cy="558800"/>
              </a:xfrm>
              <a:prstGeom prst="rect">
                <a:avLst/>
              </a:prstGeom>
              <a:blipFill>
                <a:blip r:embed="rId2"/>
                <a:stretch>
                  <a:fillRect/>
                </a:stretch>
              </a:blipFill>
              <a:ln>
                <a:noFill/>
              </a:ln>
            </p:spPr>
            <p:txBody>
              <a:bodyPr/>
              <a:lstStyle/>
              <a:p>
                <a:r>
                  <a:rPr lang="zh-CN" altLang="en-US">
                    <a:noFill/>
                  </a:rPr>
                  <a:t> </a:t>
                </a:r>
              </a:p>
            </p:txBody>
          </p:sp>
        </mc:Fallback>
      </mc:AlternateContent>
      <p:sp>
        <p:nvSpPr>
          <p:cNvPr id="107540" name="Rectangle 22"/>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7541" name="Object 21"/>
              <p:cNvSpPr txBox="1"/>
              <p:nvPr/>
            </p:nvSpPr>
            <p:spPr bwMode="auto">
              <a:xfrm>
                <a:off x="684214" y="2114109"/>
                <a:ext cx="8280399" cy="595754"/>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2</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𝑘</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=0</m:t>
                      </m:r>
                      <m:r>
                        <m:rPr>
                          <m:nor/>
                        </m:rPr>
                        <a:rPr lang="zh-CN" altLang="en-US" i="0">
                          <a:solidFill>
                            <a:srgbClr val="000000"/>
                          </a:solidFill>
                          <a:latin typeface="Cambria Math" panose="02040503050406030204" pitchFamily="18" charset="0"/>
                        </a:rPr>
                        <m:t> , </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≠0</m:t>
                      </m:r>
                    </m:oMath>
                  </m:oMathPara>
                </a14:m>
                <a:endParaRPr lang="zh-CN" altLang="en-US" dirty="0"/>
              </a:p>
            </p:txBody>
          </p:sp>
        </mc:Choice>
        <mc:Fallback xmlns="">
          <p:sp>
            <p:nvSpPr>
              <p:cNvPr id="107541" name="Object 21"/>
              <p:cNvSpPr txBox="1">
                <a:spLocks noRot="1" noChangeAspect="1" noMove="1" noResize="1" noEditPoints="1" noAdjustHandles="1" noChangeArrowheads="1" noChangeShapeType="1" noTextEdit="1"/>
              </p:cNvSpPr>
              <p:nvPr/>
            </p:nvSpPr>
            <p:spPr bwMode="auto">
              <a:xfrm>
                <a:off x="684214" y="2114109"/>
                <a:ext cx="8280399" cy="595754"/>
              </a:xfrm>
              <a:prstGeom prst="rect">
                <a:avLst/>
              </a:prstGeom>
              <a:blipFill>
                <a:blip r:embed="rId3"/>
                <a:stretch>
                  <a:fillRect/>
                </a:stretch>
              </a:blipFill>
              <a:ln>
                <a:noFill/>
              </a:ln>
            </p:spPr>
            <p:txBody>
              <a:bodyPr/>
              <a:lstStyle/>
              <a:p>
                <a:r>
                  <a:rPr lang="zh-CN" altLang="en-US">
                    <a:noFill/>
                  </a:rPr>
                  <a:t> </a:t>
                </a:r>
              </a:p>
            </p:txBody>
          </p:sp>
        </mc:Fallback>
      </mc:AlternateContent>
      <p:sp>
        <p:nvSpPr>
          <p:cNvPr id="107542" name="Rectangle 24"/>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7543" name="Object 23"/>
              <p:cNvSpPr txBox="1"/>
              <p:nvPr/>
            </p:nvSpPr>
            <p:spPr bwMode="auto">
              <a:xfrm>
                <a:off x="6588125" y="2852738"/>
                <a:ext cx="1824038" cy="55721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𝑠</m:t>
                          </m:r>
                        </m:sub>
                      </m:sSub>
                    </m:oMath>
                  </m:oMathPara>
                </a14:m>
                <a:endParaRPr lang="zh-CN" altLang="en-US"/>
              </a:p>
            </p:txBody>
          </p:sp>
        </mc:Choice>
        <mc:Fallback xmlns="">
          <p:sp>
            <p:nvSpPr>
              <p:cNvPr id="107543" name="Object 23"/>
              <p:cNvSpPr txBox="1">
                <a:spLocks noRot="1" noChangeAspect="1" noMove="1" noResize="1" noEditPoints="1" noAdjustHandles="1" noChangeArrowheads="1" noChangeShapeType="1" noTextEdit="1"/>
              </p:cNvSpPr>
              <p:nvPr/>
            </p:nvSpPr>
            <p:spPr bwMode="auto">
              <a:xfrm>
                <a:off x="6588125" y="2852738"/>
                <a:ext cx="1824038" cy="557212"/>
              </a:xfrm>
              <a:prstGeom prst="rect">
                <a:avLst/>
              </a:prstGeom>
              <a:blipFill>
                <a:blip r:embed="rId4"/>
                <a:stretch>
                  <a:fillRect l="-1003"/>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544" name="Object 25"/>
              <p:cNvSpPr txBox="1"/>
              <p:nvPr/>
            </p:nvSpPr>
            <p:spPr bwMode="auto">
              <a:xfrm>
                <a:off x="900113" y="3357563"/>
                <a:ext cx="3311847" cy="55721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𝑠</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7544" name="Object 25"/>
              <p:cNvSpPr txBox="1">
                <a:spLocks noRot="1" noChangeAspect="1" noMove="1" noResize="1" noEditPoints="1" noAdjustHandles="1" noChangeArrowheads="1" noChangeShapeType="1" noTextEdit="1"/>
              </p:cNvSpPr>
              <p:nvPr/>
            </p:nvSpPr>
            <p:spPr bwMode="auto">
              <a:xfrm>
                <a:off x="900113" y="3357563"/>
                <a:ext cx="3311847" cy="557212"/>
              </a:xfrm>
              <a:prstGeom prst="rect">
                <a:avLst/>
              </a:prstGeom>
              <a:blipFill>
                <a:blip r:embed="rId5"/>
                <a:stretch>
                  <a:fillRect l="-1657"/>
                </a:stretch>
              </a:blipFill>
              <a:ln>
                <a:noFill/>
              </a:ln>
            </p:spPr>
            <p:txBody>
              <a:bodyPr/>
              <a:lstStyle/>
              <a:p>
                <a:r>
                  <a:rPr lang="zh-CN" altLang="en-US">
                    <a:noFill/>
                  </a:rPr>
                  <a:t> </a:t>
                </a:r>
              </a:p>
            </p:txBody>
          </p:sp>
        </mc:Fallback>
      </mc:AlternateContent>
      <p:sp>
        <p:nvSpPr>
          <p:cNvPr id="107545" name="Rectangle 27"/>
          <p:cNvSpPr>
            <a:spLocks noChangeArrowheads="1"/>
          </p:cNvSpPr>
          <p:nvPr/>
        </p:nvSpPr>
        <p:spPr bwMode="auto">
          <a:xfrm>
            <a:off x="0" y="33099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7546" name="Object 26"/>
              <p:cNvSpPr txBox="1"/>
              <p:nvPr/>
            </p:nvSpPr>
            <p:spPr bwMode="auto">
              <a:xfrm>
                <a:off x="2399010" y="3996441"/>
                <a:ext cx="3613150" cy="59218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up>
                          <m:r>
                            <a:rPr lang="zh-CN" altLang="en-US" i="1">
                              <a:solidFill>
                                <a:srgbClr val="000000"/>
                              </a:solidFill>
                              <a:latin typeface="Cambria Math" panose="02040503050406030204" pitchFamily="18" charset="0"/>
                            </a:rPr>
                            <m:t>1</m:t>
                          </m:r>
                        </m:sup>
                      </m:sSubSup>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up>
                          <m:r>
                            <a:rPr lang="zh-CN" altLang="en-US" i="1">
                              <a:solidFill>
                                <a:srgbClr val="000000"/>
                              </a:solidFill>
                              <a:latin typeface="Cambria Math" panose="02040503050406030204" pitchFamily="18" charset="0"/>
                            </a:rPr>
                            <m:t>2</m:t>
                          </m:r>
                        </m:sup>
                      </m:sSubSup>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up>
                          <m:r>
                            <a:rPr lang="zh-CN" altLang="en-US" i="1">
                              <a:solidFill>
                                <a:srgbClr val="000000"/>
                              </a:solidFill>
                              <a:latin typeface="Cambria Math" panose="02040503050406030204" pitchFamily="18" charset="0"/>
                            </a:rPr>
                            <m:t>𝑠</m:t>
                          </m:r>
                        </m:sup>
                      </m:sSubSup>
                    </m:oMath>
                  </m:oMathPara>
                </a14:m>
                <a:endParaRPr lang="zh-CN" altLang="en-US" dirty="0"/>
              </a:p>
            </p:txBody>
          </p:sp>
        </mc:Choice>
        <mc:Fallback xmlns="">
          <p:sp>
            <p:nvSpPr>
              <p:cNvPr id="107546" name="Object 26"/>
              <p:cNvSpPr txBox="1">
                <a:spLocks noRot="1" noChangeAspect="1" noMove="1" noResize="1" noEditPoints="1" noAdjustHandles="1" noChangeArrowheads="1" noChangeShapeType="1" noTextEdit="1"/>
              </p:cNvSpPr>
              <p:nvPr/>
            </p:nvSpPr>
            <p:spPr bwMode="auto">
              <a:xfrm>
                <a:off x="2399010" y="3996441"/>
                <a:ext cx="3613150" cy="592187"/>
              </a:xfrm>
              <a:prstGeom prst="rect">
                <a:avLst/>
              </a:prstGeom>
              <a:blipFill>
                <a:blip r:embed="rId6"/>
                <a:stretch>
                  <a:fillRect/>
                </a:stretch>
              </a:blipFill>
              <a:ln>
                <a:noFill/>
              </a:ln>
            </p:spPr>
            <p:txBody>
              <a:bodyPr/>
              <a:lstStyle/>
              <a:p>
                <a:r>
                  <a:rPr lang="zh-CN" altLang="en-US">
                    <a:noFill/>
                  </a:rPr>
                  <a:t> </a:t>
                </a:r>
              </a:p>
            </p:txBody>
          </p:sp>
        </mc:Fallback>
      </mc:AlternateContent>
      <p:sp>
        <p:nvSpPr>
          <p:cNvPr id="107547" name="Rectangle 29"/>
          <p:cNvSpPr>
            <a:spLocks noChangeArrowheads="1"/>
          </p:cNvSpPr>
          <p:nvPr/>
        </p:nvSpPr>
        <p:spPr bwMode="auto">
          <a:xfrm>
            <a:off x="0" y="32766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7548" name="Object 28"/>
              <p:cNvSpPr txBox="1"/>
              <p:nvPr/>
            </p:nvSpPr>
            <p:spPr bwMode="auto">
              <a:xfrm>
                <a:off x="1059120" y="4941168"/>
                <a:ext cx="8172846" cy="755816"/>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up>
                          <m:r>
                            <a:rPr lang="zh-CN" altLang="en-US" i="1">
                              <a:solidFill>
                                <a:srgbClr val="000000"/>
                              </a:solidFill>
                              <a:latin typeface="Cambria Math" panose="02040503050406030204" pitchFamily="18" charset="0"/>
                            </a:rPr>
                            <m:t>𝑖</m:t>
                          </m:r>
                        </m:sup>
                      </m:sSubSup>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𝑖</m:t>
                          </m:r>
                        </m:sup>
                      </m:sSubSup>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𝑖</m:t>
                          </m:r>
                        </m:sup>
                      </m:sSub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2</m:t>
                          </m:r>
                        </m:sub>
                        <m:sup>
                          <m:r>
                            <a:rPr lang="zh-CN" altLang="en-US" i="1">
                              <a:solidFill>
                                <a:srgbClr val="000000"/>
                              </a:solidFill>
                              <a:latin typeface="Cambria Math" panose="02040503050406030204" pitchFamily="18" charset="0"/>
                            </a:rPr>
                            <m:t>𝑖</m:t>
                          </m:r>
                        </m:sup>
                      </m:sSub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𝑛</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𝑏</m:t>
                              </m:r>
                            </m:e>
                            <m: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𝑖</m:t>
                                  </m:r>
                                </m:sub>
                              </m:sSub>
                              <m:r>
                                <a:rPr lang="en-US" altLang="zh-CN"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𝑖</m:t>
                              </m:r>
                            </m:sup>
                          </m:sSubSup>
                          <m:r>
                            <a:rPr lang="zh-CN" altLang="en-US" i="1">
                              <a:solidFill>
                                <a:srgbClr val="000000"/>
                              </a:solidFill>
                              <a:latin typeface="Cambria Math" panose="02040503050406030204" pitchFamily="18" charset="0"/>
                            </a:rPr>
                            <m:t>𝑛</m:t>
                          </m:r>
                        </m:e>
                        <m: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𝑟</m:t>
                          </m:r>
                        </m:e>
                        <m:sub>
                          <m:r>
                            <a:rPr lang="zh-CN" altLang="en-US" i="1">
                              <a:solidFill>
                                <a:srgbClr val="000000"/>
                              </a:solidFill>
                              <a:latin typeface="Cambria Math" panose="02040503050406030204" pitchFamily="18" charset="0"/>
                            </a:rPr>
                            <m:t>𝑖</m:t>
                          </m:r>
                        </m:sub>
                        <m:sup>
                          <m:r>
                            <a:rPr lang="zh-CN" altLang="en-US" i="1">
                              <a:solidFill>
                                <a:srgbClr val="000000"/>
                              </a:solidFill>
                              <a:latin typeface="Cambria Math" panose="02040503050406030204" pitchFamily="18" charset="0"/>
                            </a:rPr>
                            <m:t>𝑛</m:t>
                          </m:r>
                        </m:sup>
                      </m:sSubSup>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=1,2,⋯,</m:t>
                      </m:r>
                      <m:r>
                        <a:rPr lang="zh-CN" altLang="en-US" i="1">
                          <a:solidFill>
                            <a:srgbClr val="000000"/>
                          </a:solidFill>
                          <a:latin typeface="Cambria Math" panose="02040503050406030204" pitchFamily="18" charset="0"/>
                        </a:rPr>
                        <m:t>𝑠</m:t>
                      </m:r>
                    </m:oMath>
                  </m:oMathPara>
                </a14:m>
                <a:endParaRPr lang="zh-CN" altLang="en-US" dirty="0"/>
              </a:p>
            </p:txBody>
          </p:sp>
        </mc:Choice>
        <mc:Fallback xmlns="">
          <p:sp>
            <p:nvSpPr>
              <p:cNvPr id="107548" name="Object 28"/>
              <p:cNvSpPr txBox="1">
                <a:spLocks noRot="1" noChangeAspect="1" noMove="1" noResize="1" noEditPoints="1" noAdjustHandles="1" noChangeArrowheads="1" noChangeShapeType="1" noTextEdit="1"/>
              </p:cNvSpPr>
              <p:nvPr/>
            </p:nvSpPr>
            <p:spPr bwMode="auto">
              <a:xfrm>
                <a:off x="1059120" y="4941168"/>
                <a:ext cx="8172846" cy="755816"/>
              </a:xfrm>
              <a:prstGeom prst="rect">
                <a:avLst/>
              </a:prstGeom>
              <a:blipFill>
                <a:blip r:embed="rId7"/>
                <a:stretch>
                  <a:fillRect/>
                </a:stretch>
              </a:blipFill>
              <a:ln>
                <a:noFill/>
              </a:ln>
            </p:spPr>
            <p:txBody>
              <a:bodyPr/>
              <a:lstStyle/>
              <a:p>
                <a:r>
                  <a:rPr lang="zh-CN" altLang="en-US">
                    <a:noFill/>
                  </a:rPr>
                  <a:t> </a:t>
                </a:r>
              </a:p>
            </p:txBody>
          </p:sp>
        </mc:Fallback>
      </mc:AlternateContent>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5474"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21B81D5D-48DD-421C-A1DC-B83F6ED69F5B}"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05475"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F57419CD-AC2A-4E1C-9A4A-0F7A735F81B5}" type="slidenum">
              <a:rPr kumimoji="0" lang="en-US" altLang="zh-CN" sz="1400">
                <a:ea typeface="宋体" panose="02010600030101010101" pitchFamily="2" charset="-122"/>
              </a:rPr>
              <a:pPr/>
              <a:t>121</a:t>
            </a:fld>
            <a:endParaRPr kumimoji="0" lang="en-US" altLang="zh-CN" sz="1400">
              <a:ea typeface="宋体" panose="02010600030101010101" pitchFamily="2" charset="-122"/>
            </a:endParaRPr>
          </a:p>
        </p:txBody>
      </p:sp>
      <p:sp>
        <p:nvSpPr>
          <p:cNvPr id="10559490" name="Rectangle 2"/>
          <p:cNvSpPr>
            <a:spLocks noGrp="1" noChangeArrowheads="1"/>
          </p:cNvSpPr>
          <p:nvPr>
            <p:ph type="body" idx="1"/>
          </p:nvPr>
        </p:nvSpPr>
        <p:spPr>
          <a:xfrm>
            <a:off x="323850" y="1268414"/>
            <a:ext cx="8421688" cy="4608858"/>
          </a:xfrm>
        </p:spPr>
        <p:txBody>
          <a:bodyPr/>
          <a:lstStyle/>
          <a:p>
            <a:pPr marL="571500" indent="-571500" eaLnBrk="1" hangingPunct="1"/>
            <a:r>
              <a:rPr lang="zh-CN" altLang="en-US" dirty="0"/>
              <a:t>例</a:t>
            </a:r>
            <a:r>
              <a:rPr lang="en-US" altLang="zh-CN" dirty="0"/>
              <a:t>2-12</a:t>
            </a:r>
            <a:r>
              <a:rPr lang="zh-CN" altLang="en-US" dirty="0"/>
              <a:t> 考虑下列递推关系</a:t>
            </a:r>
          </a:p>
          <a:p>
            <a:pPr marL="571500" indent="-571500" eaLnBrk="1" hangingPunct="1">
              <a:buFont typeface="Wingdings" panose="05000000000000000000" pitchFamily="2" charset="2"/>
              <a:buNone/>
            </a:pPr>
            <a:r>
              <a:rPr lang="zh-CN" altLang="en-US" dirty="0"/>
              <a:t>    </a:t>
            </a:r>
          </a:p>
          <a:p>
            <a:pPr marL="571500" indent="-571500" eaLnBrk="1" hangingPunct="1">
              <a:buFont typeface="Wingdings" panose="05000000000000000000" pitchFamily="2" charset="2"/>
              <a:buNone/>
            </a:pPr>
            <a:r>
              <a:rPr lang="zh-CN" altLang="en-US" dirty="0"/>
              <a:t>    </a:t>
            </a:r>
          </a:p>
          <a:p>
            <a:pPr marL="571500" indent="-571500" eaLnBrk="1" hangingPunct="1">
              <a:buFont typeface="Wingdings" panose="05000000000000000000" pitchFamily="2" charset="2"/>
              <a:buNone/>
            </a:pPr>
            <a:r>
              <a:rPr lang="zh-CN" altLang="en-US" dirty="0"/>
              <a:t>     其特征方程为</a:t>
            </a:r>
          </a:p>
          <a:p>
            <a:pPr marL="571500" indent="-571500" eaLnBrk="1" hangingPunct="1">
              <a:buFont typeface="Wingdings" panose="05000000000000000000" pitchFamily="2" charset="2"/>
              <a:buNone/>
            </a:pPr>
            <a:endParaRPr lang="zh-CN" altLang="en-US" dirty="0"/>
          </a:p>
          <a:p>
            <a:pPr marL="571500" indent="-571500" eaLnBrk="1" hangingPunct="1">
              <a:buFont typeface="Wingdings" panose="05000000000000000000" pitchFamily="2" charset="2"/>
              <a:buNone/>
            </a:pPr>
            <a:r>
              <a:rPr lang="zh-CN" altLang="en-US" dirty="0"/>
              <a:t>     解方程得                  。</a:t>
            </a:r>
          </a:p>
          <a:p>
            <a:pPr marL="571500" indent="-571500" eaLnBrk="1" hangingPunct="1">
              <a:buFont typeface="Wingdings" panose="05000000000000000000" pitchFamily="2" charset="2"/>
              <a:buNone/>
            </a:pPr>
            <a:r>
              <a:rPr lang="zh-CN" altLang="en-US" dirty="0"/>
              <a:t>     此时有 </a:t>
            </a:r>
          </a:p>
          <a:p>
            <a:pPr marL="571500" indent="-571500" eaLnBrk="1" hangingPunct="1">
              <a:buFont typeface="Wingdings" panose="05000000000000000000" pitchFamily="2" charset="2"/>
              <a:buNone/>
            </a:pPr>
            <a:endParaRPr lang="zh-CN" altLang="en-US" dirty="0"/>
          </a:p>
          <a:p>
            <a:pPr marL="571500" indent="-571500" eaLnBrk="1" hangingPunct="1">
              <a:buFont typeface="Wingdings" panose="05000000000000000000" pitchFamily="2" charset="2"/>
              <a:buNone/>
            </a:pPr>
            <a:r>
              <a:rPr lang="zh-CN" altLang="en-US" dirty="0"/>
              <a:t> </a:t>
            </a:r>
          </a:p>
        </p:txBody>
      </p:sp>
      <p:sp>
        <p:nvSpPr>
          <p:cNvPr id="105477" name="Rectangle 3"/>
          <p:cNvSpPr>
            <a:spLocks noGrp="1" noChangeArrowheads="1"/>
          </p:cNvSpPr>
          <p:nvPr>
            <p:ph type="title"/>
          </p:nvPr>
        </p:nvSpPr>
        <p:spPr>
          <a:xfrm>
            <a:off x="1295400" y="152400"/>
            <a:ext cx="6386513" cy="882650"/>
          </a:xfrm>
          <a:noFill/>
        </p:spPr>
        <p:txBody>
          <a:bodyPr/>
          <a:lstStyle/>
          <a:p>
            <a:pPr eaLnBrk="1" hangingPunct="1"/>
            <a:r>
              <a:rPr lang="en-US" altLang="zh-CN" sz="3600" dirty="0"/>
              <a:t>k</a:t>
            </a:r>
            <a:r>
              <a:rPr lang="zh-CN" altLang="en-US" sz="3600" dirty="0"/>
              <a:t>阶常系数线性齐次递推关系</a:t>
            </a:r>
          </a:p>
        </p:txBody>
      </p:sp>
      <p:sp>
        <p:nvSpPr>
          <p:cNvPr id="105478"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5479"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5480"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5481"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5482"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5483"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5484"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5485"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5486"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5487"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5488"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5489"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5490"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5491"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5492"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5493" name="Rectangle 20"/>
          <p:cNvSpPr>
            <a:spLocks noChangeArrowheads="1"/>
          </p:cNvSpPr>
          <p:nvPr/>
        </p:nvSpPr>
        <p:spPr bwMode="auto">
          <a:xfrm>
            <a:off x="0"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494" name="Object 19"/>
              <p:cNvSpPr txBox="1"/>
              <p:nvPr/>
            </p:nvSpPr>
            <p:spPr bwMode="auto">
              <a:xfrm>
                <a:off x="1619250" y="1773238"/>
                <a:ext cx="5040982" cy="947739"/>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d>
                        <m:dPr>
                          <m:begChr m:val="{"/>
                          <m:endChr m:val=""/>
                          <m:ctrlPr>
                            <a:rPr lang="zh-CN" altLang="en-US" i="1" smtClean="0">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−4</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+4</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=0,</m:t>
                                </m:r>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=1,</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4</m:t>
                                </m:r>
                              </m:e>
                            </m:mr>
                          </m:m>
                        </m:e>
                      </m:d>
                    </m:oMath>
                  </m:oMathPara>
                </a14:m>
                <a:endParaRPr lang="zh-CN" altLang="en-US" dirty="0"/>
              </a:p>
            </p:txBody>
          </p:sp>
        </mc:Choice>
        <mc:Fallback xmlns="">
          <p:sp>
            <p:nvSpPr>
              <p:cNvPr id="105494" name="Object 19"/>
              <p:cNvSpPr txBox="1">
                <a:spLocks noRot="1" noChangeAspect="1" noMove="1" noResize="1" noEditPoints="1" noAdjustHandles="1" noChangeArrowheads="1" noChangeShapeType="1" noTextEdit="1"/>
              </p:cNvSpPr>
              <p:nvPr/>
            </p:nvSpPr>
            <p:spPr bwMode="auto">
              <a:xfrm>
                <a:off x="1619250" y="1773238"/>
                <a:ext cx="5040982" cy="947739"/>
              </a:xfrm>
              <a:prstGeom prst="rect">
                <a:avLst/>
              </a:prstGeom>
              <a:blipFill>
                <a:blip r:embed="rId2"/>
                <a:stretch>
                  <a:fillRect/>
                </a:stretch>
              </a:blipFill>
              <a:ln>
                <a:noFill/>
              </a:ln>
            </p:spPr>
            <p:txBody>
              <a:bodyPr/>
              <a:lstStyle/>
              <a:p>
                <a:r>
                  <a:rPr lang="zh-CN" altLang="en-US">
                    <a:noFill/>
                  </a:rPr>
                  <a:t> </a:t>
                </a:r>
              </a:p>
            </p:txBody>
          </p:sp>
        </mc:Fallback>
      </mc:AlternateContent>
      <p:sp>
        <p:nvSpPr>
          <p:cNvPr id="105495" name="Rectangle 23"/>
          <p:cNvSpPr>
            <a:spLocks noChangeArrowheads="1"/>
          </p:cNvSpPr>
          <p:nvPr/>
        </p:nvSpPr>
        <p:spPr bwMode="auto">
          <a:xfrm>
            <a:off x="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59510" name="Object 22"/>
              <p:cNvSpPr txBox="1"/>
              <p:nvPr/>
            </p:nvSpPr>
            <p:spPr bwMode="auto">
              <a:xfrm>
                <a:off x="2339975" y="3284538"/>
                <a:ext cx="2449513" cy="50958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−4</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+4=0</m:t>
                      </m:r>
                    </m:oMath>
                  </m:oMathPara>
                </a14:m>
                <a:endParaRPr lang="zh-CN" altLang="en-US"/>
              </a:p>
            </p:txBody>
          </p:sp>
        </mc:Choice>
        <mc:Fallback xmlns="">
          <p:sp>
            <p:nvSpPr>
              <p:cNvPr id="10559510" name="Object 22"/>
              <p:cNvSpPr txBox="1">
                <a:spLocks noRot="1" noChangeAspect="1" noMove="1" noResize="1" noEditPoints="1" noAdjustHandles="1" noChangeArrowheads="1" noChangeShapeType="1" noTextEdit="1"/>
              </p:cNvSpPr>
              <p:nvPr/>
            </p:nvSpPr>
            <p:spPr bwMode="auto">
              <a:xfrm>
                <a:off x="2339975" y="3284538"/>
                <a:ext cx="2449513" cy="509587"/>
              </a:xfrm>
              <a:prstGeom prst="rect">
                <a:avLst/>
              </a:prstGeom>
              <a:blipFill>
                <a:blip r:embed="rId3"/>
                <a:stretch>
                  <a:fillRect/>
                </a:stretch>
              </a:blipFill>
              <a:ln>
                <a:noFill/>
              </a:ln>
            </p:spPr>
            <p:txBody>
              <a:bodyPr/>
              <a:lstStyle/>
              <a:p>
                <a:r>
                  <a:rPr lang="zh-CN" altLang="en-US">
                    <a:noFill/>
                  </a:rPr>
                  <a:t> </a:t>
                </a:r>
              </a:p>
            </p:txBody>
          </p:sp>
        </mc:Fallback>
      </mc:AlternateContent>
      <p:sp>
        <p:nvSpPr>
          <p:cNvPr id="105497" name="Rectangle 25"/>
          <p:cNvSpPr>
            <a:spLocks noChangeArrowheads="1"/>
          </p:cNvSpPr>
          <p:nvPr/>
        </p:nvSpPr>
        <p:spPr bwMode="auto">
          <a:xfrm>
            <a:off x="0" y="331946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59512" name="Object 24"/>
              <p:cNvSpPr txBox="1"/>
              <p:nvPr/>
            </p:nvSpPr>
            <p:spPr bwMode="auto">
              <a:xfrm>
                <a:off x="2411413" y="3860800"/>
                <a:ext cx="1931987" cy="53657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=2</m:t>
                      </m:r>
                    </m:oMath>
                  </m:oMathPara>
                </a14:m>
                <a:endParaRPr lang="zh-CN" altLang="en-US" dirty="0"/>
              </a:p>
            </p:txBody>
          </p:sp>
        </mc:Choice>
        <mc:Fallback xmlns="">
          <p:sp>
            <p:nvSpPr>
              <p:cNvPr id="10559512" name="Object 24"/>
              <p:cNvSpPr txBox="1">
                <a:spLocks noRot="1" noChangeAspect="1" noMove="1" noResize="1" noEditPoints="1" noAdjustHandles="1" noChangeArrowheads="1" noChangeShapeType="1" noTextEdit="1"/>
              </p:cNvSpPr>
              <p:nvPr/>
            </p:nvSpPr>
            <p:spPr bwMode="auto">
              <a:xfrm>
                <a:off x="2411413" y="3860800"/>
                <a:ext cx="1931987" cy="536575"/>
              </a:xfrm>
              <a:prstGeom prst="rect">
                <a:avLst/>
              </a:prstGeom>
              <a:blipFill>
                <a:blip r:embed="rId4"/>
                <a:stretch>
                  <a:fillRect/>
                </a:stretch>
              </a:blipFill>
              <a:ln>
                <a:noFill/>
              </a:ln>
            </p:spPr>
            <p:txBody>
              <a:bodyPr/>
              <a:lstStyle/>
              <a:p>
                <a:r>
                  <a:rPr lang="zh-CN" altLang="en-US">
                    <a:noFill/>
                  </a:rPr>
                  <a:t> </a:t>
                </a:r>
              </a:p>
            </p:txBody>
          </p:sp>
        </mc:Fallback>
      </mc:AlternateContent>
      <p:sp>
        <p:nvSpPr>
          <p:cNvPr id="105499" name="Rectangle 27"/>
          <p:cNvSpPr>
            <a:spLocks noChangeArrowheads="1"/>
          </p:cNvSpPr>
          <p:nvPr/>
        </p:nvSpPr>
        <p:spPr bwMode="auto">
          <a:xfrm>
            <a:off x="0" y="33099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32" name="Object 25">
                <a:extLst>
                  <a:ext uri="{FF2B5EF4-FFF2-40B4-BE49-F238E27FC236}">
                    <a16:creationId xmlns:a16="http://schemas.microsoft.com/office/drawing/2014/main" id="{C10CE34B-03A4-4D59-A18D-5519A782709C}"/>
                  </a:ext>
                </a:extLst>
              </p:cNvPr>
              <p:cNvSpPr txBox="1"/>
              <p:nvPr/>
            </p:nvSpPr>
            <p:spPr bwMode="auto">
              <a:xfrm>
                <a:off x="1692275" y="4941888"/>
                <a:ext cx="4973638" cy="5842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𝐵𝑛</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𝑛</m:t>
                          </m:r>
                        </m:sup>
                      </m:sSup>
                    </m:oMath>
                  </m:oMathPara>
                </a14:m>
                <a:endParaRPr lang="zh-CN" altLang="en-US" dirty="0"/>
              </a:p>
            </p:txBody>
          </p:sp>
        </mc:Choice>
        <mc:Fallback xmlns="">
          <p:sp>
            <p:nvSpPr>
              <p:cNvPr id="32" name="Object 25">
                <a:extLst>
                  <a:ext uri="{FF2B5EF4-FFF2-40B4-BE49-F238E27FC236}">
                    <a16:creationId xmlns:a16="http://schemas.microsoft.com/office/drawing/2014/main" id="{C10CE34B-03A4-4D59-A18D-5519A782709C}"/>
                  </a:ext>
                </a:extLst>
              </p:cNvPr>
              <p:cNvSpPr txBox="1">
                <a:spLocks noRot="1" noChangeAspect="1" noMove="1" noResize="1" noEditPoints="1" noAdjustHandles="1" noChangeArrowheads="1" noChangeShapeType="1" noTextEdit="1"/>
              </p:cNvSpPr>
              <p:nvPr/>
            </p:nvSpPr>
            <p:spPr bwMode="auto">
              <a:xfrm>
                <a:off x="1692275" y="4941888"/>
                <a:ext cx="4973638" cy="584200"/>
              </a:xfrm>
              <a:prstGeom prst="rect">
                <a:avLst/>
              </a:prstGeom>
              <a:blipFill>
                <a:blip r:embed="rId5"/>
                <a:stretch>
                  <a:fillRect/>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3566671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559490">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559490">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55949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01909E-3EA1-4E77-9615-86F287F8230C}"/>
              </a:ext>
            </a:extLst>
          </p:cNvPr>
          <p:cNvSpPr>
            <a:spLocks noGrp="1"/>
          </p:cNvSpPr>
          <p:nvPr>
            <p:ph type="title"/>
          </p:nvPr>
        </p:nvSpPr>
        <p:spPr/>
        <p:txBody>
          <a:bodyPr/>
          <a:lstStyle/>
          <a:p>
            <a:r>
              <a:rPr lang="en-US" altLang="zh-CN" dirty="0"/>
              <a:t>k</a:t>
            </a:r>
            <a:r>
              <a:rPr lang="zh-CN" altLang="en-US" dirty="0"/>
              <a:t>阶常系数线性齐次递推关系</a:t>
            </a:r>
          </a:p>
        </p:txBody>
      </p:sp>
      <p:sp>
        <p:nvSpPr>
          <p:cNvPr id="3" name="内容占位符 2">
            <a:extLst>
              <a:ext uri="{FF2B5EF4-FFF2-40B4-BE49-F238E27FC236}">
                <a16:creationId xmlns:a16="http://schemas.microsoft.com/office/drawing/2014/main" id="{7A1AF785-3186-403B-8628-AAD4080D63D8}"/>
              </a:ext>
            </a:extLst>
          </p:cNvPr>
          <p:cNvSpPr>
            <a:spLocks noGrp="1"/>
          </p:cNvSpPr>
          <p:nvPr>
            <p:ph idx="1"/>
          </p:nvPr>
        </p:nvSpPr>
        <p:spPr>
          <a:xfrm>
            <a:off x="1116013" y="1628775"/>
            <a:ext cx="6624339" cy="3960465"/>
          </a:xfrm>
        </p:spPr>
        <p:txBody>
          <a:bodyPr/>
          <a:lstStyle/>
          <a:p>
            <a:r>
              <a:rPr lang="zh-CN" altLang="en-US" dirty="0"/>
              <a:t>代入初始条件                     ，有</a:t>
            </a:r>
            <a:endParaRPr lang="en-US" altLang="zh-CN" dirty="0"/>
          </a:p>
          <a:p>
            <a:endParaRPr lang="en-US" altLang="zh-CN" dirty="0"/>
          </a:p>
          <a:p>
            <a:endParaRPr lang="en-US" altLang="zh-CN" dirty="0"/>
          </a:p>
          <a:p>
            <a:endParaRPr lang="en-US" altLang="zh-CN" dirty="0"/>
          </a:p>
          <a:p>
            <a:r>
              <a:rPr lang="zh-CN" altLang="en-US" dirty="0"/>
              <a:t>解得 </a:t>
            </a:r>
            <a:r>
              <a:rPr lang="en-US" altLang="zh-CN" dirty="0"/>
              <a:t>A=1</a:t>
            </a:r>
            <a:r>
              <a:rPr lang="zh-CN" altLang="en-US" dirty="0"/>
              <a:t>，</a:t>
            </a:r>
            <a:r>
              <a:rPr lang="en-US" altLang="zh-CN" dirty="0"/>
              <a:t>B=1</a:t>
            </a:r>
            <a:r>
              <a:rPr lang="zh-CN" altLang="en-US" dirty="0"/>
              <a:t>，故</a:t>
            </a:r>
            <a:endParaRPr lang="en-US" altLang="zh-CN" dirty="0"/>
          </a:p>
          <a:p>
            <a:endParaRPr lang="en-US" altLang="zh-CN" dirty="0"/>
          </a:p>
          <a:p>
            <a:endParaRPr lang="zh-CN" altLang="en-US" dirty="0"/>
          </a:p>
        </p:txBody>
      </p:sp>
      <p:sp>
        <p:nvSpPr>
          <p:cNvPr id="4" name="日期占位符 3">
            <a:extLst>
              <a:ext uri="{FF2B5EF4-FFF2-40B4-BE49-F238E27FC236}">
                <a16:creationId xmlns:a16="http://schemas.microsoft.com/office/drawing/2014/main" id="{40B03BCE-F447-4056-BA9B-E7FB9F7AFCF0}"/>
              </a:ext>
            </a:extLst>
          </p:cNvPr>
          <p:cNvSpPr>
            <a:spLocks noGrp="1"/>
          </p:cNvSpPr>
          <p:nvPr>
            <p:ph type="dt" sz="half" idx="4294967295"/>
          </p:nvPr>
        </p:nvSpPr>
        <p:spPr>
          <a:xfrm>
            <a:off x="914400" y="6324600"/>
            <a:ext cx="1905000" cy="457200"/>
          </a:xfrm>
          <a:prstGeom prst="rect">
            <a:avLst/>
          </a:prstGeom>
        </p:spPr>
        <p:txBody>
          <a:bodyPr/>
          <a:lstStyle/>
          <a:p>
            <a:pPr>
              <a:defRPr/>
            </a:pPr>
            <a:fld id="{E9C26F25-29E0-44E4-9D5C-D01F5936C2D0}" type="datetime1">
              <a:rPr lang="zh-CN" altLang="en-US" smtClean="0"/>
              <a:pPr>
                <a:defRPr/>
              </a:pPr>
              <a:t>2021/4/16</a:t>
            </a:fld>
            <a:endParaRPr lang="en-US" altLang="zh-CN"/>
          </a:p>
        </p:txBody>
      </p:sp>
      <p:sp>
        <p:nvSpPr>
          <p:cNvPr id="5" name="灯片编号占位符 4">
            <a:extLst>
              <a:ext uri="{FF2B5EF4-FFF2-40B4-BE49-F238E27FC236}">
                <a16:creationId xmlns:a16="http://schemas.microsoft.com/office/drawing/2014/main" id="{78BA95B4-CE82-447F-9F02-35BB76FCBD35}"/>
              </a:ext>
            </a:extLst>
          </p:cNvPr>
          <p:cNvSpPr>
            <a:spLocks noGrp="1"/>
          </p:cNvSpPr>
          <p:nvPr>
            <p:ph type="sldNum" sz="quarter" idx="12"/>
          </p:nvPr>
        </p:nvSpPr>
        <p:spPr/>
        <p:txBody>
          <a:bodyPr/>
          <a:lstStyle/>
          <a:p>
            <a:pPr>
              <a:defRPr/>
            </a:pPr>
            <a:fld id="{17B5AA2A-1ED9-4E60-AA45-DA5ECEDE97FC}" type="slidenum">
              <a:rPr lang="en-US" altLang="zh-CN" smtClean="0"/>
              <a:pPr>
                <a:defRPr/>
              </a:pPr>
              <a:t>122</a:t>
            </a:fld>
            <a:endParaRPr lang="en-US" altLang="zh-CN"/>
          </a:p>
        </p:txBody>
      </p:sp>
      <mc:AlternateContent xmlns:mc="http://schemas.openxmlformats.org/markup-compatibility/2006" xmlns:a14="http://schemas.microsoft.com/office/drawing/2010/main">
        <mc:Choice Requires="a14">
          <p:sp>
            <p:nvSpPr>
              <p:cNvPr id="6" name="Object 19">
                <a:extLst>
                  <a:ext uri="{FF2B5EF4-FFF2-40B4-BE49-F238E27FC236}">
                    <a16:creationId xmlns:a16="http://schemas.microsoft.com/office/drawing/2014/main" id="{D523C980-4EEE-4E41-9FDD-6EAAFD06A9D7}"/>
                  </a:ext>
                </a:extLst>
              </p:cNvPr>
              <p:cNvSpPr txBox="1"/>
              <p:nvPr/>
            </p:nvSpPr>
            <p:spPr bwMode="auto">
              <a:xfrm>
                <a:off x="3848422" y="1639571"/>
                <a:ext cx="2094855" cy="563539"/>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smtClean="0">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=1</m:t>
                      </m:r>
                      <m:r>
                        <m:rPr>
                          <m:nor/>
                        </m:rPr>
                        <a:rPr lang="zh-CN" altLang="en-US" i="0">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4</m:t>
                      </m:r>
                    </m:oMath>
                  </m:oMathPara>
                </a14:m>
                <a:endParaRPr lang="zh-CN" altLang="en-US" dirty="0"/>
              </a:p>
            </p:txBody>
          </p:sp>
        </mc:Choice>
        <mc:Fallback xmlns="">
          <p:sp>
            <p:nvSpPr>
              <p:cNvPr id="6" name="Object 19">
                <a:extLst>
                  <a:ext uri="{FF2B5EF4-FFF2-40B4-BE49-F238E27FC236}">
                    <a16:creationId xmlns:a16="http://schemas.microsoft.com/office/drawing/2014/main" id="{D523C980-4EEE-4E41-9FDD-6EAAFD06A9D7}"/>
                  </a:ext>
                </a:extLst>
              </p:cNvPr>
              <p:cNvSpPr txBox="1">
                <a:spLocks noRot="1" noChangeAspect="1" noMove="1" noResize="1" noEditPoints="1" noAdjustHandles="1" noChangeArrowheads="1" noChangeShapeType="1" noTextEdit="1"/>
              </p:cNvSpPr>
              <p:nvPr/>
            </p:nvSpPr>
            <p:spPr bwMode="auto">
              <a:xfrm>
                <a:off x="3848422" y="1639571"/>
                <a:ext cx="2094855" cy="563539"/>
              </a:xfrm>
              <a:prstGeom prst="rect">
                <a:avLst/>
              </a:prstGeom>
              <a:blipFill>
                <a:blip r:embed="rId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Object 21">
                <a:extLst>
                  <a:ext uri="{FF2B5EF4-FFF2-40B4-BE49-F238E27FC236}">
                    <a16:creationId xmlns:a16="http://schemas.microsoft.com/office/drawing/2014/main" id="{A33CC004-D765-4EF3-9A13-C8F163B6DE7F}"/>
                  </a:ext>
                </a:extLst>
              </p:cNvPr>
              <p:cNvSpPr txBox="1"/>
              <p:nvPr/>
            </p:nvSpPr>
            <p:spPr bwMode="auto">
              <a:xfrm>
                <a:off x="1866900" y="2348880"/>
                <a:ext cx="2273052" cy="1296144"/>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d>
                        <m:dPr>
                          <m:begChr m:val="{"/>
                          <m:endChr m:val=""/>
                          <m:ctrlPr>
                            <a:rPr lang="zh-CN" altLang="en-US" i="1" smtClean="0">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=1</m:t>
                                </m:r>
                              </m:e>
                            </m:mr>
                            <m:mr>
                              <m:e>
                                <m:d>
                                  <m:dPr>
                                    <m:ctrlPr>
                                      <a:rPr lang="en-US" altLang="zh-CN" b="0" i="1" smtClean="0">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𝐴</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𝐵</m:t>
                                    </m:r>
                                  </m:e>
                                </m:d>
                                <m:r>
                                  <a:rPr lang="en-US" altLang="zh-CN"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4</m:t>
                                </m:r>
                              </m:e>
                            </m:mr>
                          </m:m>
                        </m:e>
                      </m:d>
                    </m:oMath>
                  </m:oMathPara>
                </a14:m>
                <a:endParaRPr lang="zh-CN" altLang="en-US" dirty="0"/>
              </a:p>
            </p:txBody>
          </p:sp>
        </mc:Choice>
        <mc:Fallback xmlns="">
          <p:sp>
            <p:nvSpPr>
              <p:cNvPr id="7" name="Object 21">
                <a:extLst>
                  <a:ext uri="{FF2B5EF4-FFF2-40B4-BE49-F238E27FC236}">
                    <a16:creationId xmlns:a16="http://schemas.microsoft.com/office/drawing/2014/main" id="{A33CC004-D765-4EF3-9A13-C8F163B6DE7F}"/>
                  </a:ext>
                </a:extLst>
              </p:cNvPr>
              <p:cNvSpPr txBox="1">
                <a:spLocks noRot="1" noChangeAspect="1" noMove="1" noResize="1" noEditPoints="1" noAdjustHandles="1" noChangeArrowheads="1" noChangeShapeType="1" noTextEdit="1"/>
              </p:cNvSpPr>
              <p:nvPr/>
            </p:nvSpPr>
            <p:spPr bwMode="auto">
              <a:xfrm>
                <a:off x="1866900" y="2348880"/>
                <a:ext cx="2273052" cy="1296144"/>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Object 25">
                <a:extLst>
                  <a:ext uri="{FF2B5EF4-FFF2-40B4-BE49-F238E27FC236}">
                    <a16:creationId xmlns:a16="http://schemas.microsoft.com/office/drawing/2014/main" id="{4CDD043B-7AAD-44F0-A394-90C065C9735C}"/>
                  </a:ext>
                </a:extLst>
              </p:cNvPr>
              <p:cNvSpPr txBox="1"/>
              <p:nvPr/>
            </p:nvSpPr>
            <p:spPr bwMode="auto">
              <a:xfrm>
                <a:off x="1779409" y="4365129"/>
                <a:ext cx="4973638" cy="5842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smtClean="0">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𝑛</m:t>
                          </m:r>
                        </m:sup>
                      </m:sSup>
                    </m:oMath>
                  </m:oMathPara>
                </a14:m>
                <a:endParaRPr lang="zh-CN" altLang="en-US" dirty="0"/>
              </a:p>
            </p:txBody>
          </p:sp>
        </mc:Choice>
        <mc:Fallback xmlns="">
          <p:sp>
            <p:nvSpPr>
              <p:cNvPr id="8" name="Object 25">
                <a:extLst>
                  <a:ext uri="{FF2B5EF4-FFF2-40B4-BE49-F238E27FC236}">
                    <a16:creationId xmlns:a16="http://schemas.microsoft.com/office/drawing/2014/main" id="{4CDD043B-7AAD-44F0-A394-90C065C9735C}"/>
                  </a:ext>
                </a:extLst>
              </p:cNvPr>
              <p:cNvSpPr txBox="1">
                <a:spLocks noRot="1" noChangeAspect="1" noMove="1" noResize="1" noEditPoints="1" noAdjustHandles="1" noChangeArrowheads="1" noChangeShapeType="1" noTextEdit="1"/>
              </p:cNvSpPr>
              <p:nvPr/>
            </p:nvSpPr>
            <p:spPr bwMode="auto">
              <a:xfrm>
                <a:off x="1779409" y="4365129"/>
                <a:ext cx="4973638" cy="584200"/>
              </a:xfrm>
              <a:prstGeom prst="rect">
                <a:avLst/>
              </a:prstGeom>
              <a:blipFill>
                <a:blip r:embed="rId4"/>
                <a:stretch>
                  <a:fillRect/>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206154449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8546"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3AAEB3B7-ECFE-41A4-98AD-693952A631E3}"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08547"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742639D8-0DBE-419B-A850-B9D7F1E6C421}" type="slidenum">
              <a:rPr kumimoji="0" lang="en-US" altLang="zh-CN" sz="1400">
                <a:ea typeface="宋体" panose="02010600030101010101" pitchFamily="2" charset="-122"/>
              </a:rPr>
              <a:pPr/>
              <a:t>123</a:t>
            </a:fld>
            <a:endParaRPr kumimoji="0" lang="en-US" altLang="zh-CN" sz="1400">
              <a:ea typeface="宋体" panose="02010600030101010101" pitchFamily="2" charset="-122"/>
            </a:endParaRPr>
          </a:p>
        </p:txBody>
      </p:sp>
      <p:sp>
        <p:nvSpPr>
          <p:cNvPr id="10561538" name="Rectangle 2"/>
          <p:cNvSpPr>
            <a:spLocks noGrp="1" noChangeArrowheads="1"/>
          </p:cNvSpPr>
          <p:nvPr>
            <p:ph type="body" idx="1"/>
          </p:nvPr>
        </p:nvSpPr>
        <p:spPr>
          <a:xfrm>
            <a:off x="323850" y="1196975"/>
            <a:ext cx="8421688" cy="4670425"/>
          </a:xfrm>
        </p:spPr>
        <p:txBody>
          <a:bodyPr/>
          <a:lstStyle/>
          <a:p>
            <a:pPr marL="571500" indent="-571500" algn="just" eaLnBrk="1" hangingPunct="1">
              <a:buSzTx/>
              <a:buFont typeface="Wingdings" panose="05000000000000000000" pitchFamily="2" charset="2"/>
              <a:buChar char="§"/>
            </a:pPr>
            <a:r>
              <a:rPr lang="zh-CN" altLang="en-US" dirty="0"/>
              <a:t>例 求解递推关系</a:t>
            </a:r>
          </a:p>
          <a:p>
            <a:pPr marL="571500" indent="-571500" algn="just" eaLnBrk="1" hangingPunct="1">
              <a:buSzTx/>
              <a:buFont typeface="Wingdings" panose="05000000000000000000" pitchFamily="2" charset="2"/>
              <a:buChar char="§"/>
            </a:pPr>
            <a:endParaRPr lang="zh-CN" altLang="en-US" dirty="0"/>
          </a:p>
          <a:p>
            <a:pPr marL="571500" indent="-571500" algn="just" eaLnBrk="1" hangingPunct="1">
              <a:buSzTx/>
              <a:buFont typeface="Wingdings" panose="05000000000000000000" pitchFamily="2" charset="2"/>
              <a:buChar char="§"/>
            </a:pPr>
            <a:endParaRPr lang="zh-CN" altLang="en-US" dirty="0"/>
          </a:p>
          <a:p>
            <a:pPr marL="571500" indent="-571500" algn="just" eaLnBrk="1" hangingPunct="1">
              <a:buSzTx/>
              <a:buFont typeface="Wingdings" panose="05000000000000000000" pitchFamily="2" charset="2"/>
              <a:buNone/>
            </a:pPr>
            <a:r>
              <a:rPr lang="zh-CN" altLang="en-US" sz="1000" dirty="0"/>
              <a:t>     </a:t>
            </a:r>
          </a:p>
          <a:p>
            <a:pPr marL="571500" indent="-571500" algn="just" eaLnBrk="1" hangingPunct="1">
              <a:buSzTx/>
              <a:buFont typeface="Wingdings" panose="05000000000000000000" pitchFamily="2" charset="2"/>
              <a:buNone/>
            </a:pPr>
            <a:r>
              <a:rPr lang="zh-CN" altLang="en-US" dirty="0"/>
              <a:t>     解 其特征方程为</a:t>
            </a:r>
          </a:p>
          <a:p>
            <a:pPr marL="571500" indent="-571500" algn="just" eaLnBrk="1" hangingPunct="1">
              <a:buSzTx/>
              <a:buFont typeface="Wingdings" panose="05000000000000000000" pitchFamily="2" charset="2"/>
              <a:buNone/>
            </a:pPr>
            <a:endParaRPr lang="zh-CN" altLang="en-US" dirty="0"/>
          </a:p>
          <a:p>
            <a:pPr marL="571500" indent="-571500" algn="just" eaLnBrk="1" hangingPunct="1">
              <a:buSzTx/>
              <a:buFont typeface="Wingdings" panose="05000000000000000000" pitchFamily="2" charset="2"/>
              <a:buNone/>
            </a:pPr>
            <a:r>
              <a:rPr lang="zh-CN" altLang="en-US" dirty="0"/>
              <a:t>     特征根为                                           。</a:t>
            </a:r>
          </a:p>
          <a:p>
            <a:pPr marL="571500" indent="-571500" algn="just" eaLnBrk="1" hangingPunct="1">
              <a:buSzTx/>
              <a:buFont typeface="Wingdings" panose="05000000000000000000" pitchFamily="2" charset="2"/>
              <a:buNone/>
            </a:pPr>
            <a:r>
              <a:rPr lang="zh-CN" altLang="en-US" dirty="0"/>
              <a:t>    其通解为</a:t>
            </a:r>
          </a:p>
        </p:txBody>
      </p:sp>
      <p:sp>
        <p:nvSpPr>
          <p:cNvPr id="108549" name="Rectangle 3"/>
          <p:cNvSpPr>
            <a:spLocks noGrp="1" noChangeArrowheads="1"/>
          </p:cNvSpPr>
          <p:nvPr>
            <p:ph type="title"/>
          </p:nvPr>
        </p:nvSpPr>
        <p:spPr>
          <a:xfrm>
            <a:off x="1295400" y="152400"/>
            <a:ext cx="6386513" cy="882650"/>
          </a:xfrm>
          <a:noFill/>
        </p:spPr>
        <p:txBody>
          <a:bodyPr/>
          <a:lstStyle/>
          <a:p>
            <a:pPr eaLnBrk="1" hangingPunct="1"/>
            <a:r>
              <a:rPr lang="en-US" altLang="zh-CN" sz="3600"/>
              <a:t>k</a:t>
            </a:r>
            <a:r>
              <a:rPr lang="zh-CN" altLang="en-US" sz="3600"/>
              <a:t>阶常系数线性齐次递推关系</a:t>
            </a:r>
          </a:p>
        </p:txBody>
      </p:sp>
      <p:sp>
        <p:nvSpPr>
          <p:cNvPr id="108550"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8551"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8552"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8553"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8554"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8555"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8556"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8557"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8558"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8559"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8560"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8561"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8562" name="Object 19"/>
              <p:cNvSpPr txBox="1"/>
              <p:nvPr/>
            </p:nvSpPr>
            <p:spPr bwMode="auto">
              <a:xfrm>
                <a:off x="887375" y="1754855"/>
                <a:ext cx="7357033" cy="96929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+3</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+5</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−3</m:t>
                                    </m:r>
                                  </m:sub>
                                </m:sSub>
                                <m:r>
                                  <a:rPr lang="zh-CN" altLang="en-US" i="1">
                                    <a:solidFill>
                                      <a:srgbClr val="000000"/>
                                    </a:solidFill>
                                    <a:latin typeface="Cambria Math" panose="02040503050406030204" pitchFamily="18" charset="0"/>
                                  </a:rPr>
                                  <m:t>+2</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−4</m:t>
                                    </m:r>
                                  </m:sub>
                                </m:sSub>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≥4</m:t>
                                </m:r>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=1,</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=0,</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=1,</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3</m:t>
                                    </m:r>
                                  </m:sub>
                                </m:sSub>
                                <m:r>
                                  <a:rPr lang="zh-CN" altLang="en-US" i="1">
                                    <a:solidFill>
                                      <a:srgbClr val="000000"/>
                                    </a:solidFill>
                                    <a:latin typeface="Cambria Math" panose="02040503050406030204" pitchFamily="18" charset="0"/>
                                  </a:rPr>
                                  <m:t>=2</m:t>
                                </m:r>
                              </m:e>
                            </m:mr>
                          </m:m>
                        </m:e>
                      </m:d>
                    </m:oMath>
                  </m:oMathPara>
                </a14:m>
                <a:endParaRPr lang="zh-CN" altLang="en-US" dirty="0"/>
              </a:p>
            </p:txBody>
          </p:sp>
        </mc:Choice>
        <mc:Fallback xmlns="">
          <p:sp>
            <p:nvSpPr>
              <p:cNvPr id="108562" name="Object 19"/>
              <p:cNvSpPr txBox="1">
                <a:spLocks noRot="1" noChangeAspect="1" noMove="1" noResize="1" noEditPoints="1" noAdjustHandles="1" noChangeArrowheads="1" noChangeShapeType="1" noTextEdit="1"/>
              </p:cNvSpPr>
              <p:nvPr/>
            </p:nvSpPr>
            <p:spPr bwMode="auto">
              <a:xfrm>
                <a:off x="887375" y="1754855"/>
                <a:ext cx="7357033" cy="969298"/>
              </a:xfrm>
              <a:prstGeom prst="rect">
                <a:avLst/>
              </a:prstGeom>
              <a:blipFill>
                <a:blip r:embed="rId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61557" name="Object 21"/>
              <p:cNvSpPr txBox="1"/>
              <p:nvPr/>
            </p:nvSpPr>
            <p:spPr bwMode="auto">
              <a:xfrm>
                <a:off x="1835150" y="3429000"/>
                <a:ext cx="4103688" cy="49688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4</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−3</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−5</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−2=0</m:t>
                      </m:r>
                    </m:oMath>
                  </m:oMathPara>
                </a14:m>
                <a:endParaRPr lang="zh-CN" altLang="en-US"/>
              </a:p>
            </p:txBody>
          </p:sp>
        </mc:Choice>
        <mc:Fallback xmlns="">
          <p:sp>
            <p:nvSpPr>
              <p:cNvPr id="10561557" name="Object 21"/>
              <p:cNvSpPr txBox="1">
                <a:spLocks noRot="1" noChangeAspect="1" noMove="1" noResize="1" noEditPoints="1" noAdjustHandles="1" noChangeArrowheads="1" noChangeShapeType="1" noTextEdit="1"/>
              </p:cNvSpPr>
              <p:nvPr/>
            </p:nvSpPr>
            <p:spPr bwMode="auto">
              <a:xfrm>
                <a:off x="1835150" y="3429000"/>
                <a:ext cx="4103688" cy="496888"/>
              </a:xfrm>
              <a:prstGeom prst="rect">
                <a:avLst/>
              </a:prstGeom>
              <a:blipFill>
                <a:blip r:embed="rId3"/>
                <a:stretch>
                  <a:fillRect/>
                </a:stretch>
              </a:blipFill>
              <a:ln>
                <a:noFill/>
              </a:ln>
            </p:spPr>
            <p:txBody>
              <a:bodyPr/>
              <a:lstStyle/>
              <a:p>
                <a:r>
                  <a:rPr lang="zh-CN" altLang="en-US">
                    <a:noFill/>
                  </a:rPr>
                  <a:t> </a:t>
                </a:r>
              </a:p>
            </p:txBody>
          </p:sp>
        </mc:Fallback>
      </mc:AlternateContent>
      <p:sp>
        <p:nvSpPr>
          <p:cNvPr id="108564" name="Rectangle 24"/>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61559" name="Object 23"/>
              <p:cNvSpPr txBox="1"/>
              <p:nvPr/>
            </p:nvSpPr>
            <p:spPr bwMode="auto">
              <a:xfrm>
                <a:off x="2484438" y="3933825"/>
                <a:ext cx="4267200" cy="598488"/>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3</m:t>
                          </m:r>
                        </m:sub>
                      </m:sSub>
                      <m:r>
                        <a:rPr lang="zh-CN" altLang="en-US" i="1">
                          <a:solidFill>
                            <a:srgbClr val="000000"/>
                          </a:solidFill>
                          <a:latin typeface="Cambria Math" panose="02040503050406030204" pitchFamily="18" charset="0"/>
                        </a:rPr>
                        <m:t>=−1,</m:t>
                      </m:r>
                      <m:r>
                        <m:rPr>
                          <m:nor/>
                        </m:rPr>
                        <a:rPr lang="zh-CN" altLang="en-US" i="0">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4</m:t>
                          </m:r>
                        </m:sub>
                      </m:sSub>
                      <m:r>
                        <a:rPr lang="zh-CN" altLang="en-US" i="1">
                          <a:solidFill>
                            <a:srgbClr val="000000"/>
                          </a:solidFill>
                          <a:latin typeface="Cambria Math" panose="02040503050406030204" pitchFamily="18" charset="0"/>
                        </a:rPr>
                        <m:t>=2</m:t>
                      </m:r>
                    </m:oMath>
                  </m:oMathPara>
                </a14:m>
                <a:endParaRPr lang="zh-CN" altLang="en-US"/>
              </a:p>
            </p:txBody>
          </p:sp>
        </mc:Choice>
        <mc:Fallback xmlns="">
          <p:sp>
            <p:nvSpPr>
              <p:cNvPr id="10561559" name="Object 23"/>
              <p:cNvSpPr txBox="1">
                <a:spLocks noRot="1" noChangeAspect="1" noMove="1" noResize="1" noEditPoints="1" noAdjustHandles="1" noChangeArrowheads="1" noChangeShapeType="1" noTextEdit="1"/>
              </p:cNvSpPr>
              <p:nvPr/>
            </p:nvSpPr>
            <p:spPr bwMode="auto">
              <a:xfrm>
                <a:off x="2484438" y="3933825"/>
                <a:ext cx="4267200" cy="598488"/>
              </a:xfrm>
              <a:prstGeom prst="rect">
                <a:avLst/>
              </a:prstGeom>
              <a:blipFill>
                <a:blip r:embed="rId4"/>
                <a:stretch>
                  <a:fillRect/>
                </a:stretch>
              </a:blipFill>
              <a:ln>
                <a:noFill/>
              </a:ln>
            </p:spPr>
            <p:txBody>
              <a:bodyPr/>
              <a:lstStyle/>
              <a:p>
                <a:r>
                  <a:rPr lang="zh-CN" altLang="en-US">
                    <a:noFill/>
                  </a:rPr>
                  <a:t> </a:t>
                </a:r>
              </a:p>
            </p:txBody>
          </p:sp>
        </mc:Fallback>
      </mc:AlternateContent>
      <p:sp>
        <p:nvSpPr>
          <p:cNvPr id="108566" name="Rectangle 26"/>
          <p:cNvSpPr>
            <a:spLocks noChangeArrowheads="1"/>
          </p:cNvSpPr>
          <p:nvPr/>
        </p:nvSpPr>
        <p:spPr bwMode="auto">
          <a:xfrm>
            <a:off x="0" y="33099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61561" name="Object 25"/>
              <p:cNvSpPr txBox="1"/>
              <p:nvPr/>
            </p:nvSpPr>
            <p:spPr bwMode="auto">
              <a:xfrm>
                <a:off x="1692275" y="4941888"/>
                <a:ext cx="4973638" cy="5842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𝐶</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𝑛</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𝐷</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𝑛</m:t>
                          </m:r>
                        </m:sup>
                      </m:sSup>
                    </m:oMath>
                  </m:oMathPara>
                </a14:m>
                <a:endParaRPr lang="zh-CN" altLang="en-US" dirty="0"/>
              </a:p>
            </p:txBody>
          </p:sp>
        </mc:Choice>
        <mc:Fallback xmlns="">
          <p:sp>
            <p:nvSpPr>
              <p:cNvPr id="10561561" name="Object 25"/>
              <p:cNvSpPr txBox="1">
                <a:spLocks noRot="1" noChangeAspect="1" noMove="1" noResize="1" noEditPoints="1" noAdjustHandles="1" noChangeArrowheads="1" noChangeShapeType="1" noTextEdit="1"/>
              </p:cNvSpPr>
              <p:nvPr/>
            </p:nvSpPr>
            <p:spPr bwMode="auto">
              <a:xfrm>
                <a:off x="1692275" y="4941888"/>
                <a:ext cx="4973638" cy="584200"/>
              </a:xfrm>
              <a:prstGeom prst="rect">
                <a:avLst/>
              </a:prstGeom>
              <a:blipFill>
                <a:blip r:embed="rId5"/>
                <a:stretch>
                  <a:fillRect/>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561538">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561538">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56153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9570"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6DAA1BD3-067B-4128-8B67-E00983151B11}"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09571"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4E3A8E9C-A627-4CCB-84F3-757412F068F4}" type="slidenum">
              <a:rPr kumimoji="0" lang="en-US" altLang="zh-CN" sz="1400">
                <a:ea typeface="宋体" panose="02010600030101010101" pitchFamily="2" charset="-122"/>
              </a:rPr>
              <a:pPr/>
              <a:t>124</a:t>
            </a:fld>
            <a:endParaRPr kumimoji="0" lang="en-US" altLang="zh-CN" sz="1400">
              <a:ea typeface="宋体" panose="02010600030101010101" pitchFamily="2" charset="-122"/>
            </a:endParaRPr>
          </a:p>
        </p:txBody>
      </p:sp>
      <p:sp>
        <p:nvSpPr>
          <p:cNvPr id="109572" name="Rectangle 2"/>
          <p:cNvSpPr>
            <a:spLocks noGrp="1" noChangeArrowheads="1"/>
          </p:cNvSpPr>
          <p:nvPr>
            <p:ph type="body" idx="1"/>
          </p:nvPr>
        </p:nvSpPr>
        <p:spPr>
          <a:xfrm>
            <a:off x="323850" y="1341438"/>
            <a:ext cx="8421688" cy="4670425"/>
          </a:xfrm>
        </p:spPr>
        <p:txBody>
          <a:bodyPr/>
          <a:lstStyle/>
          <a:p>
            <a:pPr marL="571500" indent="-571500" algn="just" eaLnBrk="1" hangingPunct="1">
              <a:buSzTx/>
              <a:buFont typeface="Wingdings" panose="05000000000000000000" pitchFamily="2" charset="2"/>
              <a:buChar char="§"/>
            </a:pPr>
            <a:r>
              <a:rPr lang="zh-CN" altLang="en-US"/>
              <a:t>解方程组</a:t>
            </a:r>
          </a:p>
          <a:p>
            <a:pPr marL="571500" indent="-571500" algn="just" eaLnBrk="1" hangingPunct="1">
              <a:buSzTx/>
              <a:buFont typeface="Wingdings" panose="05000000000000000000" pitchFamily="2" charset="2"/>
              <a:buChar char="§"/>
            </a:pPr>
            <a:endParaRPr lang="zh-CN" altLang="en-US"/>
          </a:p>
          <a:p>
            <a:pPr marL="571500" indent="-571500" algn="just" eaLnBrk="1" hangingPunct="1">
              <a:buSzTx/>
              <a:buFont typeface="Wingdings" panose="05000000000000000000" pitchFamily="2" charset="2"/>
              <a:buChar char="§"/>
            </a:pPr>
            <a:endParaRPr lang="zh-CN" altLang="en-US"/>
          </a:p>
          <a:p>
            <a:pPr marL="571500" indent="-571500" algn="just" eaLnBrk="1" hangingPunct="1">
              <a:buSzTx/>
              <a:buFont typeface="Wingdings" panose="05000000000000000000" pitchFamily="2" charset="2"/>
              <a:buChar char="§"/>
            </a:pPr>
            <a:endParaRPr lang="zh-CN" altLang="en-US"/>
          </a:p>
          <a:p>
            <a:pPr marL="571500" indent="-571500" algn="just" eaLnBrk="1" hangingPunct="1">
              <a:buSzTx/>
              <a:buFont typeface="Wingdings" panose="05000000000000000000" pitchFamily="2" charset="2"/>
              <a:buChar char="§"/>
            </a:pPr>
            <a:endParaRPr lang="zh-CN" altLang="en-US"/>
          </a:p>
          <a:p>
            <a:pPr marL="571500" indent="-571500" algn="just" eaLnBrk="1" hangingPunct="1">
              <a:buSzTx/>
              <a:buFont typeface="Wingdings" panose="05000000000000000000" pitchFamily="2" charset="2"/>
              <a:buNone/>
            </a:pPr>
            <a:r>
              <a:rPr lang="zh-CN" altLang="en-US"/>
              <a:t>     得</a:t>
            </a:r>
          </a:p>
        </p:txBody>
      </p:sp>
      <p:sp>
        <p:nvSpPr>
          <p:cNvPr id="109573" name="Rectangle 3"/>
          <p:cNvSpPr>
            <a:spLocks noGrp="1" noChangeArrowheads="1"/>
          </p:cNvSpPr>
          <p:nvPr>
            <p:ph type="title"/>
          </p:nvPr>
        </p:nvSpPr>
        <p:spPr>
          <a:xfrm>
            <a:off x="1295400" y="152400"/>
            <a:ext cx="6386513" cy="882650"/>
          </a:xfrm>
          <a:noFill/>
        </p:spPr>
        <p:txBody>
          <a:bodyPr/>
          <a:lstStyle/>
          <a:p>
            <a:pPr eaLnBrk="1" hangingPunct="1"/>
            <a:r>
              <a:rPr lang="en-US" altLang="zh-CN" sz="3600" dirty="0"/>
              <a:t>k</a:t>
            </a:r>
            <a:r>
              <a:rPr lang="zh-CN" altLang="en-US" sz="3600" dirty="0"/>
              <a:t>阶常系数线性齐次递推关系</a:t>
            </a:r>
          </a:p>
        </p:txBody>
      </p:sp>
      <p:sp>
        <p:nvSpPr>
          <p:cNvPr id="109574"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9575"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9576"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9577"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9578"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9579"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9580"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9581"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9582"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9583"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9584"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9585"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9586"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9587"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9588"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9589" name="Rectangle 20"/>
          <p:cNvSpPr>
            <a:spLocks noChangeArrowheads="1"/>
          </p:cNvSpPr>
          <p:nvPr/>
        </p:nvSpPr>
        <p:spPr bwMode="auto">
          <a:xfrm>
            <a:off x="0" y="29718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9590" name="Object 19"/>
              <p:cNvSpPr txBox="1"/>
              <p:nvPr/>
            </p:nvSpPr>
            <p:spPr bwMode="auto">
              <a:xfrm>
                <a:off x="2555875" y="1700213"/>
                <a:ext cx="4627314" cy="164782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𝐷</m:t>
                                </m:r>
                                <m:r>
                                  <a:rPr lang="zh-CN" altLang="en-US" i="1">
                                    <a:solidFill>
                                      <a:srgbClr val="000000"/>
                                    </a:solidFill>
                                    <a:latin typeface="Cambria Math" panose="02040503050406030204" pitchFamily="18" charset="0"/>
                                  </a:rPr>
                                  <m:t>=1</m:t>
                                </m:r>
                              </m:e>
                            </m:mr>
                            <m:mr>
                              <m:e>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𝐷</m:t>
                                </m:r>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+4</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+4</m:t>
                                </m:r>
                                <m:r>
                                  <a:rPr lang="zh-CN" altLang="en-US" i="1">
                                    <a:solidFill>
                                      <a:srgbClr val="000000"/>
                                    </a:solidFill>
                                    <a:latin typeface="Cambria Math" panose="02040503050406030204" pitchFamily="18" charset="0"/>
                                  </a:rPr>
                                  <m:t>𝐷</m:t>
                                </m:r>
                                <m:r>
                                  <a:rPr lang="zh-CN" altLang="en-US" i="1">
                                    <a:solidFill>
                                      <a:srgbClr val="000000"/>
                                    </a:solidFill>
                                    <a:latin typeface="Cambria Math" panose="02040503050406030204" pitchFamily="18" charset="0"/>
                                  </a:rPr>
                                  <m:t>=1</m:t>
                                </m:r>
                              </m:e>
                            </m:mr>
                            <m:mr>
                              <m:e>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−3</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−9</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+8</m:t>
                                </m:r>
                                <m:r>
                                  <a:rPr lang="zh-CN" altLang="en-US" i="1">
                                    <a:solidFill>
                                      <a:srgbClr val="000000"/>
                                    </a:solidFill>
                                    <a:latin typeface="Cambria Math" panose="02040503050406030204" pitchFamily="18" charset="0"/>
                                  </a:rPr>
                                  <m:t>𝐷</m:t>
                                </m:r>
                                <m:r>
                                  <a:rPr lang="zh-CN" altLang="en-US" i="1">
                                    <a:solidFill>
                                      <a:srgbClr val="000000"/>
                                    </a:solidFill>
                                    <a:latin typeface="Cambria Math" panose="02040503050406030204" pitchFamily="18" charset="0"/>
                                  </a:rPr>
                                  <m:t>=2</m:t>
                                </m:r>
                              </m:e>
                            </m:mr>
                          </m:m>
                        </m:e>
                      </m:d>
                    </m:oMath>
                  </m:oMathPara>
                </a14:m>
                <a:endParaRPr lang="zh-CN" altLang="en-US" dirty="0"/>
              </a:p>
            </p:txBody>
          </p:sp>
        </mc:Choice>
        <mc:Fallback xmlns="">
          <p:sp>
            <p:nvSpPr>
              <p:cNvPr id="109590" name="Object 19"/>
              <p:cNvSpPr txBox="1">
                <a:spLocks noRot="1" noChangeAspect="1" noMove="1" noResize="1" noEditPoints="1" noAdjustHandles="1" noChangeArrowheads="1" noChangeShapeType="1" noTextEdit="1"/>
              </p:cNvSpPr>
              <p:nvPr/>
            </p:nvSpPr>
            <p:spPr bwMode="auto">
              <a:xfrm>
                <a:off x="2555875" y="1700213"/>
                <a:ext cx="4627314" cy="1647825"/>
              </a:xfrm>
              <a:prstGeom prst="rect">
                <a:avLst/>
              </a:prstGeom>
              <a:blipFill>
                <a:blip r:embed="rId2"/>
                <a:stretch>
                  <a:fillRect/>
                </a:stretch>
              </a:blipFill>
              <a:ln>
                <a:noFill/>
              </a:ln>
            </p:spPr>
            <p:txBody>
              <a:bodyPr/>
              <a:lstStyle/>
              <a:p>
                <a:r>
                  <a:rPr lang="zh-CN" altLang="en-US">
                    <a:noFill/>
                  </a:rPr>
                  <a:t> </a:t>
                </a:r>
              </a:p>
            </p:txBody>
          </p:sp>
        </mc:Fallback>
      </mc:AlternateContent>
      <p:sp>
        <p:nvSpPr>
          <p:cNvPr id="109591" name="Rectangle 22"/>
          <p:cNvSpPr>
            <a:spLocks noChangeArrowheads="1"/>
          </p:cNvSpPr>
          <p:nvPr/>
        </p:nvSpPr>
        <p:spPr bwMode="auto">
          <a:xfrm>
            <a:off x="0" y="32385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62581" name="Object 21"/>
              <p:cNvSpPr txBox="1"/>
              <p:nvPr/>
            </p:nvSpPr>
            <p:spPr bwMode="auto">
              <a:xfrm>
                <a:off x="1547664" y="3745935"/>
                <a:ext cx="5616475" cy="1223937"/>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7</m:t>
                          </m:r>
                        </m:num>
                        <m:den>
                          <m:r>
                            <a:rPr lang="zh-CN" altLang="en-US" i="1">
                              <a:solidFill>
                                <a:srgbClr val="000000"/>
                              </a:solidFill>
                              <a:latin typeface="Cambria Math" panose="02040503050406030204" pitchFamily="18" charset="0"/>
                            </a:rPr>
                            <m:t>9</m:t>
                          </m:r>
                        </m:den>
                      </m:f>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3</m:t>
                          </m:r>
                        </m:den>
                      </m:f>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=0,</m:t>
                      </m:r>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𝐷</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2</m:t>
                          </m:r>
                        </m:num>
                        <m:den>
                          <m:r>
                            <a:rPr lang="zh-CN" altLang="en-US" i="1">
                              <a:solidFill>
                                <a:srgbClr val="000000"/>
                              </a:solidFill>
                              <a:latin typeface="Cambria Math" panose="02040503050406030204" pitchFamily="18" charset="0"/>
                            </a:rPr>
                            <m:t>9</m:t>
                          </m:r>
                        </m:den>
                      </m:f>
                    </m:oMath>
                  </m:oMathPara>
                </a14:m>
                <a:endParaRPr lang="zh-CN" altLang="en-US" dirty="0"/>
              </a:p>
            </p:txBody>
          </p:sp>
        </mc:Choice>
        <mc:Fallback xmlns="">
          <p:sp>
            <p:nvSpPr>
              <p:cNvPr id="10562581" name="Object 21"/>
              <p:cNvSpPr txBox="1">
                <a:spLocks noRot="1" noChangeAspect="1" noMove="1" noResize="1" noEditPoints="1" noAdjustHandles="1" noChangeArrowheads="1" noChangeShapeType="1" noTextEdit="1"/>
              </p:cNvSpPr>
              <p:nvPr/>
            </p:nvSpPr>
            <p:spPr bwMode="auto">
              <a:xfrm>
                <a:off x="1547664" y="3745935"/>
                <a:ext cx="5616475" cy="1223937"/>
              </a:xfrm>
              <a:prstGeom prst="rect">
                <a:avLst/>
              </a:prstGeom>
              <a:blipFill>
                <a:blip r:embed="rId3"/>
                <a:stretch>
                  <a:fillRect/>
                </a:stretch>
              </a:blipFill>
              <a:ln>
                <a:noFill/>
              </a:ln>
            </p:spPr>
            <p:txBody>
              <a:bodyPr/>
              <a:lstStyle/>
              <a:p>
                <a:r>
                  <a:rPr lang="zh-CN" altLang="en-US">
                    <a:noFill/>
                  </a:rPr>
                  <a:t> </a:t>
                </a:r>
              </a:p>
            </p:txBody>
          </p:sp>
        </mc:Fallback>
      </mc:AlternateContent>
      <p:sp>
        <p:nvSpPr>
          <p:cNvPr id="109593" name="Rectangle 24"/>
          <p:cNvSpPr>
            <a:spLocks noChangeArrowheads="1"/>
          </p:cNvSpPr>
          <p:nvPr/>
        </p:nvSpPr>
        <p:spPr bwMode="auto">
          <a:xfrm>
            <a:off x="0" y="32385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62583" name="Object 23"/>
              <p:cNvSpPr txBox="1"/>
              <p:nvPr/>
            </p:nvSpPr>
            <p:spPr bwMode="auto">
              <a:xfrm>
                <a:off x="1258888" y="5013326"/>
                <a:ext cx="6553472" cy="100806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7</m:t>
                          </m:r>
                        </m:num>
                        <m:den>
                          <m:r>
                            <a:rPr lang="zh-CN" altLang="en-US" i="1">
                              <a:solidFill>
                                <a:srgbClr val="000000"/>
                              </a:solidFill>
                              <a:latin typeface="Cambria Math" panose="02040503050406030204" pitchFamily="18" charset="0"/>
                            </a:rPr>
                            <m:t>9</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3</m:t>
                          </m:r>
                        </m:den>
                      </m:f>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2</m:t>
                          </m:r>
                        </m:num>
                        <m:den>
                          <m:r>
                            <a:rPr lang="zh-CN" altLang="en-US" i="1">
                              <a:solidFill>
                                <a:srgbClr val="000000"/>
                              </a:solidFill>
                              <a:latin typeface="Cambria Math" panose="02040503050406030204" pitchFamily="18" charset="0"/>
                            </a:rPr>
                            <m:t>9</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≥0</m:t>
                      </m:r>
                    </m:oMath>
                  </m:oMathPara>
                </a14:m>
                <a:endParaRPr lang="zh-CN" altLang="en-US" dirty="0"/>
              </a:p>
            </p:txBody>
          </p:sp>
        </mc:Choice>
        <mc:Fallback xmlns="">
          <p:sp>
            <p:nvSpPr>
              <p:cNvPr id="10562583" name="Object 23"/>
              <p:cNvSpPr txBox="1">
                <a:spLocks noRot="1" noChangeAspect="1" noMove="1" noResize="1" noEditPoints="1" noAdjustHandles="1" noChangeArrowheads="1" noChangeShapeType="1" noTextEdit="1"/>
              </p:cNvSpPr>
              <p:nvPr/>
            </p:nvSpPr>
            <p:spPr bwMode="auto">
              <a:xfrm>
                <a:off x="1258888" y="5013326"/>
                <a:ext cx="6553472" cy="1008062"/>
              </a:xfrm>
              <a:prstGeom prst="rect">
                <a:avLst/>
              </a:prstGeom>
              <a:blipFill>
                <a:blip r:embed="rId4"/>
                <a:stretch>
                  <a:fillRect/>
                </a:stretch>
              </a:blipFill>
              <a:ln>
                <a:noFill/>
              </a:ln>
            </p:spPr>
            <p:txBody>
              <a:bodyPr/>
              <a:lstStyle/>
              <a:p>
                <a:r>
                  <a:rPr lang="zh-CN" altLang="en-US">
                    <a:noFill/>
                  </a:rPr>
                  <a:t> </a:t>
                </a:r>
              </a:p>
            </p:txBody>
          </p:sp>
        </mc:Fallback>
      </mc:AlternateContent>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05EAD-F387-4F3B-8E55-51AC139BAA1C}"/>
              </a:ext>
            </a:extLst>
          </p:cNvPr>
          <p:cNvSpPr>
            <a:spLocks noGrp="1"/>
          </p:cNvSpPr>
          <p:nvPr>
            <p:ph type="title"/>
          </p:nvPr>
        </p:nvSpPr>
        <p:spPr/>
        <p:txBody>
          <a:bodyPr/>
          <a:lstStyle/>
          <a:p>
            <a:r>
              <a:rPr lang="en-US" altLang="zh-CN" dirty="0"/>
              <a:t>k</a:t>
            </a:r>
            <a:r>
              <a:rPr lang="zh-CN" altLang="en-US" dirty="0"/>
              <a:t>阶常系数线性齐次递推关系</a:t>
            </a:r>
          </a:p>
        </p:txBody>
      </p:sp>
      <p:sp>
        <p:nvSpPr>
          <p:cNvPr id="3" name="内容占位符 2">
            <a:extLst>
              <a:ext uri="{FF2B5EF4-FFF2-40B4-BE49-F238E27FC236}">
                <a16:creationId xmlns:a16="http://schemas.microsoft.com/office/drawing/2014/main" id="{74EF1C8B-6996-4BB9-8264-17089870F2A7}"/>
              </a:ext>
            </a:extLst>
          </p:cNvPr>
          <p:cNvSpPr>
            <a:spLocks noGrp="1"/>
          </p:cNvSpPr>
          <p:nvPr>
            <p:ph idx="1"/>
          </p:nvPr>
        </p:nvSpPr>
        <p:spPr>
          <a:xfrm>
            <a:off x="869880" y="1196752"/>
            <a:ext cx="7772400" cy="576064"/>
          </a:xfrm>
        </p:spPr>
        <p:txBody>
          <a:bodyPr/>
          <a:lstStyle/>
          <a:p>
            <a:r>
              <a:rPr lang="en-US" altLang="zh-CN" dirty="0"/>
              <a:t>P61</a:t>
            </a:r>
            <a:r>
              <a:rPr lang="zh-CN" altLang="en-US" dirty="0"/>
              <a:t>页结论：设</a:t>
            </a:r>
            <a:r>
              <a:rPr lang="en-US" altLang="zh-CN" dirty="0"/>
              <a:t>C(x)</a:t>
            </a:r>
            <a:r>
              <a:rPr lang="zh-CN" altLang="en-US" dirty="0"/>
              <a:t>为对应的特征方程</a:t>
            </a:r>
          </a:p>
        </p:txBody>
      </p:sp>
      <p:sp>
        <p:nvSpPr>
          <p:cNvPr id="4" name="日期占位符 3">
            <a:extLst>
              <a:ext uri="{FF2B5EF4-FFF2-40B4-BE49-F238E27FC236}">
                <a16:creationId xmlns:a16="http://schemas.microsoft.com/office/drawing/2014/main" id="{E87D895F-6A8C-47C3-A426-5693DAAEEDDA}"/>
              </a:ext>
            </a:extLst>
          </p:cNvPr>
          <p:cNvSpPr>
            <a:spLocks noGrp="1"/>
          </p:cNvSpPr>
          <p:nvPr>
            <p:ph type="dt" sz="half" idx="4294967295"/>
          </p:nvPr>
        </p:nvSpPr>
        <p:spPr>
          <a:xfrm>
            <a:off x="914400" y="6324600"/>
            <a:ext cx="1905000" cy="457200"/>
          </a:xfrm>
          <a:prstGeom prst="rect">
            <a:avLst/>
          </a:prstGeom>
        </p:spPr>
        <p:txBody>
          <a:bodyPr/>
          <a:lstStyle/>
          <a:p>
            <a:pPr>
              <a:defRPr/>
            </a:pPr>
            <a:fld id="{E9C26F25-29E0-44E4-9D5C-D01F5936C2D0}" type="datetime1">
              <a:rPr lang="zh-CN" altLang="en-US" smtClean="0"/>
              <a:pPr>
                <a:defRPr/>
              </a:pPr>
              <a:t>2021/4/16</a:t>
            </a:fld>
            <a:endParaRPr lang="en-US" altLang="zh-CN"/>
          </a:p>
        </p:txBody>
      </p:sp>
      <p:sp>
        <p:nvSpPr>
          <p:cNvPr id="5" name="灯片编号占位符 4">
            <a:extLst>
              <a:ext uri="{FF2B5EF4-FFF2-40B4-BE49-F238E27FC236}">
                <a16:creationId xmlns:a16="http://schemas.microsoft.com/office/drawing/2014/main" id="{A90166D9-1C38-4875-8EA9-332C4CA73DF4}"/>
              </a:ext>
            </a:extLst>
          </p:cNvPr>
          <p:cNvSpPr>
            <a:spLocks noGrp="1"/>
          </p:cNvSpPr>
          <p:nvPr>
            <p:ph type="sldNum" sz="quarter" idx="12"/>
          </p:nvPr>
        </p:nvSpPr>
        <p:spPr/>
        <p:txBody>
          <a:bodyPr/>
          <a:lstStyle/>
          <a:p>
            <a:pPr>
              <a:defRPr/>
            </a:pPr>
            <a:fld id="{17B5AA2A-1ED9-4E60-AA45-DA5ECEDE97FC}" type="slidenum">
              <a:rPr lang="en-US" altLang="zh-CN" smtClean="0"/>
              <a:pPr>
                <a:defRPr/>
              </a:pPr>
              <a:t>125</a:t>
            </a:fld>
            <a:endParaRPr lang="en-US" altLang="zh-CN"/>
          </a:p>
        </p:txBody>
      </p:sp>
      <p:pic>
        <p:nvPicPr>
          <p:cNvPr id="6" name="图片 5">
            <a:extLst>
              <a:ext uri="{FF2B5EF4-FFF2-40B4-BE49-F238E27FC236}">
                <a16:creationId xmlns:a16="http://schemas.microsoft.com/office/drawing/2014/main" id="{9F0715F0-A9CF-4DCD-8A53-F7E0E317231C}"/>
              </a:ext>
            </a:extLst>
          </p:cNvPr>
          <p:cNvPicPr>
            <a:picLocks noChangeAspect="1"/>
          </p:cNvPicPr>
          <p:nvPr/>
        </p:nvPicPr>
        <p:blipFill>
          <a:blip r:embed="rId2"/>
          <a:stretch>
            <a:fillRect/>
          </a:stretch>
        </p:blipFill>
        <p:spPr>
          <a:xfrm>
            <a:off x="467544" y="1772816"/>
            <a:ext cx="8544033" cy="4551784"/>
          </a:xfrm>
          <a:prstGeom prst="rect">
            <a:avLst/>
          </a:prstGeom>
        </p:spPr>
      </p:pic>
    </p:spTree>
    <p:extLst>
      <p:ext uri="{BB962C8B-B14F-4D97-AF65-F5344CB8AC3E}">
        <p14:creationId xmlns:p14="http://schemas.microsoft.com/office/powerpoint/2010/main" val="297499549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0594"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2598C7A2-098F-41F3-86C9-550381A292E7}"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10595"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F39BD24C-4FFC-4CA2-9BB0-3275060B898A}" type="slidenum">
              <a:rPr kumimoji="0" lang="en-US" altLang="zh-CN" sz="1400">
                <a:ea typeface="宋体" panose="02010600030101010101" pitchFamily="2" charset="-122"/>
              </a:rPr>
              <a:pPr/>
              <a:t>126</a:t>
            </a:fld>
            <a:endParaRPr kumimoji="0" lang="en-US" altLang="zh-CN" sz="1400">
              <a:ea typeface="宋体" panose="02010600030101010101" pitchFamily="2" charset="-122"/>
            </a:endParaRPr>
          </a:p>
        </p:txBody>
      </p:sp>
      <p:sp>
        <p:nvSpPr>
          <p:cNvPr id="10598402" name="Rectangle 2"/>
          <p:cNvSpPr>
            <a:spLocks noGrp="1" noChangeArrowheads="1"/>
          </p:cNvSpPr>
          <p:nvPr>
            <p:ph type="body" idx="1"/>
          </p:nvPr>
        </p:nvSpPr>
        <p:spPr>
          <a:xfrm>
            <a:off x="250825" y="1341438"/>
            <a:ext cx="8421688" cy="4670425"/>
          </a:xfrm>
        </p:spPr>
        <p:txBody>
          <a:bodyPr/>
          <a:lstStyle/>
          <a:p>
            <a:pPr marL="571500" indent="-571500" eaLnBrk="1" hangingPunct="1"/>
            <a:r>
              <a:rPr lang="zh-CN" altLang="en-US" dirty="0"/>
              <a:t>定理</a:t>
            </a:r>
            <a:r>
              <a:rPr lang="en-US" altLang="zh-CN" dirty="0"/>
              <a:t>2.3 </a:t>
            </a:r>
            <a:r>
              <a:rPr lang="zh-CN" altLang="en-US" dirty="0"/>
              <a:t> </a:t>
            </a:r>
            <a:r>
              <a:rPr lang="en-US" altLang="zh-CN" dirty="0"/>
              <a:t>k</a:t>
            </a:r>
            <a:r>
              <a:rPr lang="zh-CN" altLang="en-US" dirty="0"/>
              <a:t>阶常系数线性非齐次递推关系</a:t>
            </a:r>
          </a:p>
          <a:p>
            <a:pPr marL="571500" indent="-571500" eaLnBrk="1" hangingPunct="1">
              <a:buFont typeface="Wingdings" panose="05000000000000000000" pitchFamily="2" charset="2"/>
              <a:buNone/>
            </a:pPr>
            <a:r>
              <a:rPr lang="zh-CN" altLang="en-US" dirty="0"/>
              <a:t>                                                                     </a:t>
            </a:r>
            <a:r>
              <a:rPr lang="en-US" altLang="zh-CN" dirty="0"/>
              <a:t>(1)</a:t>
            </a:r>
          </a:p>
          <a:p>
            <a:pPr marL="571500" indent="-571500" eaLnBrk="1" hangingPunct="1">
              <a:buFont typeface="Wingdings" panose="05000000000000000000" pitchFamily="2" charset="2"/>
              <a:buNone/>
            </a:pPr>
            <a:r>
              <a:rPr lang="en-US" altLang="zh-CN" sz="1400" dirty="0"/>
              <a:t>     </a:t>
            </a:r>
          </a:p>
          <a:p>
            <a:pPr marL="571500" indent="-571500" eaLnBrk="1" hangingPunct="1">
              <a:buFont typeface="Wingdings" panose="05000000000000000000" pitchFamily="2" charset="2"/>
              <a:buNone/>
            </a:pPr>
            <a:r>
              <a:rPr lang="en-US" altLang="zh-CN" dirty="0"/>
              <a:t>     </a:t>
            </a:r>
            <a:r>
              <a:rPr lang="zh-CN" altLang="en-US" dirty="0"/>
              <a:t>的通解是该递推关系的一个特解加上其相应的齐次递推关系</a:t>
            </a:r>
          </a:p>
          <a:p>
            <a:pPr marL="571500" indent="-571500" eaLnBrk="1" hangingPunct="1">
              <a:buFont typeface="Wingdings" panose="05000000000000000000" pitchFamily="2" charset="2"/>
              <a:buNone/>
            </a:pPr>
            <a:r>
              <a:rPr lang="zh-CN" altLang="en-US" dirty="0"/>
              <a:t>                                                                      </a:t>
            </a:r>
            <a:r>
              <a:rPr lang="en-US" altLang="zh-CN" dirty="0"/>
              <a:t>(2)     </a:t>
            </a:r>
          </a:p>
          <a:p>
            <a:pPr marL="571500" indent="-571500" eaLnBrk="1" hangingPunct="1">
              <a:buFont typeface="Wingdings" panose="05000000000000000000" pitchFamily="2" charset="2"/>
              <a:buNone/>
            </a:pPr>
            <a:r>
              <a:rPr lang="en-US" altLang="zh-CN" dirty="0"/>
              <a:t>     </a:t>
            </a:r>
            <a:r>
              <a:rPr lang="zh-CN" altLang="en-US" dirty="0"/>
              <a:t>的通解。</a:t>
            </a:r>
          </a:p>
          <a:p>
            <a:pPr marL="571500" indent="-571500" eaLnBrk="1" hangingPunct="1">
              <a:buFont typeface="Wingdings" panose="05000000000000000000" pitchFamily="2" charset="2"/>
              <a:buNone/>
            </a:pPr>
            <a:r>
              <a:rPr lang="zh-CN" altLang="en-US" dirty="0"/>
              <a:t>     证 设           分别为</a:t>
            </a:r>
            <a:r>
              <a:rPr lang="en-US" altLang="zh-CN" dirty="0"/>
              <a:t>(1)</a:t>
            </a:r>
            <a:r>
              <a:rPr lang="zh-CN" altLang="en-US" dirty="0"/>
              <a:t>的特解和</a:t>
            </a:r>
            <a:r>
              <a:rPr lang="en-US" altLang="zh-CN" dirty="0"/>
              <a:t>(2)</a:t>
            </a:r>
            <a:r>
              <a:rPr lang="zh-CN" altLang="en-US" dirty="0"/>
              <a:t>的通解。则</a:t>
            </a:r>
          </a:p>
        </p:txBody>
      </p:sp>
      <p:sp>
        <p:nvSpPr>
          <p:cNvPr id="110597" name="Rectangle 3"/>
          <p:cNvSpPr>
            <a:spLocks noGrp="1" noChangeArrowheads="1"/>
          </p:cNvSpPr>
          <p:nvPr>
            <p:ph type="title"/>
          </p:nvPr>
        </p:nvSpPr>
        <p:spPr>
          <a:xfrm>
            <a:off x="1295400" y="152400"/>
            <a:ext cx="6805613" cy="882650"/>
          </a:xfrm>
          <a:noFill/>
        </p:spPr>
        <p:txBody>
          <a:bodyPr/>
          <a:lstStyle/>
          <a:p>
            <a:pPr eaLnBrk="1" hangingPunct="1"/>
            <a:r>
              <a:rPr lang="zh-CN" altLang="en-US"/>
              <a:t>常系数线性非齐次递推关系 </a:t>
            </a:r>
          </a:p>
        </p:txBody>
      </p:sp>
      <p:sp>
        <p:nvSpPr>
          <p:cNvPr id="110598"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0599"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0600"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0601"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0602"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0603"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0604"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0605"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0606" name="Rectangle 13"/>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0607" name="Rectangle 15"/>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10608" name="Object 14"/>
              <p:cNvSpPr txBox="1"/>
              <p:nvPr/>
            </p:nvSpPr>
            <p:spPr bwMode="auto">
              <a:xfrm>
                <a:off x="827088" y="1916113"/>
                <a:ext cx="6769100" cy="504825"/>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2</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𝑘</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≠0</m:t>
                      </m:r>
                      <m:r>
                        <m:rPr>
                          <m:nor/>
                        </m:rPr>
                        <a:rPr lang="zh-CN" altLang="en-US" i="0">
                          <a:solidFill>
                            <a:srgbClr val="000000"/>
                          </a:solidFill>
                          <a:latin typeface="Cambria Math" panose="02040503050406030204" pitchFamily="18" charset="0"/>
                        </a:rPr>
                        <m:t>  </m:t>
                      </m:r>
                    </m:oMath>
                  </m:oMathPara>
                </a14:m>
                <a:endParaRPr lang="zh-CN" altLang="en-US"/>
              </a:p>
            </p:txBody>
          </p:sp>
        </mc:Choice>
        <mc:Fallback xmlns="">
          <p:sp>
            <p:nvSpPr>
              <p:cNvPr id="110608" name="Object 14"/>
              <p:cNvSpPr txBox="1">
                <a:spLocks noRot="1" noChangeAspect="1" noMove="1" noResize="1" noEditPoints="1" noAdjustHandles="1" noChangeArrowheads="1" noChangeShapeType="1" noTextEdit="1"/>
              </p:cNvSpPr>
              <p:nvPr/>
            </p:nvSpPr>
            <p:spPr bwMode="auto">
              <a:xfrm>
                <a:off x="827088" y="1916113"/>
                <a:ext cx="6769100" cy="504825"/>
              </a:xfrm>
              <a:prstGeom prst="rect">
                <a:avLst/>
              </a:prstGeom>
              <a:blipFill>
                <a:blip r:embed="rId2"/>
                <a:stretch>
                  <a:fillRect b="-1205"/>
                </a:stretch>
              </a:blipFill>
              <a:ln>
                <a:noFill/>
              </a:ln>
            </p:spPr>
            <p:txBody>
              <a:bodyPr/>
              <a:lstStyle/>
              <a:p>
                <a:r>
                  <a:rPr lang="zh-CN" altLang="en-US">
                    <a:noFill/>
                  </a:rPr>
                  <a:t> </a:t>
                </a:r>
              </a:p>
            </p:txBody>
          </p:sp>
        </mc:Fallback>
      </mc:AlternateContent>
      <p:sp>
        <p:nvSpPr>
          <p:cNvPr id="110609" name="Rectangle 17"/>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10610" name="Object 16"/>
              <p:cNvSpPr txBox="1"/>
              <p:nvPr/>
            </p:nvSpPr>
            <p:spPr bwMode="auto">
              <a:xfrm>
                <a:off x="900113" y="3573463"/>
                <a:ext cx="6481762" cy="541337"/>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2</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𝑘</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=0</m:t>
                      </m:r>
                      <m:r>
                        <m:rPr>
                          <m:nor/>
                        </m:rPr>
                        <a:rPr lang="zh-CN" altLang="en-US" i="0">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≠0</m:t>
                      </m:r>
                    </m:oMath>
                  </m:oMathPara>
                </a14:m>
                <a:endParaRPr lang="zh-CN" altLang="en-US"/>
              </a:p>
            </p:txBody>
          </p:sp>
        </mc:Choice>
        <mc:Fallback xmlns="">
          <p:sp>
            <p:nvSpPr>
              <p:cNvPr id="110610" name="Object 16"/>
              <p:cNvSpPr txBox="1">
                <a:spLocks noRot="1" noChangeAspect="1" noMove="1" noResize="1" noEditPoints="1" noAdjustHandles="1" noChangeArrowheads="1" noChangeShapeType="1" noTextEdit="1"/>
              </p:cNvSpPr>
              <p:nvPr/>
            </p:nvSpPr>
            <p:spPr bwMode="auto">
              <a:xfrm>
                <a:off x="900113" y="3573463"/>
                <a:ext cx="6481762" cy="541337"/>
              </a:xfrm>
              <a:prstGeom prst="rect">
                <a:avLst/>
              </a:prstGeom>
              <a:blipFill>
                <a:blip r:embed="rId3"/>
                <a:stretch>
                  <a:fillRect/>
                </a:stretch>
              </a:blipFill>
              <a:ln>
                <a:noFill/>
              </a:ln>
            </p:spPr>
            <p:txBody>
              <a:bodyPr/>
              <a:lstStyle/>
              <a:p>
                <a:r>
                  <a:rPr lang="zh-CN" altLang="en-US">
                    <a:noFill/>
                  </a:rPr>
                  <a:t> </a:t>
                </a:r>
              </a:p>
            </p:txBody>
          </p:sp>
        </mc:Fallback>
      </mc:AlternateContent>
      <p:sp>
        <p:nvSpPr>
          <p:cNvPr id="110611" name="Rectangle 19"/>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98418" name="Object 18"/>
              <p:cNvSpPr txBox="1"/>
              <p:nvPr/>
            </p:nvSpPr>
            <p:spPr bwMode="auto">
              <a:xfrm>
                <a:off x="1763713" y="4581525"/>
                <a:ext cx="1008062" cy="56197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up>
                          <m:r>
                            <a:rPr lang="zh-CN" altLang="en-US" i="1">
                              <a:solidFill>
                                <a:srgbClr val="000000"/>
                              </a:solidFill>
                              <a:latin typeface="Cambria Math" panose="02040503050406030204" pitchFamily="18" charset="0"/>
                            </a:rPr>
                            <m:t>′</m:t>
                          </m:r>
                        </m:sup>
                      </m:sSubSup>
                      <m:r>
                        <a:rPr lang="zh-CN" altLang="en-US" i="1">
                          <a:solidFill>
                            <a:srgbClr val="000000"/>
                          </a:solidFill>
                          <a:latin typeface="Cambria Math" panose="02040503050406030204" pitchFamily="18" charset="0"/>
                        </a:rPr>
                        <m:t>,</m:t>
                      </m:r>
                      <m:r>
                        <a:rPr lang="zh-CN" altLang="en-US" i="0">
                          <a:solidFill>
                            <a:srgbClr val="000000"/>
                          </a:solidFill>
                          <a:latin typeface="Cambria Math" panose="02040503050406030204" pitchFamily="18" charset="0"/>
                        </a:rPr>
                        <m:t> </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up>
                          <m:r>
                            <a:rPr lang="zh-CN" altLang="en-US" i="1">
                              <a:solidFill>
                                <a:srgbClr val="000000"/>
                              </a:solidFill>
                              <a:latin typeface="Cambria Math" panose="02040503050406030204" pitchFamily="18" charset="0"/>
                            </a:rPr>
                            <m:t>″</m:t>
                          </m:r>
                        </m:sup>
                      </m:sSubSup>
                    </m:oMath>
                  </m:oMathPara>
                </a14:m>
                <a:endParaRPr lang="zh-CN" altLang="en-US"/>
              </a:p>
            </p:txBody>
          </p:sp>
        </mc:Choice>
        <mc:Fallback xmlns="">
          <p:sp>
            <p:nvSpPr>
              <p:cNvPr id="10598418" name="Object 18"/>
              <p:cNvSpPr txBox="1">
                <a:spLocks noRot="1" noChangeAspect="1" noMove="1" noResize="1" noEditPoints="1" noAdjustHandles="1" noChangeArrowheads="1" noChangeShapeType="1" noTextEdit="1"/>
              </p:cNvSpPr>
              <p:nvPr/>
            </p:nvSpPr>
            <p:spPr bwMode="auto">
              <a:xfrm>
                <a:off x="1763713" y="4581525"/>
                <a:ext cx="1008062" cy="561975"/>
              </a:xfrm>
              <a:prstGeom prst="rect">
                <a:avLst/>
              </a:prstGeom>
              <a:blipFill>
                <a:blip r:embed="rId4"/>
                <a:stretch>
                  <a:fillRect/>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59840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1618"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1915E72D-15E6-4CA7-ADE0-69F5CE4BEC24}"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11619"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88AC44E2-9A92-4412-BD54-9B0ED76DF2C2}" type="slidenum">
              <a:rPr kumimoji="0" lang="en-US" altLang="zh-CN" sz="1400">
                <a:ea typeface="宋体" panose="02010600030101010101" pitchFamily="2" charset="-122"/>
              </a:rPr>
              <a:pPr/>
              <a:t>127</a:t>
            </a:fld>
            <a:endParaRPr kumimoji="0" lang="en-US" altLang="zh-CN" sz="1400">
              <a:ea typeface="宋体" panose="02010600030101010101" pitchFamily="2" charset="-122"/>
            </a:endParaRPr>
          </a:p>
        </p:txBody>
      </p:sp>
      <p:sp>
        <p:nvSpPr>
          <p:cNvPr id="10599426" name="Rectangle 2"/>
          <p:cNvSpPr>
            <a:spLocks noGrp="1" noChangeArrowheads="1"/>
          </p:cNvSpPr>
          <p:nvPr>
            <p:ph type="body" idx="1"/>
          </p:nvPr>
        </p:nvSpPr>
        <p:spPr>
          <a:xfrm>
            <a:off x="268288" y="1501775"/>
            <a:ext cx="8421687" cy="4670425"/>
          </a:xfrm>
        </p:spPr>
        <p:txBody>
          <a:bodyPr/>
          <a:lstStyle/>
          <a:p>
            <a:pPr marL="571500" indent="-571500" algn="just" eaLnBrk="1" hangingPunct="1">
              <a:buSzTx/>
              <a:buFont typeface="Wingdings" panose="05000000000000000000" pitchFamily="2" charset="2"/>
              <a:buChar char="§"/>
            </a:pPr>
            <a:endParaRPr lang="en-US" altLang="zh-CN">
              <a:latin typeface="黑体" panose="02010609060101010101" pitchFamily="49" charset="-122"/>
            </a:endParaRPr>
          </a:p>
          <a:p>
            <a:pPr marL="571500" indent="-571500" algn="just" eaLnBrk="1" hangingPunct="1">
              <a:buSzTx/>
              <a:buFont typeface="Wingdings" panose="05000000000000000000" pitchFamily="2" charset="2"/>
              <a:buChar char="§"/>
            </a:pPr>
            <a:endParaRPr lang="en-US" altLang="zh-CN">
              <a:latin typeface="黑体" panose="02010609060101010101" pitchFamily="49" charset="-122"/>
            </a:endParaRPr>
          </a:p>
          <a:p>
            <a:pPr marL="571500" indent="-571500" algn="just" eaLnBrk="1" hangingPunct="1">
              <a:buSzTx/>
              <a:buFont typeface="Wingdings" panose="05000000000000000000" pitchFamily="2" charset="2"/>
              <a:buChar char="§"/>
            </a:pPr>
            <a:r>
              <a:rPr lang="zh-CN" altLang="en-US"/>
              <a:t>因此有</a:t>
            </a:r>
          </a:p>
          <a:p>
            <a:pPr marL="571500" indent="-571500" algn="just" eaLnBrk="1" hangingPunct="1">
              <a:buSzTx/>
              <a:buFont typeface="Wingdings" panose="05000000000000000000" pitchFamily="2" charset="2"/>
              <a:buChar char="§"/>
            </a:pPr>
            <a:endParaRPr lang="zh-CN" altLang="en-US"/>
          </a:p>
          <a:p>
            <a:pPr marL="571500" indent="-571500" algn="just" eaLnBrk="1" hangingPunct="1">
              <a:buSzTx/>
              <a:buFont typeface="Wingdings" panose="05000000000000000000" pitchFamily="2" charset="2"/>
              <a:buChar char="§"/>
            </a:pPr>
            <a:endParaRPr lang="zh-CN" altLang="en-US"/>
          </a:p>
          <a:p>
            <a:pPr marL="571500" indent="-571500" algn="just" eaLnBrk="1" hangingPunct="1">
              <a:lnSpc>
                <a:spcPct val="120000"/>
              </a:lnSpc>
              <a:buSzTx/>
              <a:buFont typeface="Wingdings" panose="05000000000000000000" pitchFamily="2" charset="2"/>
              <a:buNone/>
            </a:pPr>
            <a:r>
              <a:rPr lang="zh-CN" altLang="en-US"/>
              <a:t>     若    为</a:t>
            </a:r>
            <a:r>
              <a:rPr lang="en-US" altLang="zh-CN"/>
              <a:t>(1)</a:t>
            </a:r>
            <a:r>
              <a:rPr lang="zh-CN" altLang="en-US"/>
              <a:t>的任意一个解，易知                    是</a:t>
            </a:r>
            <a:r>
              <a:rPr lang="en-US" altLang="zh-CN"/>
              <a:t>(2)</a:t>
            </a:r>
            <a:r>
              <a:rPr lang="zh-CN" altLang="en-US"/>
              <a:t>的解，所以        </a:t>
            </a:r>
          </a:p>
        </p:txBody>
      </p:sp>
      <p:sp>
        <p:nvSpPr>
          <p:cNvPr id="111621" name="Rectangle 3"/>
          <p:cNvSpPr>
            <a:spLocks noGrp="1" noChangeArrowheads="1"/>
          </p:cNvSpPr>
          <p:nvPr>
            <p:ph type="title"/>
          </p:nvPr>
        </p:nvSpPr>
        <p:spPr>
          <a:xfrm>
            <a:off x="1295400" y="152400"/>
            <a:ext cx="6877050" cy="882650"/>
          </a:xfrm>
          <a:noFill/>
        </p:spPr>
        <p:txBody>
          <a:bodyPr/>
          <a:lstStyle/>
          <a:p>
            <a:pPr eaLnBrk="1" hangingPunct="1"/>
            <a:r>
              <a:rPr lang="zh-CN" altLang="en-US"/>
              <a:t>常系数线性非齐次递推关系</a:t>
            </a:r>
          </a:p>
        </p:txBody>
      </p:sp>
      <p:sp>
        <p:nvSpPr>
          <p:cNvPr id="111622"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1623"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1624"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1625"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1626"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1627"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1628"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1629"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1630"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11631" name="Object 14"/>
              <p:cNvSpPr txBox="1"/>
              <p:nvPr/>
            </p:nvSpPr>
            <p:spPr bwMode="auto">
              <a:xfrm>
                <a:off x="1187450" y="1341438"/>
                <a:ext cx="6186488" cy="57308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up>
                          <m:r>
                            <a:rPr lang="zh-CN" altLang="en-US" i="1">
                              <a:solidFill>
                                <a:srgbClr val="000000"/>
                              </a:solidFill>
                              <a:latin typeface="Cambria Math" panose="02040503050406030204" pitchFamily="18" charset="0"/>
                            </a:rPr>
                            <m:t>′</m:t>
                          </m:r>
                        </m:sup>
                      </m:sSub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1</m:t>
                          </m:r>
                        </m:sub>
                      </m:sSub>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m:t>
                          </m:r>
                        </m:sup>
                      </m:sSub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2</m:t>
                          </m:r>
                        </m:sub>
                      </m:sSub>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b>
                        <m:sup>
                          <m:r>
                            <a:rPr lang="zh-CN" altLang="en-US" i="1">
                              <a:solidFill>
                                <a:srgbClr val="000000"/>
                              </a:solidFill>
                              <a:latin typeface="Cambria Math" panose="02040503050406030204" pitchFamily="18" charset="0"/>
                            </a:rPr>
                            <m:t>′</m:t>
                          </m:r>
                        </m:sup>
                      </m:sSub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𝑘</m:t>
                          </m:r>
                        </m:sub>
                      </m:sSub>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sub>
                        <m:sup>
                          <m:r>
                            <a:rPr lang="zh-CN" altLang="en-US" i="1">
                              <a:solidFill>
                                <a:srgbClr val="000000"/>
                              </a:solidFill>
                              <a:latin typeface="Cambria Math" panose="02040503050406030204" pitchFamily="18" charset="0"/>
                            </a:rPr>
                            <m:t>′</m:t>
                          </m:r>
                        </m:sup>
                      </m:sSub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111631" name="Object 14"/>
              <p:cNvSpPr txBox="1">
                <a:spLocks noRot="1" noChangeAspect="1" noMove="1" noResize="1" noEditPoints="1" noAdjustHandles="1" noChangeArrowheads="1" noChangeShapeType="1" noTextEdit="1"/>
              </p:cNvSpPr>
              <p:nvPr/>
            </p:nvSpPr>
            <p:spPr bwMode="auto">
              <a:xfrm>
                <a:off x="1187450" y="1341438"/>
                <a:ext cx="6186488" cy="573087"/>
              </a:xfrm>
              <a:prstGeom prst="rect">
                <a:avLst/>
              </a:prstGeom>
              <a:blipFill>
                <a:blip r:embed="rId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99440" name="Object 16"/>
              <p:cNvSpPr txBox="1"/>
              <p:nvPr/>
            </p:nvSpPr>
            <p:spPr bwMode="auto">
              <a:xfrm>
                <a:off x="1258888" y="2060575"/>
                <a:ext cx="5321300" cy="544513"/>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up>
                          <m:r>
                            <a:rPr lang="zh-CN" altLang="en-US" i="1">
                              <a:solidFill>
                                <a:srgbClr val="000000"/>
                              </a:solidFill>
                              <a:latin typeface="Cambria Math" panose="02040503050406030204" pitchFamily="18" charset="0"/>
                            </a:rPr>
                            <m:t>″</m:t>
                          </m:r>
                        </m:sup>
                      </m:sSub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1</m:t>
                          </m:r>
                        </m:sub>
                      </m:sSub>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m:t>
                          </m:r>
                        </m:sup>
                      </m:sSub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2</m:t>
                          </m:r>
                        </m:sub>
                      </m:sSub>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b>
                        <m:sup>
                          <m:r>
                            <a:rPr lang="zh-CN" altLang="en-US" i="1">
                              <a:solidFill>
                                <a:srgbClr val="000000"/>
                              </a:solidFill>
                              <a:latin typeface="Cambria Math" panose="02040503050406030204" pitchFamily="18" charset="0"/>
                            </a:rPr>
                            <m:t>″</m:t>
                          </m:r>
                        </m:sup>
                      </m:sSub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𝑘</m:t>
                          </m:r>
                        </m:sub>
                      </m:sSub>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sub>
                        <m:sup>
                          <m:r>
                            <a:rPr lang="zh-CN" altLang="en-US" i="1">
                              <a:solidFill>
                                <a:srgbClr val="000000"/>
                              </a:solidFill>
                              <a:latin typeface="Cambria Math" panose="02040503050406030204" pitchFamily="18" charset="0"/>
                            </a:rPr>
                            <m:t>″</m:t>
                          </m:r>
                        </m:sup>
                      </m:sSubSup>
                      <m:r>
                        <a:rPr lang="zh-CN" altLang="en-US" i="1">
                          <a:solidFill>
                            <a:srgbClr val="000000"/>
                          </a:solidFill>
                          <a:latin typeface="Cambria Math" panose="02040503050406030204" pitchFamily="18" charset="0"/>
                        </a:rPr>
                        <m:t>=</m:t>
                      </m:r>
                      <m:r>
                        <a:rPr lang="zh-CN" altLang="en-US" i="0">
                          <a:solidFill>
                            <a:srgbClr val="000000"/>
                          </a:solidFill>
                          <a:latin typeface="Cambria Math" panose="02040503050406030204" pitchFamily="18" charset="0"/>
                        </a:rPr>
                        <m:t>0</m:t>
                      </m:r>
                    </m:oMath>
                  </m:oMathPara>
                </a14:m>
                <a:endParaRPr lang="zh-CN" altLang="en-US"/>
              </a:p>
            </p:txBody>
          </p:sp>
        </mc:Choice>
        <mc:Fallback xmlns="">
          <p:sp>
            <p:nvSpPr>
              <p:cNvPr id="10599440" name="Object 16"/>
              <p:cNvSpPr txBox="1">
                <a:spLocks noRot="1" noChangeAspect="1" noMove="1" noResize="1" noEditPoints="1" noAdjustHandles="1" noChangeArrowheads="1" noChangeShapeType="1" noTextEdit="1"/>
              </p:cNvSpPr>
              <p:nvPr/>
            </p:nvSpPr>
            <p:spPr bwMode="auto">
              <a:xfrm>
                <a:off x="1258888" y="2060575"/>
                <a:ext cx="5321300" cy="544513"/>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99442" name="Object 18"/>
              <p:cNvSpPr txBox="1"/>
              <p:nvPr/>
            </p:nvSpPr>
            <p:spPr bwMode="auto">
              <a:xfrm>
                <a:off x="827088" y="3213100"/>
                <a:ext cx="7777162" cy="522288"/>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up>
                          <m:r>
                            <a:rPr lang="zh-CN" altLang="en-US" i="1">
                              <a:solidFill>
                                <a:srgbClr val="000000"/>
                              </a:solidFill>
                              <a:latin typeface="Cambria Math" panose="02040503050406030204" pitchFamily="18" charset="0"/>
                            </a:rPr>
                            <m:t>′</m:t>
                          </m:r>
                        </m:sup>
                      </m:sSubSup>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up>
                          <m:r>
                            <a:rPr lang="zh-CN" altLang="en-US" i="1">
                              <a:solidFill>
                                <a:srgbClr val="000000"/>
                              </a:solidFill>
                              <a:latin typeface="Cambria Math" panose="02040503050406030204" pitchFamily="18" charset="0"/>
                            </a:rPr>
                            <m:t>″</m:t>
                          </m:r>
                        </m:sup>
                      </m:sSub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m:t>
                          </m:r>
                        </m:sup>
                      </m:sSubSup>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m:t>
                          </m:r>
                        </m:sup>
                      </m:sSub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sub>
                        <m:sup>
                          <m:r>
                            <a:rPr lang="zh-CN" altLang="en-US" i="1">
                              <a:solidFill>
                                <a:srgbClr val="000000"/>
                              </a:solidFill>
                              <a:latin typeface="Cambria Math" panose="02040503050406030204" pitchFamily="18" charset="0"/>
                            </a:rPr>
                            <m:t>′</m:t>
                          </m:r>
                        </m:sup>
                      </m:sSubSup>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sub>
                        <m:sup>
                          <m:r>
                            <a:rPr lang="zh-CN" altLang="en-US" i="1">
                              <a:solidFill>
                                <a:srgbClr val="000000"/>
                              </a:solidFill>
                              <a:latin typeface="Cambria Math" panose="02040503050406030204" pitchFamily="18" charset="0"/>
                            </a:rPr>
                            <m:t>″</m:t>
                          </m:r>
                        </m:sup>
                      </m:sSub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10599442" name="Object 18"/>
              <p:cNvSpPr txBox="1">
                <a:spLocks noRot="1" noChangeAspect="1" noMove="1" noResize="1" noEditPoints="1" noAdjustHandles="1" noChangeArrowheads="1" noChangeShapeType="1" noTextEdit="1"/>
              </p:cNvSpPr>
              <p:nvPr/>
            </p:nvSpPr>
            <p:spPr bwMode="auto">
              <a:xfrm>
                <a:off x="827088" y="3213100"/>
                <a:ext cx="7777162" cy="522288"/>
              </a:xfrm>
              <a:prstGeom prst="rect">
                <a:avLst/>
              </a:prstGeom>
              <a:blipFill>
                <a:blip r:embed="rId4"/>
                <a:stretch>
                  <a:fillRect l="-549"/>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99444" name="Object 20"/>
              <p:cNvSpPr txBox="1"/>
              <p:nvPr/>
            </p:nvSpPr>
            <p:spPr bwMode="auto">
              <a:xfrm>
                <a:off x="1258888" y="4149725"/>
                <a:ext cx="455612" cy="57626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oMath>
                  </m:oMathPara>
                </a14:m>
                <a:endParaRPr lang="zh-CN" altLang="en-US"/>
              </a:p>
            </p:txBody>
          </p:sp>
        </mc:Choice>
        <mc:Fallback xmlns="">
          <p:sp>
            <p:nvSpPr>
              <p:cNvPr id="10599444" name="Object 20"/>
              <p:cNvSpPr txBox="1">
                <a:spLocks noRot="1" noChangeAspect="1" noMove="1" noResize="1" noEditPoints="1" noAdjustHandles="1" noChangeArrowheads="1" noChangeShapeType="1" noTextEdit="1"/>
              </p:cNvSpPr>
              <p:nvPr/>
            </p:nvSpPr>
            <p:spPr bwMode="auto">
              <a:xfrm>
                <a:off x="1258888" y="4149725"/>
                <a:ext cx="455612" cy="576263"/>
              </a:xfrm>
              <a:prstGeom prst="rect">
                <a:avLst/>
              </a:prstGeom>
              <a:blipFill>
                <a:blip r:embed="rId5"/>
                <a:stretch>
                  <a:fillRect r="-2703"/>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99446" name="Object 22"/>
              <p:cNvSpPr txBox="1"/>
              <p:nvPr/>
            </p:nvSpPr>
            <p:spPr bwMode="auto">
              <a:xfrm>
                <a:off x="6084888" y="4149725"/>
                <a:ext cx="1871662" cy="555625"/>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up>
                          <m:r>
                            <a:rPr lang="zh-CN" altLang="en-US" i="1">
                              <a:solidFill>
                                <a:srgbClr val="000000"/>
                              </a:solidFill>
                              <a:latin typeface="Cambria Math" panose="02040503050406030204" pitchFamily="18" charset="0"/>
                            </a:rPr>
                            <m:t>′</m:t>
                          </m:r>
                        </m:sup>
                      </m:sSubSup>
                      <m:r>
                        <a:rPr lang="zh-CN" altLang="en-US" i="1">
                          <a:solidFill>
                            <a:srgbClr val="000000"/>
                          </a:solidFill>
                          <a:latin typeface="Cambria Math" panose="02040503050406030204" pitchFamily="18" charset="0"/>
                        </a:rPr>
                        <m:t>=</m:t>
                      </m:r>
                      <m:r>
                        <a:rPr lang="zh-CN" altLang="en-US" i="0">
                          <a:solidFill>
                            <a:srgbClr val="000000"/>
                          </a:solidFill>
                          <a:latin typeface="Cambria Math" panose="02040503050406030204" pitchFamily="18" charset="0"/>
                        </a:rPr>
                        <m:t> </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up>
                          <m:r>
                            <a:rPr lang="zh-CN" altLang="en-US" i="1">
                              <a:solidFill>
                                <a:srgbClr val="000000"/>
                              </a:solidFill>
                              <a:latin typeface="Cambria Math" panose="02040503050406030204" pitchFamily="18" charset="0"/>
                            </a:rPr>
                            <m:t>″</m:t>
                          </m:r>
                        </m:sup>
                      </m:sSubSup>
                    </m:oMath>
                  </m:oMathPara>
                </a14:m>
                <a:endParaRPr lang="zh-CN" altLang="en-US"/>
              </a:p>
            </p:txBody>
          </p:sp>
        </mc:Choice>
        <mc:Fallback xmlns="">
          <p:sp>
            <p:nvSpPr>
              <p:cNvPr id="10599446" name="Object 22"/>
              <p:cNvSpPr txBox="1">
                <a:spLocks noRot="1" noChangeAspect="1" noMove="1" noResize="1" noEditPoints="1" noAdjustHandles="1" noChangeArrowheads="1" noChangeShapeType="1" noTextEdit="1"/>
              </p:cNvSpPr>
              <p:nvPr/>
            </p:nvSpPr>
            <p:spPr bwMode="auto">
              <a:xfrm>
                <a:off x="6084888" y="4149725"/>
                <a:ext cx="1871662" cy="555625"/>
              </a:xfrm>
              <a:prstGeom prst="rect">
                <a:avLst/>
              </a:prstGeom>
              <a:blipFill>
                <a:blip r:embed="rId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99448" name="Object 24"/>
              <p:cNvSpPr txBox="1"/>
              <p:nvPr/>
            </p:nvSpPr>
            <p:spPr bwMode="auto">
              <a:xfrm>
                <a:off x="3419475" y="4652963"/>
                <a:ext cx="2087563" cy="60483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up>
                          <m:r>
                            <a:rPr lang="zh-CN" altLang="en-US" i="1">
                              <a:solidFill>
                                <a:srgbClr val="000000"/>
                              </a:solidFill>
                              <a:latin typeface="Cambria Math" panose="02040503050406030204" pitchFamily="18" charset="0"/>
                            </a:rPr>
                            <m:t>′</m:t>
                          </m:r>
                        </m:sup>
                      </m:sSubSup>
                      <m:r>
                        <a:rPr lang="zh-CN" altLang="en-US" i="1">
                          <a:solidFill>
                            <a:srgbClr val="000000"/>
                          </a:solidFill>
                          <a:latin typeface="Cambria Math" panose="02040503050406030204" pitchFamily="18" charset="0"/>
                        </a:rPr>
                        <m:t>+</m:t>
                      </m:r>
                      <m:r>
                        <a:rPr lang="zh-CN" altLang="en-US" i="0">
                          <a:solidFill>
                            <a:srgbClr val="000000"/>
                          </a:solidFill>
                          <a:latin typeface="Cambria Math" panose="02040503050406030204" pitchFamily="18" charset="0"/>
                        </a:rPr>
                        <m:t> </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up>
                          <m:r>
                            <a:rPr lang="zh-CN" altLang="en-US" i="1">
                              <a:solidFill>
                                <a:srgbClr val="000000"/>
                              </a:solidFill>
                              <a:latin typeface="Cambria Math" panose="02040503050406030204" pitchFamily="18" charset="0"/>
                            </a:rPr>
                            <m:t>″</m:t>
                          </m:r>
                        </m:sup>
                      </m:sSubSup>
                    </m:oMath>
                  </m:oMathPara>
                </a14:m>
                <a:endParaRPr lang="zh-CN" altLang="en-US"/>
              </a:p>
            </p:txBody>
          </p:sp>
        </mc:Choice>
        <mc:Fallback xmlns="">
          <p:sp>
            <p:nvSpPr>
              <p:cNvPr id="10599448" name="Object 24"/>
              <p:cNvSpPr txBox="1">
                <a:spLocks noRot="1" noChangeAspect="1" noMove="1" noResize="1" noEditPoints="1" noAdjustHandles="1" noChangeArrowheads="1" noChangeShapeType="1" noTextEdit="1"/>
              </p:cNvSpPr>
              <p:nvPr/>
            </p:nvSpPr>
            <p:spPr bwMode="auto">
              <a:xfrm>
                <a:off x="3419475" y="4652963"/>
                <a:ext cx="2087563" cy="604837"/>
              </a:xfrm>
              <a:prstGeom prst="rect">
                <a:avLst/>
              </a:prstGeom>
              <a:blipFill>
                <a:blip r:embed="rId7"/>
                <a:stretch>
                  <a:fillRect/>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599426">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59942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42"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65D04ECB-8215-4BCC-B44B-99D6EDFCC510}"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12643"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C40CFDA6-89CC-40A1-B33D-CD1D8573616A}" type="slidenum">
              <a:rPr kumimoji="0" lang="en-US" altLang="zh-CN" sz="1400">
                <a:ea typeface="宋体" panose="02010600030101010101" pitchFamily="2" charset="-122"/>
              </a:rPr>
              <a:pPr/>
              <a:t>128</a:t>
            </a:fld>
            <a:endParaRPr kumimoji="0" lang="en-US" altLang="zh-CN" sz="1400">
              <a:ea typeface="宋体" panose="02010600030101010101" pitchFamily="2" charset="-122"/>
            </a:endParaRPr>
          </a:p>
        </p:txBody>
      </p:sp>
      <p:sp>
        <p:nvSpPr>
          <p:cNvPr id="112644" name="Rectangle 2"/>
          <p:cNvSpPr>
            <a:spLocks noGrp="1" noChangeArrowheads="1"/>
          </p:cNvSpPr>
          <p:nvPr>
            <p:ph type="body" idx="1"/>
          </p:nvPr>
        </p:nvSpPr>
        <p:spPr>
          <a:xfrm>
            <a:off x="250825" y="1412875"/>
            <a:ext cx="8421688" cy="4670425"/>
          </a:xfrm>
        </p:spPr>
        <p:txBody>
          <a:bodyPr/>
          <a:lstStyle/>
          <a:p>
            <a:pPr marL="571500" indent="-571500" eaLnBrk="1" hangingPunct="1"/>
            <a:r>
              <a:rPr lang="zh-CN" altLang="en-US" dirty="0">
                <a:latin typeface="黑体" panose="02010609060101010101" pitchFamily="49" charset="-122"/>
              </a:rPr>
              <a:t>定理 </a:t>
            </a:r>
            <a:r>
              <a:rPr lang="en-US" altLang="zh-CN" dirty="0">
                <a:latin typeface="黑体" panose="02010609060101010101" pitchFamily="49" charset="-122"/>
              </a:rPr>
              <a:t>2.4  </a:t>
            </a:r>
            <a:r>
              <a:rPr lang="zh-CN" altLang="en-US" dirty="0">
                <a:latin typeface="黑体" panose="02010609060101010101" pitchFamily="49" charset="-122"/>
              </a:rPr>
              <a:t>若    是  次多项式，</a:t>
            </a:r>
            <a:r>
              <a:rPr lang="en-US" altLang="zh-CN" dirty="0">
                <a:latin typeface="黑体" panose="02010609060101010101" pitchFamily="49" charset="-122"/>
              </a:rPr>
              <a:t>r</a:t>
            </a:r>
            <a:r>
              <a:rPr lang="zh-CN" altLang="en-US" dirty="0">
                <a:latin typeface="黑体" panose="02010609060101010101" pitchFamily="49" charset="-122"/>
              </a:rPr>
              <a:t>是线性非齐次递推关系</a:t>
            </a:r>
          </a:p>
          <a:p>
            <a:pPr marL="571500" indent="-571500" eaLnBrk="1" hangingPunct="1">
              <a:buFont typeface="Wingdings" panose="05000000000000000000" pitchFamily="2" charset="2"/>
              <a:buNone/>
            </a:pPr>
            <a:r>
              <a:rPr lang="zh-CN" altLang="en-US" dirty="0">
                <a:latin typeface="黑体" panose="02010609060101010101" pitchFamily="49" charset="-122"/>
              </a:rPr>
              <a:t>        </a:t>
            </a:r>
          </a:p>
          <a:p>
            <a:pPr marL="571500" indent="-571500" eaLnBrk="1" hangingPunct="1">
              <a:buFont typeface="Wingdings" panose="05000000000000000000" pitchFamily="2" charset="2"/>
              <a:buNone/>
            </a:pPr>
            <a:endParaRPr lang="zh-CN" altLang="en-US" dirty="0">
              <a:latin typeface="黑体" panose="02010609060101010101" pitchFamily="49" charset="-122"/>
            </a:endParaRPr>
          </a:p>
          <a:p>
            <a:pPr marL="571500" indent="-571500" eaLnBrk="1" hangingPunct="1">
              <a:buFont typeface="Wingdings" panose="05000000000000000000" pitchFamily="2" charset="2"/>
              <a:buNone/>
            </a:pPr>
            <a:r>
              <a:rPr lang="zh-CN" altLang="en-US" dirty="0">
                <a:latin typeface="黑体" panose="02010609060101010101" pitchFamily="49" charset="-122"/>
              </a:rPr>
              <a:t>   的特征方程的</a:t>
            </a:r>
            <a:r>
              <a:rPr lang="en-US" altLang="zh-CN" dirty="0">
                <a:latin typeface="黑体" panose="02010609060101010101" pitchFamily="49" charset="-122"/>
              </a:rPr>
              <a:t>m</a:t>
            </a:r>
            <a:r>
              <a:rPr lang="zh-CN" altLang="en-US" dirty="0">
                <a:latin typeface="黑体" panose="02010609060101010101" pitchFamily="49" charset="-122"/>
              </a:rPr>
              <a:t>重根，则递推关系的特解有以下形式</a:t>
            </a:r>
            <a:endParaRPr lang="en-US" altLang="zh-CN" dirty="0">
              <a:latin typeface="黑体" panose="02010609060101010101" pitchFamily="49" charset="-122"/>
            </a:endParaRPr>
          </a:p>
          <a:p>
            <a:pPr marL="571500" indent="-571500" eaLnBrk="1" hangingPunct="1">
              <a:buFont typeface="Wingdings" panose="05000000000000000000" pitchFamily="2" charset="2"/>
              <a:buNone/>
            </a:pPr>
            <a:endParaRPr lang="en-US" altLang="zh-CN" dirty="0">
              <a:latin typeface="黑体" panose="02010609060101010101" pitchFamily="49" charset="-122"/>
            </a:endParaRPr>
          </a:p>
          <a:p>
            <a:pPr marL="571500" indent="-571500" eaLnBrk="1" hangingPunct="1">
              <a:buFont typeface="Wingdings" panose="05000000000000000000" pitchFamily="2" charset="2"/>
              <a:buNone/>
            </a:pPr>
            <a:endParaRPr lang="en-US" altLang="zh-CN" dirty="0">
              <a:latin typeface="黑体" panose="02010609060101010101" pitchFamily="49" charset="-122"/>
            </a:endParaRPr>
          </a:p>
          <a:p>
            <a:pPr marL="571500" indent="-571500" eaLnBrk="1" hangingPunct="1">
              <a:buFont typeface="Wingdings" panose="05000000000000000000" pitchFamily="2" charset="2"/>
              <a:buNone/>
            </a:pPr>
            <a:r>
              <a:rPr lang="en-US" altLang="zh-CN" dirty="0">
                <a:latin typeface="黑体" panose="02010609060101010101" pitchFamily="49" charset="-122"/>
              </a:rPr>
              <a:t>    </a:t>
            </a:r>
            <a:endParaRPr lang="zh-CN" altLang="en-US" dirty="0">
              <a:solidFill>
                <a:srgbClr val="FF0000"/>
              </a:solidFill>
              <a:latin typeface="黑体" panose="02010609060101010101" pitchFamily="49" charset="-122"/>
            </a:endParaRPr>
          </a:p>
        </p:txBody>
      </p:sp>
      <p:sp>
        <p:nvSpPr>
          <p:cNvPr id="112645" name="Rectangle 3"/>
          <p:cNvSpPr>
            <a:spLocks noGrp="1" noChangeArrowheads="1"/>
          </p:cNvSpPr>
          <p:nvPr>
            <p:ph type="title"/>
          </p:nvPr>
        </p:nvSpPr>
        <p:spPr>
          <a:xfrm>
            <a:off x="1295400" y="152400"/>
            <a:ext cx="6805613" cy="882650"/>
          </a:xfrm>
          <a:noFill/>
        </p:spPr>
        <p:txBody>
          <a:bodyPr/>
          <a:lstStyle/>
          <a:p>
            <a:pPr eaLnBrk="1" hangingPunct="1"/>
            <a:r>
              <a:rPr lang="zh-CN" altLang="en-US"/>
              <a:t>常系数线性非齐次递推关系</a:t>
            </a:r>
          </a:p>
        </p:txBody>
      </p:sp>
      <p:sp>
        <p:nvSpPr>
          <p:cNvPr id="112646"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2647"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2648"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2649"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2650"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2651"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2652"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2653"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2654"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2655" name="Rectangle 13"/>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2656" name="Rectangle 15"/>
          <p:cNvSpPr>
            <a:spLocks noChangeArrowheads="1"/>
          </p:cNvSpPr>
          <p:nvPr/>
        </p:nvSpPr>
        <p:spPr bwMode="auto">
          <a:xfrm>
            <a:off x="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12657" name="Object 14"/>
              <p:cNvSpPr txBox="1"/>
              <p:nvPr/>
            </p:nvSpPr>
            <p:spPr bwMode="auto">
              <a:xfrm>
                <a:off x="3025111" y="1414417"/>
                <a:ext cx="1055687" cy="6096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𝑏</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12657" name="Object 14"/>
              <p:cNvSpPr txBox="1">
                <a:spLocks noRot="1" noChangeAspect="1" noMove="1" noResize="1" noEditPoints="1" noAdjustHandles="1" noChangeArrowheads="1" noChangeShapeType="1" noTextEdit="1"/>
              </p:cNvSpPr>
              <p:nvPr/>
            </p:nvSpPr>
            <p:spPr bwMode="auto">
              <a:xfrm>
                <a:off x="3025111" y="1414417"/>
                <a:ext cx="1055687" cy="609600"/>
              </a:xfrm>
              <a:prstGeom prst="rect">
                <a:avLst/>
              </a:prstGeom>
              <a:blipFill>
                <a:blip r:embed="rId2"/>
                <a:stretch>
                  <a:fillRect l="-1734"/>
                </a:stretch>
              </a:blipFill>
              <a:ln>
                <a:noFill/>
              </a:ln>
            </p:spPr>
            <p:txBody>
              <a:bodyPr/>
              <a:lstStyle/>
              <a:p>
                <a:r>
                  <a:rPr lang="zh-CN" altLang="en-US">
                    <a:noFill/>
                  </a:rPr>
                  <a:t> </a:t>
                </a:r>
              </a:p>
            </p:txBody>
          </p:sp>
        </mc:Fallback>
      </mc:AlternateContent>
      <p:sp>
        <p:nvSpPr>
          <p:cNvPr id="112658" name="Rectangle 17"/>
          <p:cNvSpPr>
            <a:spLocks noChangeArrowheads="1"/>
          </p:cNvSpPr>
          <p:nvPr/>
        </p:nvSpPr>
        <p:spPr bwMode="auto">
          <a:xfrm>
            <a:off x="0"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12659" name="Object 16"/>
              <p:cNvSpPr txBox="1"/>
              <p:nvPr/>
            </p:nvSpPr>
            <p:spPr bwMode="auto">
              <a:xfrm>
                <a:off x="4139307" y="1426756"/>
                <a:ext cx="648394" cy="450850"/>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𝑞</m:t>
                      </m:r>
                    </m:oMath>
                  </m:oMathPara>
                </a14:m>
                <a:endParaRPr lang="zh-CN" altLang="en-US" dirty="0"/>
              </a:p>
            </p:txBody>
          </p:sp>
        </mc:Choice>
        <mc:Fallback xmlns="">
          <p:sp>
            <p:nvSpPr>
              <p:cNvPr id="112659" name="Object 16"/>
              <p:cNvSpPr txBox="1">
                <a:spLocks noRot="1" noChangeAspect="1" noMove="1" noResize="1" noEditPoints="1" noAdjustHandles="1" noChangeArrowheads="1" noChangeShapeType="1" noTextEdit="1"/>
              </p:cNvSpPr>
              <p:nvPr/>
            </p:nvSpPr>
            <p:spPr bwMode="auto">
              <a:xfrm>
                <a:off x="4139307" y="1426756"/>
                <a:ext cx="648394" cy="450850"/>
              </a:xfrm>
              <a:prstGeom prst="rect">
                <a:avLst/>
              </a:prstGeom>
              <a:blipFill>
                <a:blip r:embed="rId3"/>
                <a:stretch>
                  <a:fillRect l="-943" b="-6757"/>
                </a:stretch>
              </a:blipFill>
              <a:ln>
                <a:noFill/>
              </a:ln>
            </p:spPr>
            <p:txBody>
              <a:bodyPr/>
              <a:lstStyle/>
              <a:p>
                <a:r>
                  <a:rPr lang="zh-CN" altLang="en-US">
                    <a:noFill/>
                  </a:rPr>
                  <a:t> </a:t>
                </a:r>
              </a:p>
            </p:txBody>
          </p:sp>
        </mc:Fallback>
      </mc:AlternateContent>
      <p:sp>
        <p:nvSpPr>
          <p:cNvPr id="112660" name="Rectangle 19"/>
          <p:cNvSpPr>
            <a:spLocks noChangeArrowheads="1"/>
          </p:cNvSpPr>
          <p:nvPr/>
        </p:nvSpPr>
        <p:spPr bwMode="auto">
          <a:xfrm>
            <a:off x="0" y="33099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12661" name="Object 18"/>
              <p:cNvSpPr txBox="1"/>
              <p:nvPr/>
            </p:nvSpPr>
            <p:spPr bwMode="auto">
              <a:xfrm>
                <a:off x="1042988" y="2492374"/>
                <a:ext cx="7880350" cy="827086"/>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2</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𝑘</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𝑟</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𝑏</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≠0</m:t>
                      </m:r>
                    </m:oMath>
                  </m:oMathPara>
                </a14:m>
                <a:endParaRPr lang="zh-CN" altLang="en-US" dirty="0"/>
              </a:p>
            </p:txBody>
          </p:sp>
        </mc:Choice>
        <mc:Fallback xmlns="">
          <p:sp>
            <p:nvSpPr>
              <p:cNvPr id="112661" name="Object 18"/>
              <p:cNvSpPr txBox="1">
                <a:spLocks noRot="1" noChangeAspect="1" noMove="1" noResize="1" noEditPoints="1" noAdjustHandles="1" noChangeArrowheads="1" noChangeShapeType="1" noTextEdit="1"/>
              </p:cNvSpPr>
              <p:nvPr/>
            </p:nvSpPr>
            <p:spPr bwMode="auto">
              <a:xfrm>
                <a:off x="1042988" y="2492374"/>
                <a:ext cx="7880350" cy="827086"/>
              </a:xfrm>
              <a:prstGeom prst="rect">
                <a:avLst/>
              </a:prstGeom>
              <a:blipFill>
                <a:blip r:embed="rId4"/>
                <a:stretch>
                  <a:fillRect/>
                </a:stretch>
              </a:blipFill>
              <a:ln>
                <a:noFill/>
              </a:ln>
            </p:spPr>
            <p:txBody>
              <a:bodyPr/>
              <a:lstStyle/>
              <a:p>
                <a:r>
                  <a:rPr lang="zh-CN" altLang="en-US">
                    <a:noFill/>
                  </a:rPr>
                  <a:t> </a:t>
                </a:r>
              </a:p>
            </p:txBody>
          </p:sp>
        </mc:Fallback>
      </mc:AlternateContent>
      <p:sp>
        <p:nvSpPr>
          <p:cNvPr id="112662" name="Rectangle 21"/>
          <p:cNvSpPr>
            <a:spLocks noChangeArrowheads="1"/>
          </p:cNvSpPr>
          <p:nvPr/>
        </p:nvSpPr>
        <p:spPr bwMode="auto">
          <a:xfrm>
            <a:off x="0" y="33004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12663" name="Object 20"/>
              <p:cNvSpPr txBox="1"/>
              <p:nvPr/>
            </p:nvSpPr>
            <p:spPr bwMode="auto">
              <a:xfrm>
                <a:off x="1979612" y="4292599"/>
                <a:ext cx="6048772" cy="707979"/>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𝑛</m:t>
                          </m:r>
                        </m:e>
                        <m:sup>
                          <m:r>
                            <a:rPr lang="zh-CN" altLang="en-US" i="1">
                              <a:solidFill>
                                <a:srgbClr val="000000"/>
                              </a:solidFill>
                              <a:latin typeface="Cambria Math" panose="02040503050406030204" pitchFamily="18" charset="0"/>
                            </a:rPr>
                            <m:t>𝑚</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𝑘</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𝑘</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𝑘</m:t>
                          </m:r>
                        </m:e>
                        <m:sub>
                          <m:r>
                            <a:rPr lang="zh-CN" altLang="en-US" i="1">
                              <a:solidFill>
                                <a:srgbClr val="000000"/>
                              </a:solidFill>
                              <a:latin typeface="Cambria Math" panose="02040503050406030204" pitchFamily="18" charset="0"/>
                            </a:rPr>
                            <m:t>𝑞</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𝑛</m:t>
                          </m:r>
                        </m:e>
                        <m:sup>
                          <m:r>
                            <a:rPr lang="zh-CN" altLang="en-US" i="1">
                              <a:solidFill>
                                <a:srgbClr val="000000"/>
                              </a:solidFill>
                              <a:latin typeface="Cambria Math" panose="02040503050406030204" pitchFamily="18" charset="0"/>
                            </a:rPr>
                            <m:t>𝑞</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𝑟</m:t>
                          </m:r>
                        </m:e>
                        <m:sup>
                          <m:r>
                            <a:rPr lang="zh-CN" altLang="en-US" i="1">
                              <a:solidFill>
                                <a:srgbClr val="000000"/>
                              </a:solidFill>
                              <a:latin typeface="Cambria Math" panose="02040503050406030204" pitchFamily="18" charset="0"/>
                            </a:rPr>
                            <m:t>𝑛</m:t>
                          </m:r>
                        </m:sup>
                      </m:sSup>
                    </m:oMath>
                  </m:oMathPara>
                </a14:m>
                <a:endParaRPr lang="zh-CN" altLang="en-US" dirty="0"/>
              </a:p>
            </p:txBody>
          </p:sp>
        </mc:Choice>
        <mc:Fallback xmlns="">
          <p:sp>
            <p:nvSpPr>
              <p:cNvPr id="112663" name="Object 20"/>
              <p:cNvSpPr txBox="1">
                <a:spLocks noRot="1" noChangeAspect="1" noMove="1" noResize="1" noEditPoints="1" noAdjustHandles="1" noChangeArrowheads="1" noChangeShapeType="1" noTextEdit="1"/>
              </p:cNvSpPr>
              <p:nvPr/>
            </p:nvSpPr>
            <p:spPr bwMode="auto">
              <a:xfrm>
                <a:off x="1979612" y="4292599"/>
                <a:ext cx="6048772" cy="707979"/>
              </a:xfrm>
              <a:prstGeom prst="rect">
                <a:avLst/>
              </a:prstGeom>
              <a:blipFill>
                <a:blip r:embed="rId5"/>
                <a:stretch>
                  <a:fillRect/>
                </a:stretch>
              </a:blipFill>
              <a:ln>
                <a:noFill/>
              </a:ln>
            </p:spPr>
            <p:txBody>
              <a:bodyPr/>
              <a:lstStyle/>
              <a:p>
                <a:r>
                  <a:rPr lang="zh-CN" altLang="en-US">
                    <a:noFill/>
                  </a:rPr>
                  <a:t> </a:t>
                </a:r>
              </a:p>
            </p:txBody>
          </p:sp>
        </mc:Fallback>
      </mc:AlternateContent>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3666"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F0F80E3F-CA6C-459D-9EA6-238A9E83BDF9}"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13667"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57ABE942-8F7C-460B-821F-44DD36614648}" type="slidenum">
              <a:rPr kumimoji="0" lang="en-US" altLang="zh-CN" sz="1400">
                <a:ea typeface="宋体" panose="02010600030101010101" pitchFamily="2" charset="-122"/>
              </a:rPr>
              <a:pPr/>
              <a:t>129</a:t>
            </a:fld>
            <a:endParaRPr kumimoji="0" lang="en-US" altLang="zh-CN" sz="1400">
              <a:ea typeface="宋体" panose="02010600030101010101" pitchFamily="2" charset="-122"/>
            </a:endParaRPr>
          </a:p>
        </p:txBody>
      </p:sp>
      <p:sp>
        <p:nvSpPr>
          <p:cNvPr id="10601474" name="Rectangle 2"/>
          <p:cNvSpPr>
            <a:spLocks noGrp="1" noChangeArrowheads="1"/>
          </p:cNvSpPr>
          <p:nvPr>
            <p:ph type="body" idx="1"/>
          </p:nvPr>
        </p:nvSpPr>
        <p:spPr>
          <a:xfrm>
            <a:off x="250825" y="1341438"/>
            <a:ext cx="8421688" cy="4670425"/>
          </a:xfrm>
        </p:spPr>
        <p:txBody>
          <a:bodyPr/>
          <a:lstStyle/>
          <a:p>
            <a:pPr marL="571500" indent="-571500" algn="just" eaLnBrk="1" hangingPunct="1">
              <a:buSzTx/>
              <a:buFont typeface="Wingdings" panose="05000000000000000000" pitchFamily="2" charset="2"/>
              <a:buChar char="§"/>
            </a:pPr>
            <a:r>
              <a:rPr lang="en-US" altLang="zh-CN" dirty="0"/>
              <a:t> </a:t>
            </a:r>
            <a:r>
              <a:rPr lang="zh-CN" altLang="en-US" dirty="0"/>
              <a:t>例</a:t>
            </a:r>
            <a:r>
              <a:rPr lang="en-US" altLang="zh-CN" dirty="0"/>
              <a:t>2.39 </a:t>
            </a:r>
            <a:r>
              <a:rPr lang="zh-CN" altLang="en-US" dirty="0"/>
              <a:t>求解递推关系</a:t>
            </a:r>
          </a:p>
          <a:p>
            <a:pPr marL="571500" indent="-571500" algn="just" eaLnBrk="1" hangingPunct="1">
              <a:buSzTx/>
              <a:buFont typeface="Wingdings" panose="05000000000000000000" pitchFamily="2" charset="2"/>
              <a:buChar char="§"/>
            </a:pPr>
            <a:endParaRPr lang="zh-CN" altLang="en-US" dirty="0"/>
          </a:p>
          <a:p>
            <a:pPr marL="571500" indent="-571500" algn="just" eaLnBrk="1" hangingPunct="1">
              <a:buSzTx/>
              <a:buFont typeface="Wingdings" panose="05000000000000000000" pitchFamily="2" charset="2"/>
              <a:buChar char="§"/>
            </a:pPr>
            <a:endParaRPr lang="zh-CN" altLang="en-US" dirty="0"/>
          </a:p>
          <a:p>
            <a:pPr marL="571500" indent="-571500" algn="just" eaLnBrk="1" hangingPunct="1">
              <a:buSzTx/>
              <a:buFont typeface="Wingdings" panose="05000000000000000000" pitchFamily="2" charset="2"/>
              <a:buChar char="§"/>
            </a:pPr>
            <a:r>
              <a:rPr lang="zh-CN" altLang="en-US" dirty="0"/>
              <a:t>解 其特征方程为</a:t>
            </a:r>
          </a:p>
          <a:p>
            <a:pPr marL="571500" indent="-571500" algn="just" eaLnBrk="1" hangingPunct="1">
              <a:buSzTx/>
              <a:buFont typeface="Wingdings" panose="05000000000000000000" pitchFamily="2" charset="2"/>
              <a:buChar char="§"/>
            </a:pPr>
            <a:endParaRPr lang="zh-CN" altLang="en-US" dirty="0"/>
          </a:p>
          <a:p>
            <a:pPr marL="571500" indent="-571500" algn="just" eaLnBrk="1" hangingPunct="1">
              <a:spcBef>
                <a:spcPct val="40000"/>
              </a:spcBef>
              <a:buSzTx/>
              <a:buFont typeface="Wingdings" panose="05000000000000000000" pitchFamily="2" charset="2"/>
              <a:buNone/>
            </a:pPr>
            <a:r>
              <a:rPr lang="zh-CN" altLang="en-US" dirty="0"/>
              <a:t>     特征根为               。</a:t>
            </a:r>
          </a:p>
          <a:p>
            <a:pPr marL="571500" indent="-571500" algn="just" eaLnBrk="1" hangingPunct="1">
              <a:spcBef>
                <a:spcPct val="40000"/>
              </a:spcBef>
              <a:buSzTx/>
              <a:buFont typeface="Wingdings" panose="05000000000000000000" pitchFamily="2" charset="2"/>
              <a:buNone/>
            </a:pPr>
            <a:r>
              <a:rPr lang="zh-CN" altLang="en-US" dirty="0"/>
              <a:t>    相应的齐次递推关系的通解为                   。</a:t>
            </a:r>
          </a:p>
          <a:p>
            <a:pPr marL="571500" indent="-571500" algn="just" eaLnBrk="1" hangingPunct="1">
              <a:spcBef>
                <a:spcPct val="40000"/>
              </a:spcBef>
              <a:buSzTx/>
              <a:buFont typeface="Wingdings" panose="05000000000000000000" pitchFamily="2" charset="2"/>
              <a:buNone/>
            </a:pPr>
            <a:r>
              <a:rPr lang="zh-CN" altLang="en-US" dirty="0"/>
              <a:t>    </a:t>
            </a:r>
          </a:p>
        </p:txBody>
      </p:sp>
      <p:sp>
        <p:nvSpPr>
          <p:cNvPr id="113669" name="Rectangle 3"/>
          <p:cNvSpPr>
            <a:spLocks noGrp="1" noChangeArrowheads="1"/>
          </p:cNvSpPr>
          <p:nvPr>
            <p:ph type="title"/>
          </p:nvPr>
        </p:nvSpPr>
        <p:spPr>
          <a:xfrm>
            <a:off x="1295400" y="152400"/>
            <a:ext cx="6732588" cy="882650"/>
          </a:xfrm>
          <a:noFill/>
        </p:spPr>
        <p:txBody>
          <a:bodyPr/>
          <a:lstStyle/>
          <a:p>
            <a:pPr eaLnBrk="1" hangingPunct="1"/>
            <a:r>
              <a:rPr lang="zh-CN" altLang="en-US"/>
              <a:t>常系数线性非齐次递推关系</a:t>
            </a:r>
          </a:p>
        </p:txBody>
      </p:sp>
      <p:sp>
        <p:nvSpPr>
          <p:cNvPr id="113670"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3671"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3672"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3673"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3674"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3675"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3676"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3677"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3678"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13679" name="Object 14"/>
              <p:cNvSpPr txBox="1"/>
              <p:nvPr/>
            </p:nvSpPr>
            <p:spPr bwMode="auto">
              <a:xfrm>
                <a:off x="2124074" y="1844674"/>
                <a:ext cx="4824189" cy="148431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−6</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=5⋅</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4</m:t>
                                    </m:r>
                                  </m:e>
                                  <m:sup>
                                    <m:r>
                                      <a:rPr lang="zh-CN" altLang="en-US" i="1">
                                        <a:solidFill>
                                          <a:srgbClr val="000000"/>
                                        </a:solidFill>
                                        <a:latin typeface="Cambria Math" panose="02040503050406030204" pitchFamily="18" charset="0"/>
                                      </a:rPr>
                                      <m:t>𝑛</m:t>
                                    </m:r>
                                  </m:sup>
                                </m:sSup>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=5,</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=3</m:t>
                                </m:r>
                              </m:e>
                            </m:mr>
                          </m:m>
                        </m:e>
                      </m:d>
                    </m:oMath>
                  </m:oMathPara>
                </a14:m>
                <a:endParaRPr lang="zh-CN" altLang="en-US" dirty="0"/>
              </a:p>
            </p:txBody>
          </p:sp>
        </mc:Choice>
        <mc:Fallback xmlns="">
          <p:sp>
            <p:nvSpPr>
              <p:cNvPr id="113679" name="Object 14"/>
              <p:cNvSpPr txBox="1">
                <a:spLocks noRot="1" noChangeAspect="1" noMove="1" noResize="1" noEditPoints="1" noAdjustHandles="1" noChangeArrowheads="1" noChangeShapeType="1" noTextEdit="1"/>
              </p:cNvSpPr>
              <p:nvPr/>
            </p:nvSpPr>
            <p:spPr bwMode="auto">
              <a:xfrm>
                <a:off x="2124074" y="1844674"/>
                <a:ext cx="4824189" cy="1484313"/>
              </a:xfrm>
              <a:prstGeom prst="rect">
                <a:avLst/>
              </a:prstGeom>
              <a:blipFill>
                <a:blip r:embed="rId2"/>
                <a:stretch>
                  <a:fillRect/>
                </a:stretch>
              </a:blipFill>
              <a:ln>
                <a:noFill/>
              </a:ln>
            </p:spPr>
            <p:txBody>
              <a:bodyPr/>
              <a:lstStyle/>
              <a:p>
                <a:r>
                  <a:rPr lang="zh-CN" altLang="en-US">
                    <a:noFill/>
                  </a:rPr>
                  <a:t> </a:t>
                </a:r>
              </a:p>
            </p:txBody>
          </p:sp>
        </mc:Fallback>
      </mc:AlternateContent>
      <p:sp>
        <p:nvSpPr>
          <p:cNvPr id="113680" name="Rectangle 17"/>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01488" name="Object 16"/>
              <p:cNvSpPr txBox="1"/>
              <p:nvPr/>
            </p:nvSpPr>
            <p:spPr bwMode="auto">
              <a:xfrm>
                <a:off x="1692274" y="3428999"/>
                <a:ext cx="5327997" cy="720079"/>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−6=(</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−3)(</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+2)=0</m:t>
                      </m:r>
                    </m:oMath>
                  </m:oMathPara>
                </a14:m>
                <a:endParaRPr lang="zh-CN" altLang="en-US" dirty="0"/>
              </a:p>
            </p:txBody>
          </p:sp>
        </mc:Choice>
        <mc:Fallback xmlns="">
          <p:sp>
            <p:nvSpPr>
              <p:cNvPr id="10601488" name="Object 16"/>
              <p:cNvSpPr txBox="1">
                <a:spLocks noRot="1" noChangeAspect="1" noMove="1" noResize="1" noEditPoints="1" noAdjustHandles="1" noChangeArrowheads="1" noChangeShapeType="1" noTextEdit="1"/>
              </p:cNvSpPr>
              <p:nvPr/>
            </p:nvSpPr>
            <p:spPr bwMode="auto">
              <a:xfrm>
                <a:off x="1692274" y="3428999"/>
                <a:ext cx="5327997" cy="720079"/>
              </a:xfrm>
              <a:prstGeom prst="rect">
                <a:avLst/>
              </a:prstGeom>
              <a:blipFill>
                <a:blip r:embed="rId3"/>
                <a:stretch>
                  <a:fillRect/>
                </a:stretch>
              </a:blipFill>
              <a:ln>
                <a:noFill/>
              </a:ln>
            </p:spPr>
            <p:txBody>
              <a:bodyPr/>
              <a:lstStyle/>
              <a:p>
                <a:r>
                  <a:rPr lang="zh-CN" altLang="en-US">
                    <a:noFill/>
                  </a:rPr>
                  <a:t> </a:t>
                </a:r>
              </a:p>
            </p:txBody>
          </p:sp>
        </mc:Fallback>
      </mc:AlternateContent>
      <p:sp>
        <p:nvSpPr>
          <p:cNvPr id="113682" name="Rectangle 19"/>
          <p:cNvSpPr>
            <a:spLocks noChangeArrowheads="1"/>
          </p:cNvSpPr>
          <p:nvPr/>
        </p:nvSpPr>
        <p:spPr bwMode="auto">
          <a:xfrm>
            <a:off x="0" y="33337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01490" name="Object 18"/>
              <p:cNvSpPr txBox="1"/>
              <p:nvPr/>
            </p:nvSpPr>
            <p:spPr bwMode="auto">
              <a:xfrm>
                <a:off x="2411412" y="4076699"/>
                <a:ext cx="2448619" cy="51752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=3,−2</m:t>
                      </m:r>
                    </m:oMath>
                  </m:oMathPara>
                </a14:m>
                <a:endParaRPr lang="zh-CN" altLang="en-US" dirty="0"/>
              </a:p>
            </p:txBody>
          </p:sp>
        </mc:Choice>
        <mc:Fallback xmlns="">
          <p:sp>
            <p:nvSpPr>
              <p:cNvPr id="10601490" name="Object 18"/>
              <p:cNvSpPr txBox="1">
                <a:spLocks noRot="1" noChangeAspect="1" noMove="1" noResize="1" noEditPoints="1" noAdjustHandles="1" noChangeArrowheads="1" noChangeShapeType="1" noTextEdit="1"/>
              </p:cNvSpPr>
              <p:nvPr/>
            </p:nvSpPr>
            <p:spPr bwMode="auto">
              <a:xfrm>
                <a:off x="2411412" y="4076699"/>
                <a:ext cx="2448619" cy="517527"/>
              </a:xfrm>
              <a:prstGeom prst="rect">
                <a:avLst/>
              </a:prstGeom>
              <a:blipFill>
                <a:blip r:embed="rId4"/>
                <a:stretch>
                  <a:fillRect/>
                </a:stretch>
              </a:blipFill>
              <a:ln>
                <a:noFill/>
              </a:ln>
            </p:spPr>
            <p:txBody>
              <a:bodyPr/>
              <a:lstStyle/>
              <a:p>
                <a:r>
                  <a:rPr lang="zh-CN" altLang="en-US">
                    <a:noFill/>
                  </a:rPr>
                  <a:t> </a:t>
                </a:r>
              </a:p>
            </p:txBody>
          </p:sp>
        </mc:Fallback>
      </mc:AlternateContent>
      <p:sp>
        <p:nvSpPr>
          <p:cNvPr id="113684" name="Rectangle 21"/>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01492" name="Object 20"/>
              <p:cNvSpPr txBox="1"/>
              <p:nvPr/>
            </p:nvSpPr>
            <p:spPr bwMode="auto">
              <a:xfrm>
                <a:off x="5435600" y="4652962"/>
                <a:ext cx="2304752" cy="63498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𝐴</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3</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(−2</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sup>
                      </m:sSup>
                    </m:oMath>
                  </m:oMathPara>
                </a14:m>
                <a:endParaRPr lang="zh-CN" altLang="en-US" dirty="0"/>
              </a:p>
            </p:txBody>
          </p:sp>
        </mc:Choice>
        <mc:Fallback xmlns="">
          <p:sp>
            <p:nvSpPr>
              <p:cNvPr id="10601492" name="Object 20"/>
              <p:cNvSpPr txBox="1">
                <a:spLocks noRot="1" noChangeAspect="1" noMove="1" noResize="1" noEditPoints="1" noAdjustHandles="1" noChangeArrowheads="1" noChangeShapeType="1" noTextEdit="1"/>
              </p:cNvSpPr>
              <p:nvPr/>
            </p:nvSpPr>
            <p:spPr bwMode="auto">
              <a:xfrm>
                <a:off x="5435600" y="4652962"/>
                <a:ext cx="2304752" cy="634987"/>
              </a:xfrm>
              <a:prstGeom prst="rect">
                <a:avLst/>
              </a:prstGeom>
              <a:blipFill>
                <a:blip r:embed="rId5"/>
                <a:stretch>
                  <a:fillRect l="-794"/>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01474">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601474">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60147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F8BB9021-7C02-4341-8FF9-54739F8071E8}" type="datetime1">
              <a:rPr kumimoji="0" lang="zh-CN" altLang="en-US" sz="1400">
                <a:ea typeface="宋体" panose="02010600030101010101" pitchFamily="2" charset="-122"/>
              </a:rPr>
              <a:t>2021/4/16</a:t>
            </a:fld>
            <a:endParaRPr kumimoji="0" lang="en-US" altLang="zh-CN" sz="1400">
              <a:ea typeface="宋体" panose="02010600030101010101" pitchFamily="2" charset="-122"/>
            </a:endParaRPr>
          </a:p>
        </p:txBody>
      </p:sp>
      <p:sp>
        <p:nvSpPr>
          <p:cNvPr id="34819"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C20F0578-47D9-4042-8D96-55B241AE8DAD}" type="slidenum">
              <a:rPr kumimoji="0" lang="en-US" altLang="zh-CN" sz="1400">
                <a:ea typeface="宋体" panose="02010600030101010101" pitchFamily="2" charset="-122"/>
              </a:rPr>
              <a:t>13</a:t>
            </a:fld>
            <a:endParaRPr kumimoji="0" lang="en-US" altLang="zh-CN" sz="1400">
              <a:ea typeface="宋体" panose="02010600030101010101" pitchFamily="2" charset="-122"/>
            </a:endParaRPr>
          </a:p>
        </p:txBody>
      </p:sp>
      <p:sp>
        <p:nvSpPr>
          <p:cNvPr id="10357762" name="Rectangle 2"/>
          <p:cNvSpPr>
            <a:spLocks noGrp="1" noChangeArrowheads="1"/>
          </p:cNvSpPr>
          <p:nvPr>
            <p:ph type="body" idx="1"/>
          </p:nvPr>
        </p:nvSpPr>
        <p:spPr>
          <a:xfrm>
            <a:off x="304800" y="1295400"/>
            <a:ext cx="8421688" cy="5181600"/>
          </a:xfrm>
        </p:spPr>
        <p:txBody>
          <a:bodyPr/>
          <a:lstStyle/>
          <a:p>
            <a:pPr marL="571500" indent="-571500" algn="just" eaLnBrk="1" hangingPunct="1">
              <a:buSzTx/>
              <a:buFont typeface="Wingdings" panose="05000000000000000000" pitchFamily="2" charset="2"/>
              <a:buChar char="§"/>
            </a:pPr>
            <a:r>
              <a:rPr lang="zh-CN" altLang="en-US" dirty="0">
                <a:latin typeface="黑体" panose="02010609060101010101" pitchFamily="49" charset="-122"/>
              </a:rPr>
              <a:t>例</a:t>
            </a:r>
            <a:r>
              <a:rPr lang="en-US" altLang="zh-CN" dirty="0">
                <a:latin typeface="黑体" panose="02010609060101010101" pitchFamily="49" charset="-122"/>
              </a:rPr>
              <a:t>1.22 </a:t>
            </a:r>
            <a:r>
              <a:rPr lang="zh-CN" altLang="en-US" dirty="0">
                <a:latin typeface="黑体" panose="02010609060101010101" pitchFamily="49" charset="-122"/>
              </a:rPr>
              <a:t>甲和乙两单位共</a:t>
            </a:r>
            <a:r>
              <a:rPr lang="en-US" altLang="zh-CN" dirty="0">
                <a:latin typeface="黑体" panose="02010609060101010101" pitchFamily="49" charset="-122"/>
              </a:rPr>
              <a:t>11</a:t>
            </a:r>
            <a:r>
              <a:rPr lang="zh-CN" altLang="en-US" dirty="0">
                <a:latin typeface="黑体" panose="02010609060101010101" pitchFamily="49" charset="-122"/>
              </a:rPr>
              <a:t>个成员，其中甲单位</a:t>
            </a:r>
            <a:r>
              <a:rPr lang="en-US" altLang="zh-CN" dirty="0">
                <a:latin typeface="黑体" panose="02010609060101010101" pitchFamily="49" charset="-122"/>
              </a:rPr>
              <a:t>7</a:t>
            </a:r>
            <a:r>
              <a:rPr lang="zh-CN" altLang="en-US" dirty="0">
                <a:latin typeface="黑体" panose="02010609060101010101" pitchFamily="49" charset="-122"/>
              </a:rPr>
              <a:t>人，乙单位</a:t>
            </a:r>
            <a:r>
              <a:rPr lang="en-US" altLang="zh-CN" dirty="0">
                <a:latin typeface="黑体" panose="02010609060101010101" pitchFamily="49" charset="-122"/>
              </a:rPr>
              <a:t>4</a:t>
            </a:r>
            <a:r>
              <a:rPr lang="zh-CN" altLang="en-US" dirty="0">
                <a:latin typeface="黑体" panose="02010609060101010101" pitchFamily="49" charset="-122"/>
              </a:rPr>
              <a:t>人，拟从中组成一个</a:t>
            </a:r>
            <a:r>
              <a:rPr lang="en-US" altLang="zh-CN" dirty="0">
                <a:latin typeface="黑体" panose="02010609060101010101" pitchFamily="49" charset="-122"/>
              </a:rPr>
              <a:t>5</a:t>
            </a:r>
            <a:r>
              <a:rPr lang="zh-CN" altLang="en-US" dirty="0">
                <a:latin typeface="黑体" panose="02010609060101010101" pitchFamily="49" charset="-122"/>
              </a:rPr>
              <a:t>人小组；</a:t>
            </a:r>
          </a:p>
          <a:p>
            <a:pPr marL="571500" indent="-571500" algn="just" eaLnBrk="1" hangingPunct="1">
              <a:buSzTx/>
              <a:buFont typeface="Wingdings" panose="05000000000000000000" pitchFamily="2" charset="2"/>
              <a:buChar char="§"/>
            </a:pPr>
            <a:r>
              <a:rPr lang="en-US" altLang="zh-CN" dirty="0">
                <a:latin typeface="黑体" panose="02010609060101010101" pitchFamily="49" charset="-122"/>
              </a:rPr>
              <a:t>(1)</a:t>
            </a:r>
            <a:r>
              <a:rPr lang="en-US" altLang="zh-CN" dirty="0">
                <a:latin typeface="Times New Roman" panose="02020603050405020304" pitchFamily="18" charset="0"/>
                <a:cs typeface="Times New Roman" panose="02020603050405020304" pitchFamily="18" charset="0"/>
              </a:rPr>
              <a:t>  </a:t>
            </a:r>
            <a:r>
              <a:rPr lang="zh-CN" altLang="en-US" dirty="0">
                <a:latin typeface="黑体" panose="02010609060101010101" pitchFamily="49" charset="-122"/>
              </a:rPr>
              <a:t>若要求必须包含乙单位</a:t>
            </a:r>
            <a:r>
              <a:rPr lang="en-US" altLang="zh-CN" dirty="0">
                <a:latin typeface="黑体" panose="02010609060101010101" pitchFamily="49" charset="-122"/>
              </a:rPr>
              <a:t>2</a:t>
            </a:r>
            <a:r>
              <a:rPr lang="zh-CN" altLang="en-US" dirty="0">
                <a:latin typeface="黑体" panose="02010609060101010101" pitchFamily="49" charset="-122"/>
              </a:rPr>
              <a:t>人；</a:t>
            </a:r>
          </a:p>
          <a:p>
            <a:pPr marL="571500" indent="-571500" algn="just" eaLnBrk="1" hangingPunct="1">
              <a:buSzTx/>
              <a:buFont typeface="Wingdings" panose="05000000000000000000" pitchFamily="2" charset="2"/>
              <a:buChar char="§"/>
            </a:pPr>
            <a:r>
              <a:rPr lang="en-US" altLang="zh-CN" dirty="0">
                <a:latin typeface="黑体" panose="02010609060101010101" pitchFamily="49" charset="-122"/>
              </a:rPr>
              <a:t>(2)</a:t>
            </a:r>
            <a:r>
              <a:rPr lang="en-US" altLang="zh-CN" dirty="0">
                <a:latin typeface="Times New Roman" panose="02020603050405020304" pitchFamily="18" charset="0"/>
                <a:cs typeface="Times New Roman" panose="02020603050405020304" pitchFamily="18" charset="0"/>
              </a:rPr>
              <a:t>  </a:t>
            </a:r>
            <a:r>
              <a:rPr lang="zh-CN" altLang="en-US" dirty="0">
                <a:latin typeface="黑体" panose="02010609060101010101" pitchFamily="49" charset="-122"/>
              </a:rPr>
              <a:t>若要求至少包含乙单位</a:t>
            </a:r>
            <a:r>
              <a:rPr lang="en-US" altLang="zh-CN" dirty="0">
                <a:latin typeface="黑体" panose="02010609060101010101" pitchFamily="49" charset="-122"/>
              </a:rPr>
              <a:t>2</a:t>
            </a:r>
            <a:r>
              <a:rPr lang="zh-CN" altLang="en-US" dirty="0">
                <a:latin typeface="黑体" panose="02010609060101010101" pitchFamily="49" charset="-122"/>
              </a:rPr>
              <a:t>人；</a:t>
            </a:r>
          </a:p>
          <a:p>
            <a:pPr marL="571500" indent="-571500" algn="just" eaLnBrk="1" hangingPunct="1">
              <a:buSzTx/>
              <a:buFont typeface="Wingdings" panose="05000000000000000000" pitchFamily="2" charset="2"/>
              <a:buChar char="§"/>
            </a:pPr>
            <a:r>
              <a:rPr lang="en-US" altLang="zh-CN" dirty="0">
                <a:solidFill>
                  <a:srgbClr val="00B050"/>
                </a:solidFill>
                <a:latin typeface="黑体" panose="02010609060101010101" pitchFamily="49" charset="-122"/>
              </a:rPr>
              <a:t>(3)</a:t>
            </a:r>
            <a:r>
              <a:rPr lang="en-US" altLang="zh-CN" dirty="0">
                <a:solidFill>
                  <a:srgbClr val="00B050"/>
                </a:solidFill>
                <a:latin typeface="Times New Roman" panose="02020603050405020304" pitchFamily="18" charset="0"/>
                <a:cs typeface="Times New Roman" panose="02020603050405020304" pitchFamily="18" charset="0"/>
              </a:rPr>
              <a:t> </a:t>
            </a:r>
            <a:r>
              <a:rPr lang="zh-CN" altLang="en-US" dirty="0">
                <a:solidFill>
                  <a:srgbClr val="00B050"/>
                </a:solidFill>
                <a:latin typeface="黑体" panose="02010609060101010101" pitchFamily="49" charset="-122"/>
              </a:rPr>
              <a:t>若要求乙单位某一人与甲单位某一人不能同时在这个小组；</a:t>
            </a:r>
          </a:p>
          <a:p>
            <a:pPr marL="571500" indent="-571500" algn="just" eaLnBrk="1" hangingPunct="1">
              <a:buSzTx/>
              <a:buFont typeface="Wingdings" panose="05000000000000000000" pitchFamily="2" charset="2"/>
              <a:buNone/>
            </a:pPr>
            <a:r>
              <a:rPr lang="zh-CN" altLang="en-US" dirty="0">
                <a:latin typeface="黑体" panose="02010609060101010101" pitchFamily="49" charset="-122"/>
              </a:rPr>
              <a:t>   试分别求各有多少种方案。</a:t>
            </a:r>
          </a:p>
          <a:p>
            <a:pPr marL="571500" indent="-571500" algn="just" eaLnBrk="1" hangingPunct="1">
              <a:buSzTx/>
              <a:buFont typeface="Wingdings" panose="05000000000000000000" pitchFamily="2" charset="2"/>
              <a:buNone/>
            </a:pPr>
            <a:r>
              <a:rPr lang="zh-CN" altLang="en-US" dirty="0">
                <a:latin typeface="宋体" panose="02010600030101010101" pitchFamily="2" charset="-122"/>
                <a:ea typeface="宋体" panose="02010600030101010101" pitchFamily="2" charset="-122"/>
              </a:rPr>
              <a:t>  </a:t>
            </a:r>
            <a:r>
              <a:rPr lang="zh-CN" altLang="en-US" dirty="0">
                <a:latin typeface="黑体" panose="02010609060101010101" pitchFamily="49" charset="-122"/>
              </a:rPr>
              <a:t>解：</a:t>
            </a:r>
            <a:endParaRPr lang="en-US" altLang="zh-CN" dirty="0">
              <a:latin typeface="黑体" panose="02010609060101010101" pitchFamily="49" charset="-122"/>
            </a:endParaRPr>
          </a:p>
        </p:txBody>
      </p:sp>
      <p:sp>
        <p:nvSpPr>
          <p:cNvPr id="34821" name="Rectangle 3"/>
          <p:cNvSpPr>
            <a:spLocks noGrp="1" noChangeArrowheads="1"/>
          </p:cNvSpPr>
          <p:nvPr>
            <p:ph type="title"/>
          </p:nvPr>
        </p:nvSpPr>
        <p:spPr>
          <a:xfrm>
            <a:off x="1295400" y="152400"/>
            <a:ext cx="6386513" cy="882650"/>
          </a:xfrm>
          <a:noFill/>
        </p:spPr>
        <p:txBody>
          <a:bodyPr/>
          <a:lstStyle/>
          <a:p>
            <a:pPr eaLnBrk="1" hangingPunct="1"/>
            <a:r>
              <a:rPr lang="en-US" altLang="zh-CN" dirty="0"/>
              <a:t>2.1 </a:t>
            </a:r>
            <a:r>
              <a:rPr lang="zh-CN" altLang="en-US" dirty="0"/>
              <a:t>母函数的引入</a:t>
            </a:r>
          </a:p>
        </p:txBody>
      </p:sp>
      <p:sp>
        <p:nvSpPr>
          <p:cNvPr id="34822"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4823"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4824"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4825"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4826"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4827"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4828"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4829"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4830"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4831"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4832" name="Rectangle 15"/>
          <p:cNvSpPr>
            <a:spLocks noChangeArrowheads="1"/>
          </p:cNvSpPr>
          <p:nvPr/>
        </p:nvSpPr>
        <p:spPr bwMode="auto">
          <a:xfrm>
            <a:off x="41481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4834" name="Rectangle 17"/>
          <p:cNvSpPr>
            <a:spLocks noChangeArrowheads="1"/>
          </p:cNvSpPr>
          <p:nvPr/>
        </p:nvSpPr>
        <p:spPr bwMode="auto">
          <a:xfrm>
            <a:off x="257175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4836" name="Rectangle 19"/>
          <p:cNvSpPr>
            <a:spLocks noChangeArrowheads="1"/>
          </p:cNvSpPr>
          <p:nvPr/>
        </p:nvSpPr>
        <p:spPr bwMode="auto">
          <a:xfrm>
            <a:off x="352901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5776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4690"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3DCEA14C-AED3-4AE9-8DBB-438EB1821060}"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14691"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5AEF47F8-11ED-4255-97D6-5DBBC7B14C37}" type="slidenum">
              <a:rPr kumimoji="0" lang="en-US" altLang="zh-CN" sz="1400">
                <a:ea typeface="宋体" panose="02010600030101010101" pitchFamily="2" charset="-122"/>
              </a:rPr>
              <a:pPr/>
              <a:t>130</a:t>
            </a:fld>
            <a:endParaRPr kumimoji="0" lang="en-US" altLang="zh-CN" sz="1400">
              <a:ea typeface="宋体" panose="02010600030101010101" pitchFamily="2" charset="-122"/>
            </a:endParaRPr>
          </a:p>
        </p:txBody>
      </p:sp>
      <p:sp>
        <p:nvSpPr>
          <p:cNvPr id="10602498" name="Rectangle 2"/>
          <p:cNvSpPr>
            <a:spLocks noGrp="1" noChangeArrowheads="1"/>
          </p:cNvSpPr>
          <p:nvPr>
            <p:ph type="body" idx="1"/>
          </p:nvPr>
        </p:nvSpPr>
        <p:spPr>
          <a:xfrm>
            <a:off x="268288" y="1501775"/>
            <a:ext cx="8551862" cy="4670425"/>
          </a:xfrm>
        </p:spPr>
        <p:txBody>
          <a:bodyPr/>
          <a:lstStyle/>
          <a:p>
            <a:pPr marL="571500" indent="-571500" algn="just" eaLnBrk="1" hangingPunct="1">
              <a:lnSpc>
                <a:spcPct val="120000"/>
              </a:lnSpc>
              <a:buSzTx/>
              <a:buFont typeface="Wingdings" panose="05000000000000000000" pitchFamily="2" charset="2"/>
              <a:buNone/>
            </a:pPr>
            <a:r>
              <a:rPr lang="en-US" altLang="zh-CN" dirty="0">
                <a:latin typeface="黑体" panose="02010609060101010101" pitchFamily="49" charset="-122"/>
              </a:rPr>
              <a:t>   </a:t>
            </a:r>
            <a:r>
              <a:rPr lang="zh-CN" altLang="en-US" dirty="0">
                <a:latin typeface="黑体" panose="02010609060101010101" pitchFamily="49" charset="-122"/>
              </a:rPr>
              <a:t>又</a:t>
            </a:r>
            <a:r>
              <a:rPr lang="en-US" altLang="zh-CN" dirty="0">
                <a:latin typeface="黑体" panose="02010609060101010101" pitchFamily="49" charset="-122"/>
              </a:rPr>
              <a:t>4</a:t>
            </a:r>
            <a:r>
              <a:rPr lang="zh-CN" altLang="en-US" dirty="0">
                <a:latin typeface="黑体" panose="02010609060101010101" pitchFamily="49" charset="-122"/>
              </a:rPr>
              <a:t>不是特征方程的根，所以特解的形式为    ，</a:t>
            </a:r>
          </a:p>
          <a:p>
            <a:pPr marL="571500" indent="-571500" algn="just" eaLnBrk="1" hangingPunct="1">
              <a:lnSpc>
                <a:spcPct val="120000"/>
              </a:lnSpc>
              <a:buSzTx/>
              <a:buFont typeface="Wingdings" panose="05000000000000000000" pitchFamily="2" charset="2"/>
              <a:buNone/>
            </a:pPr>
            <a:r>
              <a:rPr lang="zh-CN" altLang="en-US" dirty="0">
                <a:latin typeface="黑体" panose="02010609060101010101" pitchFamily="49" charset="-122"/>
              </a:rPr>
              <a:t>   代入递推关系得</a:t>
            </a:r>
          </a:p>
          <a:p>
            <a:pPr marL="571500" indent="-571500" algn="just" eaLnBrk="1" hangingPunct="1">
              <a:lnSpc>
                <a:spcPct val="120000"/>
              </a:lnSpc>
              <a:buSzTx/>
              <a:buFont typeface="Wingdings" panose="05000000000000000000" pitchFamily="2" charset="2"/>
              <a:buChar char="§"/>
            </a:pPr>
            <a:endParaRPr lang="zh-CN" altLang="en-US" dirty="0">
              <a:latin typeface="黑体" panose="02010609060101010101" pitchFamily="49" charset="-122"/>
            </a:endParaRPr>
          </a:p>
          <a:p>
            <a:pPr marL="571500" indent="-571500" algn="just" eaLnBrk="1" hangingPunct="1">
              <a:lnSpc>
                <a:spcPct val="120000"/>
              </a:lnSpc>
              <a:buSzTx/>
              <a:buFont typeface="Wingdings" panose="05000000000000000000" pitchFamily="2" charset="2"/>
              <a:buNone/>
            </a:pPr>
            <a:r>
              <a:rPr lang="zh-CN" altLang="en-US" dirty="0"/>
              <a:t>     该递推关系的通解为：</a:t>
            </a:r>
          </a:p>
          <a:p>
            <a:pPr marL="571500" indent="-571500" algn="just" eaLnBrk="1" hangingPunct="1">
              <a:lnSpc>
                <a:spcPct val="120000"/>
              </a:lnSpc>
              <a:buSzTx/>
              <a:buFont typeface="Wingdings" panose="05000000000000000000" pitchFamily="2" charset="2"/>
              <a:buChar char="§"/>
            </a:pPr>
            <a:endParaRPr lang="zh-CN" altLang="en-US" dirty="0"/>
          </a:p>
          <a:p>
            <a:pPr marL="571500" indent="-571500" algn="just" eaLnBrk="1" hangingPunct="1">
              <a:lnSpc>
                <a:spcPct val="120000"/>
              </a:lnSpc>
              <a:buSzTx/>
              <a:buFont typeface="Wingdings" panose="05000000000000000000" pitchFamily="2" charset="2"/>
              <a:buChar char="§"/>
            </a:pPr>
            <a:endParaRPr lang="zh-CN" altLang="en-US" sz="1600" dirty="0"/>
          </a:p>
          <a:p>
            <a:pPr marL="571500" indent="-571500" algn="just" eaLnBrk="1" hangingPunct="1">
              <a:lnSpc>
                <a:spcPct val="120000"/>
              </a:lnSpc>
              <a:buSzTx/>
              <a:buFont typeface="Wingdings" panose="05000000000000000000" pitchFamily="2" charset="2"/>
              <a:buNone/>
            </a:pPr>
            <a:r>
              <a:rPr lang="zh-CN" altLang="en-US" dirty="0"/>
              <a:t>     由                    得方程组</a:t>
            </a:r>
          </a:p>
        </p:txBody>
      </p:sp>
      <p:sp>
        <p:nvSpPr>
          <p:cNvPr id="114693" name="Rectangle 3"/>
          <p:cNvSpPr>
            <a:spLocks noGrp="1" noChangeArrowheads="1"/>
          </p:cNvSpPr>
          <p:nvPr>
            <p:ph type="title"/>
          </p:nvPr>
        </p:nvSpPr>
        <p:spPr>
          <a:xfrm>
            <a:off x="1295400" y="152400"/>
            <a:ext cx="6732588" cy="882650"/>
          </a:xfrm>
          <a:noFill/>
        </p:spPr>
        <p:txBody>
          <a:bodyPr/>
          <a:lstStyle/>
          <a:p>
            <a:pPr eaLnBrk="1" hangingPunct="1"/>
            <a:r>
              <a:rPr lang="zh-CN" altLang="en-US"/>
              <a:t>常系数线性非齐次递推关系</a:t>
            </a:r>
          </a:p>
        </p:txBody>
      </p:sp>
      <p:sp>
        <p:nvSpPr>
          <p:cNvPr id="114694"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4695"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4696"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4697"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4698"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4699"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4700"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4701"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4702"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4703" name="Rectangle 13"/>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4704" name="Rectangle 15"/>
          <p:cNvSpPr>
            <a:spLocks noChangeArrowheads="1"/>
          </p:cNvSpPr>
          <p:nvPr/>
        </p:nvSpPr>
        <p:spPr bwMode="auto">
          <a:xfrm>
            <a:off x="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14705" name="Object 14"/>
              <p:cNvSpPr txBox="1"/>
              <p:nvPr/>
            </p:nvSpPr>
            <p:spPr bwMode="auto">
              <a:xfrm>
                <a:off x="7667625" y="1557338"/>
                <a:ext cx="719138" cy="47148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𝐶</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4</m:t>
                          </m:r>
                        </m:e>
                        <m:sup>
                          <m:r>
                            <a:rPr lang="zh-CN" altLang="en-US" i="1">
                              <a:solidFill>
                                <a:srgbClr val="000000"/>
                              </a:solidFill>
                              <a:latin typeface="Cambria Math" panose="02040503050406030204" pitchFamily="18" charset="0"/>
                            </a:rPr>
                            <m:t>𝑛</m:t>
                          </m:r>
                        </m:sup>
                      </m:sSup>
                    </m:oMath>
                  </m:oMathPara>
                </a14:m>
                <a:endParaRPr lang="zh-CN" altLang="en-US"/>
              </a:p>
            </p:txBody>
          </p:sp>
        </mc:Choice>
        <mc:Fallback xmlns="">
          <p:sp>
            <p:nvSpPr>
              <p:cNvPr id="114705" name="Object 14"/>
              <p:cNvSpPr txBox="1">
                <a:spLocks noRot="1" noChangeAspect="1" noMove="1" noResize="1" noEditPoints="1" noAdjustHandles="1" noChangeArrowheads="1" noChangeShapeType="1" noTextEdit="1"/>
              </p:cNvSpPr>
              <p:nvPr/>
            </p:nvSpPr>
            <p:spPr bwMode="auto">
              <a:xfrm>
                <a:off x="7667625" y="1557338"/>
                <a:ext cx="719138" cy="471487"/>
              </a:xfrm>
              <a:prstGeom prst="rect">
                <a:avLst/>
              </a:prstGeom>
              <a:blipFill>
                <a:blip r:embed="rId2"/>
                <a:stretch>
                  <a:fillRect l="-2542"/>
                </a:stretch>
              </a:blipFill>
              <a:ln>
                <a:noFill/>
              </a:ln>
            </p:spPr>
            <p:txBody>
              <a:bodyPr/>
              <a:lstStyle/>
              <a:p>
                <a:r>
                  <a:rPr lang="zh-CN" altLang="en-US">
                    <a:noFill/>
                  </a:rPr>
                  <a:t> </a:t>
                </a:r>
              </a:p>
            </p:txBody>
          </p:sp>
        </mc:Fallback>
      </mc:AlternateContent>
      <p:sp>
        <p:nvSpPr>
          <p:cNvPr id="114706" name="Rectangle 17"/>
          <p:cNvSpPr>
            <a:spLocks noChangeArrowheads="1"/>
          </p:cNvSpPr>
          <p:nvPr/>
        </p:nvSpPr>
        <p:spPr bwMode="auto">
          <a:xfrm>
            <a:off x="0" y="32337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02512" name="Object 16"/>
              <p:cNvSpPr txBox="1"/>
              <p:nvPr/>
            </p:nvSpPr>
            <p:spPr bwMode="auto">
              <a:xfrm>
                <a:off x="1476375" y="2492374"/>
                <a:ext cx="6263977" cy="1080641"/>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𝐶</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4</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𝐶</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4</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−6</m:t>
                      </m:r>
                      <m:r>
                        <a:rPr lang="zh-CN" altLang="en-US" i="1">
                          <a:solidFill>
                            <a:srgbClr val="000000"/>
                          </a:solidFill>
                          <a:latin typeface="Cambria Math" panose="02040503050406030204" pitchFamily="18" charset="0"/>
                        </a:rPr>
                        <m:t>𝐶</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4</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=5⋅</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4</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40</m:t>
                          </m:r>
                        </m:num>
                        <m:den>
                          <m:r>
                            <a:rPr lang="zh-CN" altLang="en-US" i="1">
                              <a:solidFill>
                                <a:srgbClr val="000000"/>
                              </a:solidFill>
                              <a:latin typeface="Cambria Math" panose="02040503050406030204" pitchFamily="18" charset="0"/>
                            </a:rPr>
                            <m:t>3</m:t>
                          </m:r>
                        </m:den>
                      </m:f>
                    </m:oMath>
                  </m:oMathPara>
                </a14:m>
                <a:endParaRPr lang="zh-CN" altLang="en-US" dirty="0"/>
              </a:p>
            </p:txBody>
          </p:sp>
        </mc:Choice>
        <mc:Fallback xmlns="">
          <p:sp>
            <p:nvSpPr>
              <p:cNvPr id="10602512" name="Object 16"/>
              <p:cNvSpPr txBox="1">
                <a:spLocks noRot="1" noChangeAspect="1" noMove="1" noResize="1" noEditPoints="1" noAdjustHandles="1" noChangeArrowheads="1" noChangeShapeType="1" noTextEdit="1"/>
              </p:cNvSpPr>
              <p:nvPr/>
            </p:nvSpPr>
            <p:spPr bwMode="auto">
              <a:xfrm>
                <a:off x="1476375" y="2492374"/>
                <a:ext cx="6263977" cy="1080641"/>
              </a:xfrm>
              <a:prstGeom prst="rect">
                <a:avLst/>
              </a:prstGeom>
              <a:blipFill>
                <a:blip r:embed="rId3"/>
                <a:stretch>
                  <a:fillRect/>
                </a:stretch>
              </a:blipFill>
              <a:ln>
                <a:noFill/>
              </a:ln>
            </p:spPr>
            <p:txBody>
              <a:bodyPr/>
              <a:lstStyle/>
              <a:p>
                <a:r>
                  <a:rPr lang="zh-CN" altLang="en-US">
                    <a:noFill/>
                  </a:rPr>
                  <a:t> </a:t>
                </a:r>
              </a:p>
            </p:txBody>
          </p:sp>
        </mc:Fallback>
      </mc:AlternateContent>
      <p:sp>
        <p:nvSpPr>
          <p:cNvPr id="114708" name="Rectangle 19"/>
          <p:cNvSpPr>
            <a:spLocks noChangeArrowheads="1"/>
          </p:cNvSpPr>
          <p:nvPr/>
        </p:nvSpPr>
        <p:spPr bwMode="auto">
          <a:xfrm>
            <a:off x="0" y="32337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02514" name="Object 18"/>
              <p:cNvSpPr txBox="1"/>
              <p:nvPr/>
            </p:nvSpPr>
            <p:spPr bwMode="auto">
              <a:xfrm>
                <a:off x="2124075" y="3860800"/>
                <a:ext cx="4896197" cy="1152376"/>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3</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(−2</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40</m:t>
                          </m:r>
                        </m:num>
                        <m:den>
                          <m:r>
                            <a:rPr lang="zh-CN" altLang="en-US" i="1">
                              <a:solidFill>
                                <a:srgbClr val="000000"/>
                              </a:solidFill>
                              <a:latin typeface="Cambria Math" panose="02040503050406030204" pitchFamily="18" charset="0"/>
                            </a:rPr>
                            <m:t>3</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4</m:t>
                          </m:r>
                        </m:e>
                        <m:sup>
                          <m:r>
                            <a:rPr lang="zh-CN" altLang="en-US" i="1">
                              <a:solidFill>
                                <a:srgbClr val="000000"/>
                              </a:solidFill>
                              <a:latin typeface="Cambria Math" panose="02040503050406030204" pitchFamily="18" charset="0"/>
                            </a:rPr>
                            <m:t>𝑛</m:t>
                          </m:r>
                        </m:sup>
                      </m:sSup>
                    </m:oMath>
                  </m:oMathPara>
                </a14:m>
                <a:endParaRPr lang="zh-CN" altLang="en-US" dirty="0"/>
              </a:p>
            </p:txBody>
          </p:sp>
        </mc:Choice>
        <mc:Fallback xmlns="">
          <p:sp>
            <p:nvSpPr>
              <p:cNvPr id="10602514" name="Object 18"/>
              <p:cNvSpPr txBox="1">
                <a:spLocks noRot="1" noChangeAspect="1" noMove="1" noResize="1" noEditPoints="1" noAdjustHandles="1" noChangeArrowheads="1" noChangeShapeType="1" noTextEdit="1"/>
              </p:cNvSpPr>
              <p:nvPr/>
            </p:nvSpPr>
            <p:spPr bwMode="auto">
              <a:xfrm>
                <a:off x="2124075" y="3860800"/>
                <a:ext cx="4896197" cy="1152376"/>
              </a:xfrm>
              <a:prstGeom prst="rect">
                <a:avLst/>
              </a:prstGeom>
              <a:blipFill>
                <a:blip r:embed="rId4"/>
                <a:stretch>
                  <a:fillRect/>
                </a:stretch>
              </a:blipFill>
              <a:ln>
                <a:noFill/>
              </a:ln>
            </p:spPr>
            <p:txBody>
              <a:bodyPr/>
              <a:lstStyle/>
              <a:p>
                <a:r>
                  <a:rPr lang="zh-CN" altLang="en-US">
                    <a:noFill/>
                  </a:rPr>
                  <a:t> </a:t>
                </a:r>
              </a:p>
            </p:txBody>
          </p:sp>
        </mc:Fallback>
      </mc:AlternateContent>
      <p:sp>
        <p:nvSpPr>
          <p:cNvPr id="114710" name="Rectangle 21"/>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02516" name="Object 20"/>
              <p:cNvSpPr txBox="1"/>
              <p:nvPr/>
            </p:nvSpPr>
            <p:spPr bwMode="auto">
              <a:xfrm>
                <a:off x="1259632" y="4921697"/>
                <a:ext cx="2231975" cy="719356"/>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=5,</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=3</m:t>
                      </m:r>
                    </m:oMath>
                  </m:oMathPara>
                </a14:m>
                <a:endParaRPr lang="zh-CN" altLang="en-US" dirty="0"/>
              </a:p>
            </p:txBody>
          </p:sp>
        </mc:Choice>
        <mc:Fallback xmlns="">
          <p:sp>
            <p:nvSpPr>
              <p:cNvPr id="10602516" name="Object 20"/>
              <p:cNvSpPr txBox="1">
                <a:spLocks noRot="1" noChangeAspect="1" noMove="1" noResize="1" noEditPoints="1" noAdjustHandles="1" noChangeArrowheads="1" noChangeShapeType="1" noTextEdit="1"/>
              </p:cNvSpPr>
              <p:nvPr/>
            </p:nvSpPr>
            <p:spPr bwMode="auto">
              <a:xfrm>
                <a:off x="1259632" y="4921697"/>
                <a:ext cx="2231975" cy="719356"/>
              </a:xfrm>
              <a:prstGeom prst="rect">
                <a:avLst/>
              </a:prstGeom>
              <a:blipFill>
                <a:blip r:embed="rId5"/>
                <a:stretch>
                  <a:fillRect/>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02498">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602498">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60249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5714"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9D99CE2D-01A3-4B87-ADD8-72DA82B3DD6A}"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15715"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1A193345-7B43-42C0-9421-0EF349DF98C0}" type="slidenum">
              <a:rPr kumimoji="0" lang="en-US" altLang="zh-CN" sz="1400">
                <a:ea typeface="宋体" panose="02010600030101010101" pitchFamily="2" charset="-122"/>
              </a:rPr>
              <a:pPr/>
              <a:t>131</a:t>
            </a:fld>
            <a:endParaRPr kumimoji="0" lang="en-US" altLang="zh-CN" sz="1400">
              <a:ea typeface="宋体" panose="02010600030101010101" pitchFamily="2" charset="-122"/>
            </a:endParaRPr>
          </a:p>
        </p:txBody>
      </p:sp>
      <p:sp>
        <p:nvSpPr>
          <p:cNvPr id="115716" name="Rectangle 2"/>
          <p:cNvSpPr>
            <a:spLocks noGrp="1" noChangeArrowheads="1"/>
          </p:cNvSpPr>
          <p:nvPr>
            <p:ph type="body" idx="1"/>
          </p:nvPr>
        </p:nvSpPr>
        <p:spPr>
          <a:xfrm>
            <a:off x="268288" y="1501775"/>
            <a:ext cx="8421687" cy="4670425"/>
          </a:xfrm>
        </p:spPr>
        <p:txBody>
          <a:bodyPr/>
          <a:lstStyle/>
          <a:p>
            <a:pPr marL="571500" indent="-571500" algn="just" eaLnBrk="1" hangingPunct="1">
              <a:buSzTx/>
              <a:buFont typeface="Wingdings" panose="05000000000000000000" pitchFamily="2" charset="2"/>
              <a:buNone/>
            </a:pPr>
            <a:r>
              <a:rPr lang="en-US" altLang="zh-CN"/>
              <a:t>                             </a:t>
            </a:r>
          </a:p>
          <a:p>
            <a:pPr marL="571500" indent="-571500" algn="just" eaLnBrk="1" hangingPunct="1">
              <a:buSzTx/>
              <a:buFont typeface="Wingdings" panose="05000000000000000000" pitchFamily="2" charset="2"/>
              <a:buNone/>
            </a:pPr>
            <a:r>
              <a:rPr lang="en-US" altLang="zh-CN"/>
              <a:t>                                   </a:t>
            </a:r>
            <a:r>
              <a:rPr lang="zh-CN" altLang="en-US"/>
              <a:t>解之得</a:t>
            </a:r>
          </a:p>
          <a:p>
            <a:pPr marL="571500" indent="-571500" algn="just" eaLnBrk="1" hangingPunct="1">
              <a:buSzTx/>
              <a:buFont typeface="Wingdings" panose="05000000000000000000" pitchFamily="2" charset="2"/>
              <a:buChar char="§"/>
            </a:pPr>
            <a:endParaRPr lang="zh-CN" altLang="en-US"/>
          </a:p>
          <a:p>
            <a:pPr marL="571500" indent="-571500" algn="just" eaLnBrk="1" hangingPunct="1">
              <a:buSzTx/>
              <a:buFont typeface="Wingdings" panose="05000000000000000000" pitchFamily="2" charset="2"/>
              <a:buNone/>
            </a:pPr>
            <a:r>
              <a:rPr lang="zh-CN" altLang="en-US"/>
              <a:t> </a:t>
            </a:r>
            <a:r>
              <a:rPr lang="zh-CN" altLang="en-US">
                <a:latin typeface="黑体" panose="02010609060101010101" pitchFamily="49" charset="-122"/>
              </a:rPr>
              <a:t>               </a:t>
            </a:r>
          </a:p>
        </p:txBody>
      </p:sp>
      <p:sp>
        <p:nvSpPr>
          <p:cNvPr id="115717" name="Rectangle 3"/>
          <p:cNvSpPr>
            <a:spLocks noGrp="1" noChangeArrowheads="1"/>
          </p:cNvSpPr>
          <p:nvPr>
            <p:ph type="title"/>
          </p:nvPr>
        </p:nvSpPr>
        <p:spPr>
          <a:xfrm>
            <a:off x="1295400" y="152400"/>
            <a:ext cx="6732588" cy="882650"/>
          </a:xfrm>
          <a:noFill/>
        </p:spPr>
        <p:txBody>
          <a:bodyPr/>
          <a:lstStyle/>
          <a:p>
            <a:pPr eaLnBrk="1" hangingPunct="1"/>
            <a:r>
              <a:rPr lang="zh-CN" altLang="en-US"/>
              <a:t>常系数线性非齐次递推关系</a:t>
            </a:r>
          </a:p>
        </p:txBody>
      </p:sp>
      <p:sp>
        <p:nvSpPr>
          <p:cNvPr id="115718"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5719"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5720"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5721"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5722"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5723"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5724"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5725"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5726"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5727" name="Rectangle 13"/>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5728" name="Rectangle 15"/>
          <p:cNvSpPr>
            <a:spLocks noChangeArrowheads="1"/>
          </p:cNvSpPr>
          <p:nvPr/>
        </p:nvSpPr>
        <p:spPr bwMode="auto">
          <a:xfrm>
            <a:off x="0" y="32004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15729" name="Object 14"/>
              <p:cNvSpPr txBox="1"/>
              <p:nvPr/>
            </p:nvSpPr>
            <p:spPr bwMode="auto">
              <a:xfrm>
                <a:off x="611188" y="1844675"/>
                <a:ext cx="3240088" cy="108026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+40/3=5</m:t>
                                </m:r>
                              </m:e>
                            </m:mr>
                            <m:mr>
                              <m:e>
                                <m:r>
                                  <a:rPr lang="zh-CN" altLang="en-US" i="1">
                                    <a:solidFill>
                                      <a:srgbClr val="000000"/>
                                    </a:solidFill>
                                    <a:latin typeface="Cambria Math" panose="02040503050406030204" pitchFamily="18" charset="0"/>
                                  </a:rPr>
                                  <m:t>3</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+160/3=3</m:t>
                                </m:r>
                              </m:e>
                            </m:mr>
                          </m:m>
                        </m:e>
                      </m:d>
                    </m:oMath>
                  </m:oMathPara>
                </a14:m>
                <a:endParaRPr lang="zh-CN" altLang="en-US" dirty="0"/>
              </a:p>
            </p:txBody>
          </p:sp>
        </mc:Choice>
        <mc:Fallback xmlns="">
          <p:sp>
            <p:nvSpPr>
              <p:cNvPr id="115729" name="Object 14"/>
              <p:cNvSpPr txBox="1">
                <a:spLocks noRot="1" noChangeAspect="1" noMove="1" noResize="1" noEditPoints="1" noAdjustHandles="1" noChangeArrowheads="1" noChangeShapeType="1" noTextEdit="1"/>
              </p:cNvSpPr>
              <p:nvPr/>
            </p:nvSpPr>
            <p:spPr bwMode="auto">
              <a:xfrm>
                <a:off x="611188" y="1844675"/>
                <a:ext cx="3240088" cy="1080268"/>
              </a:xfrm>
              <a:prstGeom prst="rect">
                <a:avLst/>
              </a:prstGeom>
              <a:blipFill>
                <a:blip r:embed="rId2"/>
                <a:stretch>
                  <a:fillRect/>
                </a:stretch>
              </a:blipFill>
              <a:ln>
                <a:noFill/>
              </a:ln>
            </p:spPr>
            <p:txBody>
              <a:bodyPr/>
              <a:lstStyle/>
              <a:p>
                <a:r>
                  <a:rPr lang="zh-CN" altLang="en-US">
                    <a:noFill/>
                  </a:rPr>
                  <a:t> </a:t>
                </a:r>
              </a:p>
            </p:txBody>
          </p:sp>
        </mc:Fallback>
      </mc:AlternateContent>
      <p:sp>
        <p:nvSpPr>
          <p:cNvPr id="115730" name="Rectangle 17"/>
          <p:cNvSpPr>
            <a:spLocks noChangeArrowheads="1"/>
          </p:cNvSpPr>
          <p:nvPr/>
        </p:nvSpPr>
        <p:spPr bwMode="auto">
          <a:xfrm>
            <a:off x="0" y="32004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15731" name="Object 16"/>
              <p:cNvSpPr txBox="1"/>
              <p:nvPr/>
            </p:nvSpPr>
            <p:spPr bwMode="auto">
              <a:xfrm>
                <a:off x="5292725" y="1844674"/>
                <a:ext cx="2087587" cy="108025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=−67/5</m:t>
                                </m:r>
                              </m:e>
                            </m:mr>
                            <m:mr>
                              <m:e>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=76/15</m:t>
                                </m:r>
                              </m:e>
                            </m:mr>
                          </m:m>
                        </m:e>
                      </m:d>
                    </m:oMath>
                  </m:oMathPara>
                </a14:m>
                <a:endParaRPr lang="zh-CN" altLang="en-US" dirty="0"/>
              </a:p>
            </p:txBody>
          </p:sp>
        </mc:Choice>
        <mc:Fallback xmlns="">
          <p:sp>
            <p:nvSpPr>
              <p:cNvPr id="115731" name="Object 16"/>
              <p:cNvSpPr txBox="1">
                <a:spLocks noRot="1" noChangeAspect="1" noMove="1" noResize="1" noEditPoints="1" noAdjustHandles="1" noChangeArrowheads="1" noChangeShapeType="1" noTextEdit="1"/>
              </p:cNvSpPr>
              <p:nvPr/>
            </p:nvSpPr>
            <p:spPr bwMode="auto">
              <a:xfrm>
                <a:off x="5292725" y="1844674"/>
                <a:ext cx="2087587" cy="1080255"/>
              </a:xfrm>
              <a:prstGeom prst="rect">
                <a:avLst/>
              </a:prstGeom>
              <a:blipFill>
                <a:blip r:embed="rId3"/>
                <a:stretch>
                  <a:fillRect/>
                </a:stretch>
              </a:blipFill>
              <a:ln>
                <a:noFill/>
              </a:ln>
            </p:spPr>
            <p:txBody>
              <a:bodyPr/>
              <a:lstStyle/>
              <a:p>
                <a:r>
                  <a:rPr lang="zh-CN" altLang="en-US">
                    <a:noFill/>
                  </a:rPr>
                  <a:t> </a:t>
                </a:r>
              </a:p>
            </p:txBody>
          </p:sp>
        </mc:Fallback>
      </mc:AlternateContent>
      <p:sp>
        <p:nvSpPr>
          <p:cNvPr id="115732" name="Rectangle 19"/>
          <p:cNvSpPr>
            <a:spLocks noChangeArrowheads="1"/>
          </p:cNvSpPr>
          <p:nvPr/>
        </p:nvSpPr>
        <p:spPr bwMode="auto">
          <a:xfrm>
            <a:off x="0" y="32337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15733" name="Object 18"/>
              <p:cNvSpPr txBox="1"/>
              <p:nvPr/>
            </p:nvSpPr>
            <p:spPr bwMode="auto">
              <a:xfrm>
                <a:off x="1331912" y="3284538"/>
                <a:ext cx="5112295" cy="1224579"/>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67</m:t>
                          </m:r>
                        </m:num>
                        <m:den>
                          <m:r>
                            <a:rPr lang="zh-CN" altLang="en-US" i="1">
                              <a:solidFill>
                                <a:srgbClr val="000000"/>
                              </a:solidFill>
                              <a:latin typeface="Cambria Math" panose="02040503050406030204" pitchFamily="18" charset="0"/>
                            </a:rPr>
                            <m:t>5</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3</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76</m:t>
                          </m:r>
                        </m:num>
                        <m:den>
                          <m:r>
                            <a:rPr lang="zh-CN" altLang="en-US" i="1">
                              <a:solidFill>
                                <a:srgbClr val="000000"/>
                              </a:solidFill>
                              <a:latin typeface="Cambria Math" panose="02040503050406030204" pitchFamily="18" charset="0"/>
                            </a:rPr>
                            <m:t>15</m:t>
                          </m:r>
                        </m:den>
                      </m:f>
                      <m:r>
                        <a:rPr lang="zh-CN" altLang="en-US" i="1">
                          <a:solidFill>
                            <a:srgbClr val="000000"/>
                          </a:solidFill>
                          <a:latin typeface="Cambria Math" panose="02040503050406030204" pitchFamily="18" charset="0"/>
                        </a:rPr>
                        <m:t>(−2</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40</m:t>
                          </m:r>
                        </m:num>
                        <m:den>
                          <m:r>
                            <a:rPr lang="zh-CN" altLang="en-US" i="1">
                              <a:solidFill>
                                <a:srgbClr val="000000"/>
                              </a:solidFill>
                              <a:latin typeface="Cambria Math" panose="02040503050406030204" pitchFamily="18" charset="0"/>
                            </a:rPr>
                            <m:t>3</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4</m:t>
                          </m:r>
                        </m:e>
                        <m:sup>
                          <m:r>
                            <a:rPr lang="zh-CN" altLang="en-US" i="1">
                              <a:solidFill>
                                <a:srgbClr val="000000"/>
                              </a:solidFill>
                              <a:latin typeface="Cambria Math" panose="02040503050406030204" pitchFamily="18" charset="0"/>
                            </a:rPr>
                            <m:t>𝑛</m:t>
                          </m:r>
                        </m:sup>
                      </m:sSup>
                    </m:oMath>
                  </m:oMathPara>
                </a14:m>
                <a:endParaRPr lang="zh-CN" altLang="en-US" dirty="0"/>
              </a:p>
            </p:txBody>
          </p:sp>
        </mc:Choice>
        <mc:Fallback xmlns="">
          <p:sp>
            <p:nvSpPr>
              <p:cNvPr id="115733" name="Object 18"/>
              <p:cNvSpPr txBox="1">
                <a:spLocks noRot="1" noChangeAspect="1" noMove="1" noResize="1" noEditPoints="1" noAdjustHandles="1" noChangeArrowheads="1" noChangeShapeType="1" noTextEdit="1"/>
              </p:cNvSpPr>
              <p:nvPr/>
            </p:nvSpPr>
            <p:spPr bwMode="auto">
              <a:xfrm>
                <a:off x="1331912" y="3284538"/>
                <a:ext cx="5112295" cy="1224579"/>
              </a:xfrm>
              <a:prstGeom prst="rect">
                <a:avLst/>
              </a:prstGeom>
              <a:blipFill>
                <a:blip r:embed="rId4"/>
                <a:stretch>
                  <a:fillRect/>
                </a:stretch>
              </a:blipFill>
              <a:ln>
                <a:noFill/>
              </a:ln>
            </p:spPr>
            <p:txBody>
              <a:bodyPr/>
              <a:lstStyle/>
              <a:p>
                <a:r>
                  <a:rPr lang="zh-CN" altLang="en-US">
                    <a:noFill/>
                  </a:rPr>
                  <a:t> </a:t>
                </a:r>
              </a:p>
            </p:txBody>
          </p:sp>
        </mc:Fallback>
      </mc:AlternateContent>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6738"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1D13C6EE-8BC4-46A4-B61E-53DA1AF9DCBD}"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16739"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16A8BA6A-A7D9-4FE6-9E23-4B569A574A04}" type="slidenum">
              <a:rPr kumimoji="0" lang="en-US" altLang="zh-CN" sz="1400">
                <a:ea typeface="宋体" panose="02010600030101010101" pitchFamily="2" charset="-122"/>
              </a:rPr>
              <a:pPr/>
              <a:t>132</a:t>
            </a:fld>
            <a:endParaRPr kumimoji="0" lang="en-US" altLang="zh-CN" sz="1400">
              <a:ea typeface="宋体" panose="02010600030101010101" pitchFamily="2" charset="-122"/>
            </a:endParaRPr>
          </a:p>
        </p:txBody>
      </p:sp>
      <p:sp>
        <p:nvSpPr>
          <p:cNvPr id="10604546" name="Rectangle 2"/>
          <p:cNvSpPr>
            <a:spLocks noGrp="1" noChangeArrowheads="1"/>
          </p:cNvSpPr>
          <p:nvPr>
            <p:ph type="body" idx="1"/>
          </p:nvPr>
        </p:nvSpPr>
        <p:spPr>
          <a:xfrm>
            <a:off x="268288" y="1501775"/>
            <a:ext cx="8421687" cy="4670425"/>
          </a:xfrm>
        </p:spPr>
        <p:txBody>
          <a:bodyPr/>
          <a:lstStyle/>
          <a:p>
            <a:pPr marL="571500" indent="-571500" algn="just" eaLnBrk="1" hangingPunct="1">
              <a:buSzTx/>
              <a:buFont typeface="Wingdings" panose="05000000000000000000" pitchFamily="2" charset="2"/>
              <a:buChar char="§"/>
            </a:pPr>
            <a:r>
              <a:rPr lang="zh-CN" altLang="en-US" dirty="0">
                <a:latin typeface="黑体" panose="02010609060101010101" pitchFamily="49" charset="-122"/>
              </a:rPr>
              <a:t>例</a:t>
            </a:r>
            <a:r>
              <a:rPr lang="en-US" altLang="zh-CN" dirty="0">
                <a:latin typeface="黑体" panose="02010609060101010101" pitchFamily="49" charset="-122"/>
              </a:rPr>
              <a:t>2.40 </a:t>
            </a:r>
            <a:r>
              <a:rPr lang="zh-CN" altLang="en-US" dirty="0">
                <a:latin typeface="黑体" panose="02010609060101010101" pitchFamily="49" charset="-122"/>
              </a:rPr>
              <a:t>求解递推关系</a:t>
            </a:r>
          </a:p>
          <a:p>
            <a:pPr marL="571500" indent="-571500" algn="just" eaLnBrk="1" hangingPunct="1">
              <a:buSzTx/>
              <a:buFont typeface="Wingdings" panose="05000000000000000000" pitchFamily="2" charset="2"/>
              <a:buChar char="§"/>
            </a:pPr>
            <a:endParaRPr lang="zh-CN" altLang="en-US" dirty="0">
              <a:latin typeface="黑体" panose="02010609060101010101" pitchFamily="49" charset="-122"/>
            </a:endParaRPr>
          </a:p>
          <a:p>
            <a:pPr marL="571500" indent="-571500" algn="just" eaLnBrk="1" hangingPunct="1">
              <a:buSzTx/>
              <a:buFont typeface="Wingdings" panose="05000000000000000000" pitchFamily="2" charset="2"/>
              <a:buChar char="§"/>
            </a:pPr>
            <a:endParaRPr lang="zh-CN" altLang="en-US" dirty="0">
              <a:latin typeface="黑体" panose="02010609060101010101" pitchFamily="49" charset="-122"/>
            </a:endParaRPr>
          </a:p>
          <a:p>
            <a:pPr marL="571500" indent="-571500" algn="just" eaLnBrk="1" hangingPunct="1">
              <a:spcBef>
                <a:spcPct val="40000"/>
              </a:spcBef>
              <a:buSzTx/>
              <a:buFont typeface="Wingdings" panose="05000000000000000000" pitchFamily="2" charset="2"/>
              <a:buChar char="§"/>
            </a:pPr>
            <a:r>
              <a:rPr lang="zh-CN" altLang="en-US" dirty="0"/>
              <a:t>解 由</a:t>
            </a:r>
            <a:r>
              <a:rPr lang="zh-CN" altLang="en-US" dirty="0">
                <a:latin typeface="黑体" panose="02010609060101010101" pitchFamily="49" charset="-122"/>
              </a:rPr>
              <a:t>例</a:t>
            </a:r>
            <a:r>
              <a:rPr lang="en-US" altLang="zh-CN" dirty="0">
                <a:latin typeface="黑体" panose="02010609060101010101" pitchFamily="49" charset="-122"/>
              </a:rPr>
              <a:t>2.39</a:t>
            </a:r>
            <a:r>
              <a:rPr lang="zh-CN" altLang="en-US" dirty="0"/>
              <a:t>知相应的齐次递推关系的通解为</a:t>
            </a:r>
          </a:p>
          <a:p>
            <a:pPr marL="571500" indent="-571500" algn="just" eaLnBrk="1" hangingPunct="1">
              <a:spcBef>
                <a:spcPct val="40000"/>
              </a:spcBef>
              <a:buSzTx/>
              <a:buFont typeface="Wingdings" panose="05000000000000000000" pitchFamily="2" charset="2"/>
              <a:buChar char="§"/>
            </a:pPr>
            <a:endParaRPr lang="zh-CN" altLang="en-US" dirty="0"/>
          </a:p>
          <a:p>
            <a:pPr marL="571500" indent="-571500" algn="just" eaLnBrk="1" hangingPunct="1">
              <a:spcBef>
                <a:spcPct val="40000"/>
              </a:spcBef>
              <a:buSzTx/>
              <a:buFont typeface="Wingdings" panose="05000000000000000000" pitchFamily="2" charset="2"/>
              <a:buNone/>
            </a:pPr>
            <a:r>
              <a:rPr lang="zh-CN" altLang="en-US" dirty="0">
                <a:latin typeface="黑体" panose="02010609060101010101" pitchFamily="49" charset="-122"/>
              </a:rPr>
              <a:t>   由</a:t>
            </a:r>
            <a:r>
              <a:rPr lang="en-US" altLang="zh-CN" dirty="0">
                <a:latin typeface="黑体" panose="02010609060101010101" pitchFamily="49" charset="-122"/>
              </a:rPr>
              <a:t>3</a:t>
            </a:r>
            <a:r>
              <a:rPr lang="zh-CN" altLang="en-US" dirty="0">
                <a:latin typeface="黑体" panose="02010609060101010101" pitchFamily="49" charset="-122"/>
              </a:rPr>
              <a:t>是特征方程的单根知，特解的一般形式为    </a:t>
            </a:r>
          </a:p>
          <a:p>
            <a:pPr marL="571500" indent="-571500" algn="just" eaLnBrk="1" hangingPunct="1">
              <a:spcBef>
                <a:spcPct val="40000"/>
              </a:spcBef>
              <a:buSzTx/>
              <a:buFont typeface="Wingdings" panose="05000000000000000000" pitchFamily="2" charset="2"/>
              <a:buNone/>
            </a:pPr>
            <a:r>
              <a:rPr lang="zh-CN" altLang="en-US" dirty="0">
                <a:latin typeface="黑体" panose="02010609060101010101" pitchFamily="49" charset="-122"/>
              </a:rPr>
              <a:t>   </a:t>
            </a:r>
          </a:p>
        </p:txBody>
      </p:sp>
      <p:sp>
        <p:nvSpPr>
          <p:cNvPr id="116741" name="Rectangle 3"/>
          <p:cNvSpPr>
            <a:spLocks noGrp="1" noChangeArrowheads="1"/>
          </p:cNvSpPr>
          <p:nvPr>
            <p:ph type="title"/>
          </p:nvPr>
        </p:nvSpPr>
        <p:spPr>
          <a:xfrm>
            <a:off x="1295400" y="152400"/>
            <a:ext cx="6732588" cy="882650"/>
          </a:xfrm>
          <a:noFill/>
        </p:spPr>
        <p:txBody>
          <a:bodyPr/>
          <a:lstStyle/>
          <a:p>
            <a:pPr eaLnBrk="1" hangingPunct="1"/>
            <a:r>
              <a:rPr lang="en-US" altLang="zh-CN" sz="3600"/>
              <a:t>k</a:t>
            </a:r>
            <a:r>
              <a:rPr lang="zh-CN" altLang="en-US" sz="3600"/>
              <a:t>阶常系数线性非齐次递推关系</a:t>
            </a:r>
          </a:p>
        </p:txBody>
      </p:sp>
      <p:sp>
        <p:nvSpPr>
          <p:cNvPr id="116742"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6743"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6744"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6745"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6746"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6747"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6748"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6749" name="Rectangle 15"/>
          <p:cNvSpPr>
            <a:spLocks noChangeArrowheads="1"/>
          </p:cNvSpPr>
          <p:nvPr/>
        </p:nvSpPr>
        <p:spPr bwMode="auto">
          <a:xfrm>
            <a:off x="0"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16750" name="Object 14"/>
              <p:cNvSpPr txBox="1"/>
              <p:nvPr/>
            </p:nvSpPr>
            <p:spPr bwMode="auto">
              <a:xfrm>
                <a:off x="2051050" y="2060575"/>
                <a:ext cx="4537174" cy="1584449"/>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−6</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3</m:t>
                                    </m:r>
                                  </m:e>
                                  <m:sup>
                                    <m:r>
                                      <a:rPr lang="zh-CN" altLang="en-US" i="1">
                                        <a:solidFill>
                                          <a:srgbClr val="000000"/>
                                        </a:solidFill>
                                        <a:latin typeface="Cambria Math" panose="02040503050406030204" pitchFamily="18" charset="0"/>
                                      </a:rPr>
                                      <m:t>𝑛</m:t>
                                    </m:r>
                                  </m:sup>
                                </m:sSup>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=5,</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=2</m:t>
                                </m:r>
                              </m:e>
                            </m:mr>
                          </m:m>
                        </m:e>
                      </m:d>
                    </m:oMath>
                  </m:oMathPara>
                </a14:m>
                <a:endParaRPr lang="zh-CN" altLang="en-US" dirty="0"/>
              </a:p>
            </p:txBody>
          </p:sp>
        </mc:Choice>
        <mc:Fallback xmlns="">
          <p:sp>
            <p:nvSpPr>
              <p:cNvPr id="116750" name="Object 14"/>
              <p:cNvSpPr txBox="1">
                <a:spLocks noRot="1" noChangeAspect="1" noMove="1" noResize="1" noEditPoints="1" noAdjustHandles="1" noChangeArrowheads="1" noChangeShapeType="1" noTextEdit="1"/>
              </p:cNvSpPr>
              <p:nvPr/>
            </p:nvSpPr>
            <p:spPr bwMode="auto">
              <a:xfrm>
                <a:off x="2051050" y="2060575"/>
                <a:ext cx="4537174" cy="1584449"/>
              </a:xfrm>
              <a:prstGeom prst="rect">
                <a:avLst/>
              </a:prstGeom>
              <a:blipFill>
                <a:blip r:embed="rId2"/>
                <a:stretch>
                  <a:fillRect/>
                </a:stretch>
              </a:blipFill>
              <a:ln>
                <a:noFill/>
              </a:ln>
            </p:spPr>
            <p:txBody>
              <a:bodyPr/>
              <a:lstStyle/>
              <a:p>
                <a:r>
                  <a:rPr lang="zh-CN" altLang="en-US">
                    <a:noFill/>
                  </a:rPr>
                  <a:t> </a:t>
                </a:r>
              </a:p>
            </p:txBody>
          </p:sp>
        </mc:Fallback>
      </mc:AlternateContent>
      <p:sp>
        <p:nvSpPr>
          <p:cNvPr id="116751" name="Rectangle 17"/>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04560" name="Object 16"/>
              <p:cNvSpPr txBox="1"/>
              <p:nvPr/>
            </p:nvSpPr>
            <p:spPr bwMode="auto">
              <a:xfrm>
                <a:off x="2916238" y="3716337"/>
                <a:ext cx="2519858" cy="64928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𝐴</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3</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(−2</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sup>
                      </m:sSup>
                    </m:oMath>
                  </m:oMathPara>
                </a14:m>
                <a:endParaRPr lang="zh-CN" altLang="en-US"/>
              </a:p>
            </p:txBody>
          </p:sp>
        </mc:Choice>
        <mc:Fallback xmlns="">
          <p:sp>
            <p:nvSpPr>
              <p:cNvPr id="10604560" name="Object 16"/>
              <p:cNvSpPr txBox="1">
                <a:spLocks noRot="1" noChangeAspect="1" noMove="1" noResize="1" noEditPoints="1" noAdjustHandles="1" noChangeArrowheads="1" noChangeShapeType="1" noTextEdit="1"/>
              </p:cNvSpPr>
              <p:nvPr/>
            </p:nvSpPr>
            <p:spPr bwMode="auto">
              <a:xfrm>
                <a:off x="2916238" y="3716337"/>
                <a:ext cx="2519858" cy="649287"/>
              </a:xfrm>
              <a:prstGeom prst="rect">
                <a:avLst/>
              </a:prstGeom>
              <a:blipFill>
                <a:blip r:embed="rId3"/>
                <a:stretch>
                  <a:fillRect l="-483"/>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04562" name="Object 18"/>
              <p:cNvSpPr txBox="1"/>
              <p:nvPr/>
            </p:nvSpPr>
            <p:spPr bwMode="auto">
              <a:xfrm>
                <a:off x="7956550" y="4365625"/>
                <a:ext cx="1001713" cy="57553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𝐶𝑛</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3</m:t>
                          </m:r>
                        </m:e>
                        <m:sup>
                          <m:r>
                            <a:rPr lang="zh-CN" altLang="en-US" i="1">
                              <a:solidFill>
                                <a:srgbClr val="000000"/>
                              </a:solidFill>
                              <a:latin typeface="Cambria Math" panose="02040503050406030204" pitchFamily="18" charset="0"/>
                            </a:rPr>
                            <m:t>𝑛</m:t>
                          </m:r>
                        </m:sup>
                      </m:sSup>
                    </m:oMath>
                  </m:oMathPara>
                </a14:m>
                <a:endParaRPr lang="zh-CN" altLang="en-US"/>
              </a:p>
            </p:txBody>
          </p:sp>
        </mc:Choice>
        <mc:Fallback xmlns="">
          <p:sp>
            <p:nvSpPr>
              <p:cNvPr id="10604562" name="Object 18"/>
              <p:cNvSpPr txBox="1">
                <a:spLocks noRot="1" noChangeAspect="1" noMove="1" noResize="1" noEditPoints="1" noAdjustHandles="1" noChangeArrowheads="1" noChangeShapeType="1" noTextEdit="1"/>
              </p:cNvSpPr>
              <p:nvPr/>
            </p:nvSpPr>
            <p:spPr bwMode="auto">
              <a:xfrm>
                <a:off x="7956550" y="4365625"/>
                <a:ext cx="1001713" cy="575537"/>
              </a:xfrm>
              <a:prstGeom prst="rect">
                <a:avLst/>
              </a:prstGeom>
              <a:blipFill>
                <a:blip r:embed="rId4"/>
                <a:stretch>
                  <a:fillRect l="-1212"/>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04546">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604546">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6045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2"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60B9DBB1-0747-40BE-9809-5946AF3CD47B}"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17763"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B6D7DC49-F0F1-4075-80D5-CBFF4302E685}" type="slidenum">
              <a:rPr kumimoji="0" lang="en-US" altLang="zh-CN" sz="1400">
                <a:ea typeface="宋体" panose="02010600030101010101" pitchFamily="2" charset="-122"/>
              </a:rPr>
              <a:pPr/>
              <a:t>133</a:t>
            </a:fld>
            <a:endParaRPr kumimoji="0" lang="en-US" altLang="zh-CN" sz="1400">
              <a:ea typeface="宋体" panose="02010600030101010101" pitchFamily="2" charset="-122"/>
            </a:endParaRPr>
          </a:p>
        </p:txBody>
      </p:sp>
      <p:sp>
        <p:nvSpPr>
          <p:cNvPr id="10605570" name="Rectangle 2"/>
          <p:cNvSpPr>
            <a:spLocks noGrp="1" noChangeArrowheads="1"/>
          </p:cNvSpPr>
          <p:nvPr>
            <p:ph type="body" idx="1"/>
          </p:nvPr>
        </p:nvSpPr>
        <p:spPr>
          <a:xfrm>
            <a:off x="179512" y="1268760"/>
            <a:ext cx="8421687" cy="4670425"/>
          </a:xfrm>
        </p:spPr>
        <p:txBody>
          <a:bodyPr/>
          <a:lstStyle/>
          <a:p>
            <a:pPr marL="571500" indent="-571500" algn="just" eaLnBrk="1" hangingPunct="1">
              <a:buSzTx/>
              <a:buFont typeface="Wingdings" panose="05000000000000000000" pitchFamily="2" charset="2"/>
              <a:buChar char="§"/>
            </a:pPr>
            <a:r>
              <a:rPr lang="zh-CN" altLang="en-US" dirty="0">
                <a:latin typeface="黑体" panose="02010609060101010101" pitchFamily="49" charset="-122"/>
              </a:rPr>
              <a:t>代入递推关系得</a:t>
            </a:r>
            <a:endParaRPr lang="en-US" altLang="zh-CN" dirty="0"/>
          </a:p>
          <a:p>
            <a:pPr marL="571500" indent="-571500" algn="just" eaLnBrk="1" hangingPunct="1">
              <a:buSzTx/>
              <a:buFont typeface="Wingdings" panose="05000000000000000000" pitchFamily="2" charset="2"/>
              <a:buChar char="§"/>
            </a:pPr>
            <a:endParaRPr lang="en-US" altLang="zh-CN" dirty="0"/>
          </a:p>
          <a:p>
            <a:pPr marL="571500" indent="-571500" algn="just" eaLnBrk="1" hangingPunct="1">
              <a:buSzTx/>
              <a:buFont typeface="Wingdings" panose="05000000000000000000" pitchFamily="2" charset="2"/>
              <a:buNone/>
            </a:pPr>
            <a:r>
              <a:rPr lang="en-US" altLang="zh-CN" dirty="0"/>
              <a:t>      </a:t>
            </a:r>
          </a:p>
          <a:p>
            <a:pPr marL="571500" indent="-571500" algn="just" eaLnBrk="1" hangingPunct="1">
              <a:buSzTx/>
              <a:buFont typeface="Wingdings" panose="05000000000000000000" pitchFamily="2" charset="2"/>
              <a:buNone/>
            </a:pPr>
            <a:endParaRPr lang="en-US" altLang="zh-CN" dirty="0"/>
          </a:p>
          <a:p>
            <a:pPr marL="571500" indent="-571500" algn="just" eaLnBrk="1" hangingPunct="1">
              <a:buSzTx/>
              <a:buFont typeface="Wingdings" panose="05000000000000000000" pitchFamily="2" charset="2"/>
              <a:buNone/>
            </a:pPr>
            <a:endParaRPr lang="en-US" altLang="zh-CN" dirty="0"/>
          </a:p>
          <a:p>
            <a:pPr marL="571500" indent="-571500" algn="just" eaLnBrk="1" hangingPunct="1">
              <a:buSzTx/>
              <a:buFont typeface="Wingdings" panose="05000000000000000000" pitchFamily="2" charset="2"/>
              <a:buNone/>
            </a:pPr>
            <a:r>
              <a:rPr lang="zh-CN" altLang="en-US" dirty="0"/>
              <a:t>于是递推关系的通解为</a:t>
            </a:r>
          </a:p>
          <a:p>
            <a:pPr marL="571500" indent="-571500" algn="just" eaLnBrk="1" hangingPunct="1">
              <a:buSzTx/>
              <a:buFont typeface="Wingdings" panose="05000000000000000000" pitchFamily="2" charset="2"/>
              <a:buNone/>
            </a:pPr>
            <a:r>
              <a:rPr lang="zh-CN" altLang="en-US" dirty="0"/>
              <a:t>     </a:t>
            </a:r>
          </a:p>
          <a:p>
            <a:pPr marL="571500" indent="-571500" algn="just" eaLnBrk="1" hangingPunct="1">
              <a:spcBef>
                <a:spcPct val="40000"/>
              </a:spcBef>
              <a:buSzTx/>
              <a:buFont typeface="Wingdings" panose="05000000000000000000" pitchFamily="2" charset="2"/>
              <a:buNone/>
            </a:pPr>
            <a:r>
              <a:rPr lang="zh-CN" altLang="en-US" dirty="0"/>
              <a:t> </a:t>
            </a:r>
          </a:p>
          <a:p>
            <a:pPr marL="571500" indent="-571500" algn="just" eaLnBrk="1" hangingPunct="1">
              <a:spcBef>
                <a:spcPct val="40000"/>
              </a:spcBef>
              <a:buSzTx/>
              <a:buFont typeface="Wingdings" panose="05000000000000000000" pitchFamily="2" charset="2"/>
              <a:buNone/>
            </a:pPr>
            <a:endParaRPr lang="zh-CN" altLang="en-US" dirty="0"/>
          </a:p>
          <a:p>
            <a:pPr marL="571500" indent="-571500" algn="just" eaLnBrk="1" hangingPunct="1">
              <a:spcBef>
                <a:spcPct val="40000"/>
              </a:spcBef>
              <a:buSzTx/>
              <a:buFont typeface="Wingdings" panose="05000000000000000000" pitchFamily="2" charset="2"/>
              <a:buNone/>
            </a:pPr>
            <a:r>
              <a:rPr lang="zh-CN" altLang="en-US" dirty="0"/>
              <a:t>                                   </a:t>
            </a:r>
          </a:p>
        </p:txBody>
      </p:sp>
      <p:sp>
        <p:nvSpPr>
          <p:cNvPr id="117765" name="Rectangle 3"/>
          <p:cNvSpPr>
            <a:spLocks noGrp="1" noChangeArrowheads="1"/>
          </p:cNvSpPr>
          <p:nvPr>
            <p:ph type="title"/>
          </p:nvPr>
        </p:nvSpPr>
        <p:spPr>
          <a:xfrm>
            <a:off x="1295400" y="152400"/>
            <a:ext cx="6877050" cy="882650"/>
          </a:xfrm>
          <a:noFill/>
        </p:spPr>
        <p:txBody>
          <a:bodyPr/>
          <a:lstStyle/>
          <a:p>
            <a:pPr eaLnBrk="1" hangingPunct="1"/>
            <a:r>
              <a:rPr lang="en-US" altLang="zh-CN" sz="3600"/>
              <a:t>k</a:t>
            </a:r>
            <a:r>
              <a:rPr lang="zh-CN" altLang="en-US" sz="3600"/>
              <a:t>阶常系数线性非齐次递推关系</a:t>
            </a:r>
          </a:p>
        </p:txBody>
      </p:sp>
      <p:sp>
        <p:nvSpPr>
          <p:cNvPr id="117766"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7767" name="Rectangle 13"/>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17768" name="Object 15"/>
              <p:cNvSpPr txBox="1"/>
              <p:nvPr/>
            </p:nvSpPr>
            <p:spPr bwMode="auto">
              <a:xfrm>
                <a:off x="1548900" y="2492896"/>
                <a:ext cx="5760045" cy="8001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[9</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−3(</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−1)−6(</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3</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3</m:t>
                          </m:r>
                        </m:e>
                        <m:sup>
                          <m:r>
                            <a:rPr lang="zh-CN" altLang="en-US" i="1">
                              <a:solidFill>
                                <a:srgbClr val="000000"/>
                              </a:solidFill>
                              <a:latin typeface="Cambria Math" panose="02040503050406030204" pitchFamily="18" charset="0"/>
                            </a:rPr>
                            <m:t>𝑛</m:t>
                          </m:r>
                        </m:sup>
                      </m:sSup>
                      <m:r>
                        <a:rPr lang="zh-CN" altLang="en-US" i="0">
                          <a:solidFill>
                            <a:srgbClr val="000000"/>
                          </a:solidFill>
                          <a:latin typeface="Cambria Math" panose="02040503050406030204" pitchFamily="18" charset="0"/>
                        </a:rPr>
                        <m:t> </m:t>
                      </m:r>
                    </m:oMath>
                  </m:oMathPara>
                </a14:m>
                <a:endParaRPr lang="zh-CN" altLang="en-US" dirty="0"/>
              </a:p>
            </p:txBody>
          </p:sp>
        </mc:Choice>
        <mc:Fallback xmlns="">
          <p:sp>
            <p:nvSpPr>
              <p:cNvPr id="117768" name="Object 15"/>
              <p:cNvSpPr txBox="1">
                <a:spLocks noRot="1" noChangeAspect="1" noMove="1" noResize="1" noEditPoints="1" noAdjustHandles="1" noChangeArrowheads="1" noChangeShapeType="1" noTextEdit="1"/>
              </p:cNvSpPr>
              <p:nvPr/>
            </p:nvSpPr>
            <p:spPr bwMode="auto">
              <a:xfrm>
                <a:off x="1548900" y="2492896"/>
                <a:ext cx="5760045" cy="800100"/>
              </a:xfrm>
              <a:prstGeom prst="rect">
                <a:avLst/>
              </a:prstGeom>
              <a:blipFill>
                <a:blip r:embed="rId2"/>
                <a:stretch>
                  <a:fillRect l="-212"/>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05585" name="Object 17"/>
              <p:cNvSpPr txBox="1"/>
              <p:nvPr/>
            </p:nvSpPr>
            <p:spPr bwMode="auto">
              <a:xfrm>
                <a:off x="1619672" y="3235437"/>
                <a:ext cx="5401022" cy="67945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15</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=9</m:t>
                      </m:r>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=9/15=3/5</m:t>
                      </m:r>
                    </m:oMath>
                  </m:oMathPara>
                </a14:m>
                <a:endParaRPr lang="zh-CN" altLang="en-US" dirty="0"/>
              </a:p>
            </p:txBody>
          </p:sp>
        </mc:Choice>
        <mc:Fallback xmlns="">
          <p:sp>
            <p:nvSpPr>
              <p:cNvPr id="10605585" name="Object 17"/>
              <p:cNvSpPr txBox="1">
                <a:spLocks noRot="1" noChangeAspect="1" noMove="1" noResize="1" noEditPoints="1" noAdjustHandles="1" noChangeArrowheads="1" noChangeShapeType="1" noTextEdit="1"/>
              </p:cNvSpPr>
              <p:nvPr/>
            </p:nvSpPr>
            <p:spPr bwMode="auto">
              <a:xfrm>
                <a:off x="1619672" y="3235437"/>
                <a:ext cx="5401022" cy="679450"/>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05586" name="Object 18"/>
              <p:cNvSpPr txBox="1"/>
              <p:nvPr/>
            </p:nvSpPr>
            <p:spPr bwMode="auto">
              <a:xfrm>
                <a:off x="2051720" y="4419352"/>
                <a:ext cx="4104357" cy="93687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3</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(−2</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3</m:t>
                          </m:r>
                        </m:num>
                        <m:den>
                          <m:r>
                            <a:rPr lang="zh-CN" altLang="en-US" i="1">
                              <a:solidFill>
                                <a:srgbClr val="000000"/>
                              </a:solidFill>
                              <a:latin typeface="Cambria Math" panose="02040503050406030204" pitchFamily="18" charset="0"/>
                            </a:rPr>
                            <m:t>5</m:t>
                          </m:r>
                        </m:den>
                      </m:f>
                      <m:sSup>
                        <m:sSupPr>
                          <m:ctrlPr>
                            <a:rPr lang="zh-CN" altLang="en-US" i="1">
                              <a:solidFill>
                                <a:srgbClr val="000000"/>
                              </a:solidFill>
                              <a:latin typeface="Cambria Math" panose="02040503050406030204" pitchFamily="18" charset="0"/>
                            </a:rPr>
                          </m:ctrlPr>
                        </m:sSupPr>
                        <m:e>
                          <m:r>
                            <m:rPr>
                              <m:sty m:val="p"/>
                            </m:rPr>
                            <a:rPr lang="en-US" altLang="zh-CN" i="1">
                              <a:solidFill>
                                <a:srgbClr val="000000"/>
                              </a:solidFill>
                              <a:latin typeface="Cambria Math" panose="02040503050406030204" pitchFamily="18" charset="0"/>
                            </a:rPr>
                            <m:t>n</m:t>
                          </m:r>
                          <m:r>
                            <a:rPr lang="zh-CN" altLang="en-US" i="1">
                              <a:solidFill>
                                <a:srgbClr val="000000"/>
                              </a:solidFill>
                              <a:latin typeface="Cambria Math" panose="02040503050406030204" pitchFamily="18" charset="0"/>
                            </a:rPr>
                            <m:t>3</m:t>
                          </m:r>
                        </m:e>
                        <m:sup>
                          <m:r>
                            <a:rPr lang="zh-CN" altLang="en-US" i="1">
                              <a:solidFill>
                                <a:srgbClr val="000000"/>
                              </a:solidFill>
                              <a:latin typeface="Cambria Math" panose="02040503050406030204" pitchFamily="18" charset="0"/>
                            </a:rPr>
                            <m:t>𝑛</m:t>
                          </m:r>
                        </m:sup>
                      </m:sSup>
                    </m:oMath>
                  </m:oMathPara>
                </a14:m>
                <a:endParaRPr lang="zh-CN" altLang="en-US" dirty="0"/>
              </a:p>
            </p:txBody>
          </p:sp>
        </mc:Choice>
        <mc:Fallback xmlns="">
          <p:sp>
            <p:nvSpPr>
              <p:cNvPr id="10605586" name="Object 18"/>
              <p:cNvSpPr txBox="1">
                <a:spLocks noRot="1" noChangeAspect="1" noMove="1" noResize="1" noEditPoints="1" noAdjustHandles="1" noChangeArrowheads="1" noChangeShapeType="1" noTextEdit="1"/>
              </p:cNvSpPr>
              <p:nvPr/>
            </p:nvSpPr>
            <p:spPr bwMode="auto">
              <a:xfrm>
                <a:off x="2051720" y="4419352"/>
                <a:ext cx="4104357" cy="936873"/>
              </a:xfrm>
              <a:prstGeom prst="rect">
                <a:avLst/>
              </a:prstGeom>
              <a:blipFill>
                <a:blip r:embed="rId4"/>
                <a:stretch>
                  <a:fillRect/>
                </a:stretch>
              </a:blipFill>
              <a:ln>
                <a:noFill/>
              </a:ln>
            </p:spPr>
            <p:txBody>
              <a:bodyPr/>
              <a:lstStyle/>
              <a:p>
                <a:r>
                  <a:rPr lang="zh-CN" altLang="en-US">
                    <a:noFill/>
                  </a:rPr>
                  <a:t> </a:t>
                </a:r>
              </a:p>
            </p:txBody>
          </p:sp>
        </mc:Fallback>
      </mc:AlternateContent>
      <p:sp>
        <p:nvSpPr>
          <p:cNvPr id="117772" name="Rectangle 23"/>
          <p:cNvSpPr>
            <a:spLocks noChangeArrowheads="1"/>
          </p:cNvSpPr>
          <p:nvPr/>
        </p:nvSpPr>
        <p:spPr bwMode="auto">
          <a:xfrm>
            <a:off x="0" y="30337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7774" name="Rectangle 25"/>
          <p:cNvSpPr>
            <a:spLocks noChangeArrowheads="1"/>
          </p:cNvSpPr>
          <p:nvPr/>
        </p:nvSpPr>
        <p:spPr bwMode="auto">
          <a:xfrm>
            <a:off x="-2412776" y="2740025"/>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6" name="Object 20">
                <a:extLst>
                  <a:ext uri="{FF2B5EF4-FFF2-40B4-BE49-F238E27FC236}">
                    <a16:creationId xmlns:a16="http://schemas.microsoft.com/office/drawing/2014/main" id="{A214852F-9E80-41D5-A6E2-5C18CF62C6E0}"/>
                  </a:ext>
                </a:extLst>
              </p:cNvPr>
              <p:cNvSpPr txBox="1"/>
              <p:nvPr/>
            </p:nvSpPr>
            <p:spPr bwMode="auto">
              <a:xfrm>
                <a:off x="1548900" y="1889876"/>
                <a:ext cx="6192838" cy="688969"/>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𝐶𝑛</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3</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3</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−6</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3</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3</m:t>
                          </m:r>
                        </m:e>
                        <m:sup>
                          <m:r>
                            <a:rPr lang="zh-CN" altLang="en-US" i="1">
                              <a:solidFill>
                                <a:srgbClr val="000000"/>
                              </a:solidFill>
                              <a:latin typeface="Cambria Math" panose="02040503050406030204" pitchFamily="18" charset="0"/>
                            </a:rPr>
                            <m:t>𝑛</m:t>
                          </m:r>
                        </m:sup>
                      </m:sSup>
                    </m:oMath>
                  </m:oMathPara>
                </a14:m>
                <a:endParaRPr lang="zh-CN" altLang="en-US" dirty="0"/>
              </a:p>
            </p:txBody>
          </p:sp>
        </mc:Choice>
        <mc:Fallback xmlns="">
          <p:sp>
            <p:nvSpPr>
              <p:cNvPr id="16" name="Object 20">
                <a:extLst>
                  <a:ext uri="{FF2B5EF4-FFF2-40B4-BE49-F238E27FC236}">
                    <a16:creationId xmlns:a16="http://schemas.microsoft.com/office/drawing/2014/main" id="{A214852F-9E80-41D5-A6E2-5C18CF62C6E0}"/>
                  </a:ext>
                </a:extLst>
              </p:cNvPr>
              <p:cNvSpPr txBox="1">
                <a:spLocks noRot="1" noChangeAspect="1" noMove="1" noResize="1" noEditPoints="1" noAdjustHandles="1" noChangeArrowheads="1" noChangeShapeType="1" noTextEdit="1"/>
              </p:cNvSpPr>
              <p:nvPr/>
            </p:nvSpPr>
            <p:spPr bwMode="auto">
              <a:xfrm>
                <a:off x="1548900" y="1889876"/>
                <a:ext cx="6192838" cy="688969"/>
              </a:xfrm>
              <a:prstGeom prst="rect">
                <a:avLst/>
              </a:prstGeom>
              <a:blipFill>
                <a:blip r:embed="rId5"/>
                <a:stretch>
                  <a:fillRect l="-197"/>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0557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0557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05570">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605570">
                                            <p:txEl>
                                              <p:pRg st="7" end="7"/>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60557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8786"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1710EB64-1EE9-4D99-90F7-800DB7B8D61D}"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18787"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43C0B795-880B-4ECB-AD7A-A3FA334A8A98}" type="slidenum">
              <a:rPr kumimoji="0" lang="en-US" altLang="zh-CN" sz="1400">
                <a:ea typeface="宋体" panose="02010600030101010101" pitchFamily="2" charset="-122"/>
              </a:rPr>
              <a:pPr/>
              <a:t>134</a:t>
            </a:fld>
            <a:endParaRPr kumimoji="0" lang="en-US" altLang="zh-CN" sz="1400">
              <a:ea typeface="宋体" panose="02010600030101010101" pitchFamily="2" charset="-122"/>
            </a:endParaRPr>
          </a:p>
        </p:txBody>
      </p:sp>
      <p:sp>
        <p:nvSpPr>
          <p:cNvPr id="118788" name="Rectangle 2"/>
          <p:cNvSpPr>
            <a:spLocks noGrp="1" noChangeArrowheads="1"/>
          </p:cNvSpPr>
          <p:nvPr>
            <p:ph type="body" idx="1"/>
          </p:nvPr>
        </p:nvSpPr>
        <p:spPr>
          <a:xfrm>
            <a:off x="268288" y="1501775"/>
            <a:ext cx="8421687" cy="4670425"/>
          </a:xfrm>
        </p:spPr>
        <p:txBody>
          <a:bodyPr/>
          <a:lstStyle/>
          <a:p>
            <a:pPr marL="571500" indent="-571500" algn="just" eaLnBrk="1" hangingPunct="1">
              <a:spcBef>
                <a:spcPct val="40000"/>
              </a:spcBef>
              <a:buSzTx/>
              <a:buNone/>
            </a:pPr>
            <a:r>
              <a:rPr lang="zh-CN" altLang="en-US" dirty="0"/>
              <a:t>由                   得方程组</a:t>
            </a:r>
          </a:p>
          <a:p>
            <a:pPr marL="571500" indent="-571500" algn="just" eaLnBrk="1" hangingPunct="1">
              <a:spcBef>
                <a:spcPct val="40000"/>
              </a:spcBef>
              <a:buSzTx/>
              <a:buNone/>
            </a:pPr>
            <a:endParaRPr lang="zh-CN" altLang="en-US" dirty="0"/>
          </a:p>
          <a:p>
            <a:pPr marL="571500" indent="-571500" algn="just" eaLnBrk="1" hangingPunct="1">
              <a:spcBef>
                <a:spcPct val="40000"/>
              </a:spcBef>
              <a:buSzTx/>
              <a:buNone/>
            </a:pPr>
            <a:r>
              <a:rPr lang="zh-CN" altLang="en-US" dirty="0"/>
              <a:t>                                  解之得</a:t>
            </a:r>
            <a:endParaRPr lang="en-US" altLang="zh-CN" dirty="0"/>
          </a:p>
          <a:p>
            <a:pPr marL="571500" indent="-571500" algn="just" eaLnBrk="1" hangingPunct="1">
              <a:spcBef>
                <a:spcPct val="40000"/>
              </a:spcBef>
              <a:buSzTx/>
              <a:buNone/>
            </a:pPr>
            <a:endParaRPr lang="en-US" altLang="zh-CN" dirty="0"/>
          </a:p>
          <a:p>
            <a:pPr marL="571500" indent="-571500" algn="just" eaLnBrk="1" hangingPunct="1">
              <a:spcBef>
                <a:spcPct val="40000"/>
              </a:spcBef>
              <a:buSzTx/>
              <a:buNone/>
            </a:pPr>
            <a:endParaRPr lang="en-US" altLang="zh-CN" dirty="0"/>
          </a:p>
          <a:p>
            <a:pPr marL="571500" indent="-571500" algn="just" eaLnBrk="1" hangingPunct="1">
              <a:spcBef>
                <a:spcPct val="40000"/>
              </a:spcBef>
              <a:buSzTx/>
              <a:buNone/>
            </a:pPr>
            <a:r>
              <a:rPr lang="zh-CN" altLang="en-US" dirty="0"/>
              <a:t> 故 </a:t>
            </a:r>
          </a:p>
          <a:p>
            <a:pPr marL="571500" indent="-571500" algn="just" eaLnBrk="1" hangingPunct="1">
              <a:buSzTx/>
              <a:buFont typeface="Wingdings" panose="05000000000000000000" pitchFamily="2" charset="2"/>
              <a:buChar char="§"/>
            </a:pPr>
            <a:endParaRPr lang="zh-CN" altLang="zh-CN" dirty="0">
              <a:latin typeface="黑体" panose="02010609060101010101" pitchFamily="49" charset="-122"/>
            </a:endParaRPr>
          </a:p>
        </p:txBody>
      </p:sp>
      <p:sp>
        <p:nvSpPr>
          <p:cNvPr id="118789" name="Rectangle 3"/>
          <p:cNvSpPr>
            <a:spLocks noGrp="1" noChangeArrowheads="1"/>
          </p:cNvSpPr>
          <p:nvPr>
            <p:ph type="title"/>
          </p:nvPr>
        </p:nvSpPr>
        <p:spPr>
          <a:xfrm>
            <a:off x="1295400" y="152400"/>
            <a:ext cx="6386513" cy="882650"/>
          </a:xfrm>
          <a:noFill/>
        </p:spPr>
        <p:txBody>
          <a:bodyPr/>
          <a:lstStyle/>
          <a:p>
            <a:pPr eaLnBrk="1" hangingPunct="1"/>
            <a:r>
              <a:rPr lang="zh-CN" altLang="en-US"/>
              <a:t>常系数线性非齐次递推关系</a:t>
            </a:r>
          </a:p>
        </p:txBody>
      </p:sp>
      <p:sp>
        <p:nvSpPr>
          <p:cNvPr id="118790"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8791"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8792"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8793"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8794"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8795"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8796"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8797"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8798"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8799" name="Rectangle 13"/>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8800" name="Rectangle 15"/>
          <p:cNvSpPr>
            <a:spLocks noChangeArrowheads="1"/>
          </p:cNvSpPr>
          <p:nvPr/>
        </p:nvSpPr>
        <p:spPr bwMode="auto">
          <a:xfrm>
            <a:off x="0" y="32337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18801" name="Object 14"/>
              <p:cNvSpPr txBox="1"/>
              <p:nvPr/>
            </p:nvSpPr>
            <p:spPr bwMode="auto">
              <a:xfrm>
                <a:off x="1115616" y="4331766"/>
                <a:ext cx="4321026" cy="101460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27</m:t>
                          </m:r>
                        </m:num>
                        <m:den>
                          <m:r>
                            <a:rPr lang="zh-CN" altLang="en-US" i="1">
                              <a:solidFill>
                                <a:srgbClr val="000000"/>
                              </a:solidFill>
                              <a:latin typeface="Cambria Math" panose="02040503050406030204" pitchFamily="18" charset="0"/>
                            </a:rPr>
                            <m:t>15</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3</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39</m:t>
                          </m:r>
                        </m:num>
                        <m:den>
                          <m:r>
                            <a:rPr lang="zh-CN" altLang="en-US" i="1">
                              <a:solidFill>
                                <a:srgbClr val="000000"/>
                              </a:solidFill>
                              <a:latin typeface="Cambria Math" panose="02040503050406030204" pitchFamily="18" charset="0"/>
                            </a:rPr>
                            <m:t>15</m:t>
                          </m:r>
                        </m:den>
                      </m:f>
                      <m:r>
                        <a:rPr lang="zh-CN" altLang="en-US" i="1">
                          <a:solidFill>
                            <a:srgbClr val="000000"/>
                          </a:solidFill>
                          <a:latin typeface="Cambria Math" panose="02040503050406030204" pitchFamily="18" charset="0"/>
                        </a:rPr>
                        <m:t>(−2</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3</m:t>
                          </m:r>
                        </m:num>
                        <m:den>
                          <m:r>
                            <a:rPr lang="zh-CN" altLang="en-US" i="1">
                              <a:solidFill>
                                <a:srgbClr val="000000"/>
                              </a:solidFill>
                              <a:latin typeface="Cambria Math" panose="02040503050406030204" pitchFamily="18" charset="0"/>
                            </a:rPr>
                            <m:t>5</m:t>
                          </m:r>
                        </m:den>
                      </m:f>
                      <m:sSup>
                        <m:sSupPr>
                          <m:ctrlPr>
                            <a:rPr lang="zh-CN" altLang="en-US" i="1">
                              <a:solidFill>
                                <a:srgbClr val="000000"/>
                              </a:solidFill>
                              <a:latin typeface="Cambria Math" panose="02040503050406030204" pitchFamily="18" charset="0"/>
                            </a:rPr>
                          </m:ctrlPr>
                        </m:sSupPr>
                        <m:e>
                          <m:r>
                            <m:rPr>
                              <m:sty m:val="p"/>
                            </m:rPr>
                            <a:rPr lang="en-US" altLang="zh-CN" i="1">
                              <a:solidFill>
                                <a:srgbClr val="000000"/>
                              </a:solidFill>
                              <a:latin typeface="Cambria Math" panose="02040503050406030204" pitchFamily="18" charset="0"/>
                            </a:rPr>
                            <m:t>n</m:t>
                          </m:r>
                          <m:r>
                            <a:rPr lang="zh-CN" altLang="en-US" i="1">
                              <a:solidFill>
                                <a:srgbClr val="000000"/>
                              </a:solidFill>
                              <a:latin typeface="Cambria Math" panose="02040503050406030204" pitchFamily="18" charset="0"/>
                            </a:rPr>
                            <m:t>3</m:t>
                          </m:r>
                        </m:e>
                        <m:sup>
                          <m:r>
                            <a:rPr lang="zh-CN" altLang="en-US" i="1">
                              <a:solidFill>
                                <a:srgbClr val="000000"/>
                              </a:solidFill>
                              <a:latin typeface="Cambria Math" panose="02040503050406030204" pitchFamily="18" charset="0"/>
                            </a:rPr>
                            <m:t>𝑛</m:t>
                          </m:r>
                        </m:sup>
                      </m:sSup>
                    </m:oMath>
                  </m:oMathPara>
                </a14:m>
                <a:endParaRPr lang="zh-CN" altLang="en-US" dirty="0"/>
              </a:p>
            </p:txBody>
          </p:sp>
        </mc:Choice>
        <mc:Fallback xmlns="">
          <p:sp>
            <p:nvSpPr>
              <p:cNvPr id="118801" name="Object 14"/>
              <p:cNvSpPr txBox="1">
                <a:spLocks noRot="1" noChangeAspect="1" noMove="1" noResize="1" noEditPoints="1" noAdjustHandles="1" noChangeArrowheads="1" noChangeShapeType="1" noTextEdit="1"/>
              </p:cNvSpPr>
              <p:nvPr/>
            </p:nvSpPr>
            <p:spPr bwMode="auto">
              <a:xfrm>
                <a:off x="1115616" y="4331766"/>
                <a:ext cx="4321026" cy="1014603"/>
              </a:xfrm>
              <a:prstGeom prst="rect">
                <a:avLst/>
              </a:prstGeom>
              <a:blipFill>
                <a:blip r:embed="rId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Object 22">
                <a:extLst>
                  <a:ext uri="{FF2B5EF4-FFF2-40B4-BE49-F238E27FC236}">
                    <a16:creationId xmlns:a16="http://schemas.microsoft.com/office/drawing/2014/main" id="{31F1A477-8415-4431-A108-2C12DE057439}"/>
                  </a:ext>
                </a:extLst>
              </p:cNvPr>
              <p:cNvSpPr txBox="1"/>
              <p:nvPr/>
            </p:nvSpPr>
            <p:spPr bwMode="auto">
              <a:xfrm>
                <a:off x="899320" y="2256779"/>
                <a:ext cx="2303462" cy="1633538"/>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3</m:t>
                                    </m:r>
                                  </m:num>
                                  <m:den>
                                    <m:r>
                                      <a:rPr lang="zh-CN" altLang="en-US" i="1">
                                        <a:solidFill>
                                          <a:srgbClr val="000000"/>
                                        </a:solidFill>
                                        <a:latin typeface="Cambria Math" panose="02040503050406030204" pitchFamily="18" charset="0"/>
                                      </a:rPr>
                                      <m:t>5</m:t>
                                    </m:r>
                                  </m:den>
                                </m:f>
                                <m:r>
                                  <a:rPr lang="zh-CN" altLang="en-US" i="1">
                                    <a:solidFill>
                                      <a:srgbClr val="000000"/>
                                    </a:solidFill>
                                    <a:latin typeface="Cambria Math" panose="02040503050406030204" pitchFamily="18" charset="0"/>
                                  </a:rPr>
                                  <m:t>=5</m:t>
                                </m:r>
                              </m:e>
                            </m:mr>
                            <m:mr>
                              <m:e>
                                <m:r>
                                  <a:rPr lang="zh-CN" altLang="en-US" i="1">
                                    <a:solidFill>
                                      <a:srgbClr val="000000"/>
                                    </a:solidFill>
                                    <a:latin typeface="Cambria Math" panose="02040503050406030204" pitchFamily="18" charset="0"/>
                                  </a:rPr>
                                  <m:t>3</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9</m:t>
                                    </m:r>
                                  </m:num>
                                  <m:den>
                                    <m:r>
                                      <a:rPr lang="zh-CN" altLang="en-US" i="1">
                                        <a:solidFill>
                                          <a:srgbClr val="000000"/>
                                        </a:solidFill>
                                        <a:latin typeface="Cambria Math" panose="02040503050406030204" pitchFamily="18" charset="0"/>
                                      </a:rPr>
                                      <m:t>5</m:t>
                                    </m:r>
                                  </m:den>
                                </m:f>
                                <m:r>
                                  <a:rPr lang="zh-CN" altLang="en-US" i="1">
                                    <a:solidFill>
                                      <a:srgbClr val="000000"/>
                                    </a:solidFill>
                                    <a:latin typeface="Cambria Math" panose="02040503050406030204" pitchFamily="18" charset="0"/>
                                  </a:rPr>
                                  <m:t>=2</m:t>
                                </m:r>
                              </m:e>
                            </m:mr>
                          </m:m>
                        </m:e>
                      </m:d>
                    </m:oMath>
                  </m:oMathPara>
                </a14:m>
                <a:endParaRPr lang="zh-CN" altLang="en-US" dirty="0"/>
              </a:p>
            </p:txBody>
          </p:sp>
        </mc:Choice>
        <mc:Fallback xmlns="">
          <p:sp>
            <p:nvSpPr>
              <p:cNvPr id="18" name="Object 22">
                <a:extLst>
                  <a:ext uri="{FF2B5EF4-FFF2-40B4-BE49-F238E27FC236}">
                    <a16:creationId xmlns:a16="http://schemas.microsoft.com/office/drawing/2014/main" id="{31F1A477-8415-4431-A108-2C12DE057439}"/>
                  </a:ext>
                </a:extLst>
              </p:cNvPr>
              <p:cNvSpPr txBox="1">
                <a:spLocks noRot="1" noChangeAspect="1" noMove="1" noResize="1" noEditPoints="1" noAdjustHandles="1" noChangeArrowheads="1" noChangeShapeType="1" noTextEdit="1"/>
              </p:cNvSpPr>
              <p:nvPr/>
            </p:nvSpPr>
            <p:spPr bwMode="auto">
              <a:xfrm>
                <a:off x="899320" y="2256779"/>
                <a:ext cx="2303462" cy="1633538"/>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Object 20">
                <a:extLst>
                  <a:ext uri="{FF2B5EF4-FFF2-40B4-BE49-F238E27FC236}">
                    <a16:creationId xmlns:a16="http://schemas.microsoft.com/office/drawing/2014/main" id="{694E8085-E876-4EF7-8CA5-95BC939088A5}"/>
                  </a:ext>
                </a:extLst>
              </p:cNvPr>
              <p:cNvSpPr txBox="1"/>
              <p:nvPr/>
            </p:nvSpPr>
            <p:spPr bwMode="auto">
              <a:xfrm>
                <a:off x="721544" y="1511631"/>
                <a:ext cx="2201069" cy="716369"/>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=5,</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=2</m:t>
                      </m:r>
                    </m:oMath>
                  </m:oMathPara>
                </a14:m>
                <a:endParaRPr lang="zh-CN" altLang="en-US" dirty="0"/>
              </a:p>
            </p:txBody>
          </p:sp>
        </mc:Choice>
        <mc:Fallback xmlns="">
          <p:sp>
            <p:nvSpPr>
              <p:cNvPr id="19" name="Object 20">
                <a:extLst>
                  <a:ext uri="{FF2B5EF4-FFF2-40B4-BE49-F238E27FC236}">
                    <a16:creationId xmlns:a16="http://schemas.microsoft.com/office/drawing/2014/main" id="{694E8085-E876-4EF7-8CA5-95BC939088A5}"/>
                  </a:ext>
                </a:extLst>
              </p:cNvPr>
              <p:cNvSpPr txBox="1">
                <a:spLocks noRot="1" noChangeAspect="1" noMove="1" noResize="1" noEditPoints="1" noAdjustHandles="1" noChangeArrowheads="1" noChangeShapeType="1" noTextEdit="1"/>
              </p:cNvSpPr>
              <p:nvPr/>
            </p:nvSpPr>
            <p:spPr bwMode="auto">
              <a:xfrm>
                <a:off x="721544" y="1511631"/>
                <a:ext cx="2201069" cy="716369"/>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Object 24">
                <a:extLst>
                  <a:ext uri="{FF2B5EF4-FFF2-40B4-BE49-F238E27FC236}">
                    <a16:creationId xmlns:a16="http://schemas.microsoft.com/office/drawing/2014/main" id="{1C915FB3-13C3-46FF-BD04-269B2A7F1DDC}"/>
                  </a:ext>
                </a:extLst>
              </p:cNvPr>
              <p:cNvSpPr txBox="1"/>
              <p:nvPr/>
            </p:nvSpPr>
            <p:spPr bwMode="auto">
              <a:xfrm>
                <a:off x="5364088" y="2127051"/>
                <a:ext cx="1512788" cy="1633533"/>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27</m:t>
                                    </m:r>
                                  </m:num>
                                  <m:den>
                                    <m:r>
                                      <a:rPr lang="zh-CN" altLang="en-US" i="1">
                                        <a:solidFill>
                                          <a:srgbClr val="000000"/>
                                        </a:solidFill>
                                        <a:latin typeface="Cambria Math" panose="02040503050406030204" pitchFamily="18" charset="0"/>
                                      </a:rPr>
                                      <m:t>15</m:t>
                                    </m:r>
                                  </m:den>
                                </m:f>
                              </m:e>
                            </m:mr>
                            <m:mr>
                              <m:e>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39</m:t>
                                    </m:r>
                                  </m:num>
                                  <m:den>
                                    <m:r>
                                      <a:rPr lang="zh-CN" altLang="en-US" i="1">
                                        <a:solidFill>
                                          <a:srgbClr val="000000"/>
                                        </a:solidFill>
                                        <a:latin typeface="Cambria Math" panose="02040503050406030204" pitchFamily="18" charset="0"/>
                                      </a:rPr>
                                      <m:t>15</m:t>
                                    </m:r>
                                  </m:den>
                                </m:f>
                              </m:e>
                            </m:mr>
                          </m:m>
                        </m:e>
                      </m:d>
                    </m:oMath>
                  </m:oMathPara>
                </a14:m>
                <a:endParaRPr lang="zh-CN" altLang="en-US" dirty="0"/>
              </a:p>
            </p:txBody>
          </p:sp>
        </mc:Choice>
        <mc:Fallback xmlns="">
          <p:sp>
            <p:nvSpPr>
              <p:cNvPr id="20" name="Object 24">
                <a:extLst>
                  <a:ext uri="{FF2B5EF4-FFF2-40B4-BE49-F238E27FC236}">
                    <a16:creationId xmlns:a16="http://schemas.microsoft.com/office/drawing/2014/main" id="{1C915FB3-13C3-46FF-BD04-269B2A7F1DDC}"/>
                  </a:ext>
                </a:extLst>
              </p:cNvPr>
              <p:cNvSpPr txBox="1">
                <a:spLocks noRot="1" noChangeAspect="1" noMove="1" noResize="1" noEditPoints="1" noAdjustHandles="1" noChangeArrowheads="1" noChangeShapeType="1" noTextEdit="1"/>
              </p:cNvSpPr>
              <p:nvPr/>
            </p:nvSpPr>
            <p:spPr bwMode="auto">
              <a:xfrm>
                <a:off x="5364088" y="2127051"/>
                <a:ext cx="1512788" cy="1633533"/>
              </a:xfrm>
              <a:prstGeom prst="rect">
                <a:avLst/>
              </a:prstGeom>
              <a:blipFill>
                <a:blip r:embed="rId5"/>
                <a:stretch>
                  <a:fillRect/>
                </a:stretch>
              </a:blipFill>
              <a:ln>
                <a:noFill/>
              </a:ln>
            </p:spPr>
            <p:txBody>
              <a:bodyPr/>
              <a:lstStyle/>
              <a:p>
                <a:r>
                  <a:rPr lang="zh-CN" altLang="en-US">
                    <a:noFill/>
                  </a:rPr>
                  <a:t> </a:t>
                </a:r>
              </a:p>
            </p:txBody>
          </p:sp>
        </mc:Fallback>
      </mc:AlternateContent>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3CA4F-A0E1-4A89-ACCD-C31B8C317A57}"/>
              </a:ext>
            </a:extLst>
          </p:cNvPr>
          <p:cNvSpPr>
            <a:spLocks noGrp="1"/>
          </p:cNvSpPr>
          <p:nvPr>
            <p:ph type="title"/>
          </p:nvPr>
        </p:nvSpPr>
        <p:spPr/>
        <p:txBody>
          <a:bodyPr/>
          <a:lstStyle/>
          <a:p>
            <a:r>
              <a:rPr lang="en-US" altLang="zh-CN" dirty="0" smtClean="0"/>
              <a:t> </a:t>
            </a:r>
            <a:endParaRPr lang="zh-CN" altLang="en-US" dirty="0"/>
          </a:p>
        </p:txBody>
      </p:sp>
      <p:sp>
        <p:nvSpPr>
          <p:cNvPr id="3" name="内容占位符 2">
            <a:extLst>
              <a:ext uri="{FF2B5EF4-FFF2-40B4-BE49-F238E27FC236}">
                <a16:creationId xmlns:a16="http://schemas.microsoft.com/office/drawing/2014/main" id="{EB95F94E-A4D3-4CAA-B6D2-F19BF53A4BFB}"/>
              </a:ext>
            </a:extLst>
          </p:cNvPr>
          <p:cNvSpPr>
            <a:spLocks noGrp="1"/>
          </p:cNvSpPr>
          <p:nvPr>
            <p:ph idx="1"/>
          </p:nvPr>
        </p:nvSpPr>
        <p:spPr>
          <a:xfrm>
            <a:off x="611560" y="1340769"/>
            <a:ext cx="8276853" cy="3528392"/>
          </a:xfrm>
        </p:spPr>
        <p:txBody>
          <a:bodyPr/>
          <a:lstStyle/>
          <a:p>
            <a:r>
              <a:rPr lang="zh-CN" altLang="en-US" dirty="0">
                <a:latin typeface="黑体" panose="02010609060101010101" pitchFamily="49" charset="-122"/>
              </a:rPr>
              <a:t>递推关系</a:t>
            </a:r>
            <a:endParaRPr lang="en-US" altLang="zh-CN" dirty="0">
              <a:latin typeface="黑体" panose="02010609060101010101" pitchFamily="49" charset="-122"/>
            </a:endParaRPr>
          </a:p>
          <a:p>
            <a:endParaRPr lang="en-US" altLang="zh-CN" dirty="0">
              <a:latin typeface="黑体" panose="02010609060101010101" pitchFamily="49" charset="-122"/>
            </a:endParaRPr>
          </a:p>
          <a:p>
            <a:endParaRPr lang="en-US" altLang="zh-CN" dirty="0">
              <a:latin typeface="黑体" panose="02010609060101010101" pitchFamily="49" charset="-122"/>
            </a:endParaRPr>
          </a:p>
          <a:p>
            <a:r>
              <a:rPr lang="zh-CN" altLang="en-US" dirty="0">
                <a:latin typeface="黑体" panose="02010609060101010101" pitchFamily="49" charset="-122"/>
              </a:rPr>
              <a:t>递推关系的通解为</a:t>
            </a:r>
          </a:p>
          <a:p>
            <a:endParaRPr lang="en-US" altLang="zh-CN" dirty="0">
              <a:latin typeface="黑体" panose="02010609060101010101" pitchFamily="49" charset="-122"/>
            </a:endParaRPr>
          </a:p>
        </p:txBody>
      </p:sp>
      <p:sp>
        <p:nvSpPr>
          <p:cNvPr id="4" name="日期占位符 3">
            <a:extLst>
              <a:ext uri="{FF2B5EF4-FFF2-40B4-BE49-F238E27FC236}">
                <a16:creationId xmlns:a16="http://schemas.microsoft.com/office/drawing/2014/main" id="{72162A7D-8241-4792-8831-024748061486}"/>
              </a:ext>
            </a:extLst>
          </p:cNvPr>
          <p:cNvSpPr>
            <a:spLocks noGrp="1"/>
          </p:cNvSpPr>
          <p:nvPr>
            <p:ph type="dt" sz="half" idx="4294967295"/>
          </p:nvPr>
        </p:nvSpPr>
        <p:spPr>
          <a:xfrm>
            <a:off x="914400" y="6324600"/>
            <a:ext cx="1905000" cy="457200"/>
          </a:xfrm>
          <a:prstGeom prst="rect">
            <a:avLst/>
          </a:prstGeom>
        </p:spPr>
        <p:txBody>
          <a:bodyPr/>
          <a:lstStyle/>
          <a:p>
            <a:pPr>
              <a:defRPr/>
            </a:pPr>
            <a:fld id="{E9C26F25-29E0-44E4-9D5C-D01F5936C2D0}" type="datetime1">
              <a:rPr lang="zh-CN" altLang="en-US" smtClean="0"/>
              <a:pPr>
                <a:defRPr/>
              </a:pPr>
              <a:t>2021/4/16</a:t>
            </a:fld>
            <a:endParaRPr lang="en-US" altLang="zh-CN"/>
          </a:p>
        </p:txBody>
      </p:sp>
      <p:sp>
        <p:nvSpPr>
          <p:cNvPr id="5" name="灯片编号占位符 4">
            <a:extLst>
              <a:ext uri="{FF2B5EF4-FFF2-40B4-BE49-F238E27FC236}">
                <a16:creationId xmlns:a16="http://schemas.microsoft.com/office/drawing/2014/main" id="{9BF3FAD8-36CC-4867-A01C-77255C6B069E}"/>
              </a:ext>
            </a:extLst>
          </p:cNvPr>
          <p:cNvSpPr>
            <a:spLocks noGrp="1"/>
          </p:cNvSpPr>
          <p:nvPr>
            <p:ph type="sldNum" sz="quarter" idx="12"/>
          </p:nvPr>
        </p:nvSpPr>
        <p:spPr/>
        <p:txBody>
          <a:bodyPr/>
          <a:lstStyle/>
          <a:p>
            <a:pPr>
              <a:defRPr/>
            </a:pPr>
            <a:fld id="{17B5AA2A-1ED9-4E60-AA45-DA5ECEDE97FC}" type="slidenum">
              <a:rPr lang="en-US" altLang="zh-CN" smtClean="0"/>
              <a:pPr>
                <a:defRPr/>
              </a:pPr>
              <a:t>135</a:t>
            </a:fld>
            <a:endParaRPr lang="en-US" altLang="zh-CN"/>
          </a:p>
        </p:txBody>
      </p:sp>
      <mc:AlternateContent xmlns:mc="http://schemas.openxmlformats.org/markup-compatibility/2006" xmlns:a14="http://schemas.microsoft.com/office/drawing/2010/main">
        <mc:Choice Requires="a14">
          <p:sp>
            <p:nvSpPr>
              <p:cNvPr id="6" name="Object 14">
                <a:extLst>
                  <a:ext uri="{FF2B5EF4-FFF2-40B4-BE49-F238E27FC236}">
                    <a16:creationId xmlns:a16="http://schemas.microsoft.com/office/drawing/2014/main" id="{B9F20B3D-C2C8-49A4-8210-8A38840E8451}"/>
                  </a:ext>
                </a:extLst>
              </p:cNvPr>
              <p:cNvSpPr txBox="1"/>
              <p:nvPr/>
            </p:nvSpPr>
            <p:spPr bwMode="auto">
              <a:xfrm>
                <a:off x="2051050" y="2060576"/>
                <a:ext cx="4537174" cy="102587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−6</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3</m:t>
                                    </m:r>
                                  </m:e>
                                  <m:sup>
                                    <m:r>
                                      <a:rPr lang="zh-CN" altLang="en-US" i="1">
                                        <a:solidFill>
                                          <a:srgbClr val="000000"/>
                                        </a:solidFill>
                                        <a:latin typeface="Cambria Math" panose="02040503050406030204" pitchFamily="18" charset="0"/>
                                      </a:rPr>
                                      <m:t>𝑛</m:t>
                                    </m:r>
                                  </m:sup>
                                </m:sSup>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=5,</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=2</m:t>
                                </m:r>
                              </m:e>
                            </m:mr>
                          </m:m>
                        </m:e>
                      </m:d>
                    </m:oMath>
                  </m:oMathPara>
                </a14:m>
                <a:endParaRPr lang="zh-CN" altLang="en-US" dirty="0"/>
              </a:p>
            </p:txBody>
          </p:sp>
        </mc:Choice>
        <mc:Fallback xmlns="">
          <p:sp>
            <p:nvSpPr>
              <p:cNvPr id="6" name="Object 14">
                <a:extLst>
                  <a:ext uri="{FF2B5EF4-FFF2-40B4-BE49-F238E27FC236}">
                    <a16:creationId xmlns:a16="http://schemas.microsoft.com/office/drawing/2014/main" id="{B9F20B3D-C2C8-49A4-8210-8A38840E8451}"/>
                  </a:ext>
                </a:extLst>
              </p:cNvPr>
              <p:cNvSpPr txBox="1">
                <a:spLocks noRot="1" noChangeAspect="1" noMove="1" noResize="1" noEditPoints="1" noAdjustHandles="1" noChangeArrowheads="1" noChangeShapeType="1" noTextEdit="1"/>
              </p:cNvSpPr>
              <p:nvPr/>
            </p:nvSpPr>
            <p:spPr bwMode="auto">
              <a:xfrm>
                <a:off x="2051050" y="2060576"/>
                <a:ext cx="4537174" cy="1025872"/>
              </a:xfrm>
              <a:prstGeom prst="rect">
                <a:avLst/>
              </a:prstGeom>
              <a:blipFill>
                <a:blip r:embed="rId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Object 18">
                <a:extLst>
                  <a:ext uri="{FF2B5EF4-FFF2-40B4-BE49-F238E27FC236}">
                    <a16:creationId xmlns:a16="http://schemas.microsoft.com/office/drawing/2014/main" id="{7FEF1D77-C280-40E5-A140-ABB2AAEF7B3E}"/>
                  </a:ext>
                </a:extLst>
              </p:cNvPr>
              <p:cNvSpPr txBox="1"/>
              <p:nvPr/>
            </p:nvSpPr>
            <p:spPr bwMode="auto">
              <a:xfrm>
                <a:off x="827584" y="3437096"/>
                <a:ext cx="5400600" cy="1135936"/>
              </a:xfrm>
              <a:prstGeom prst="rect">
                <a:avLst/>
              </a:prstGeom>
              <a:noFill/>
              <a:ln>
                <a:noFill/>
              </a:ln>
            </p:spPr>
            <p:txBody>
              <a:bodyPr>
                <a:normAutofit/>
              </a:bodyPr>
              <a:lstStyle/>
              <a:p>
                <a14:m>
                  <m:oMath xmlns:m="http://schemas.openxmlformats.org/officeDocument/2006/math">
                    <m:sSub>
                      <m:sSubPr>
                        <m:ctrlPr>
                          <a:rPr lang="zh-CN" altLang="en-US" i="1" smtClean="0">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3</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3</m:t>
                        </m:r>
                      </m:num>
                      <m:den>
                        <m:r>
                          <a:rPr lang="zh-CN" altLang="en-US" i="1">
                            <a:solidFill>
                              <a:srgbClr val="000000"/>
                            </a:solidFill>
                            <a:latin typeface="Cambria Math" panose="02040503050406030204" pitchFamily="18" charset="0"/>
                          </a:rPr>
                          <m:t>5</m:t>
                        </m:r>
                      </m:den>
                    </m:f>
                    <m:sSup>
                      <m:sSupPr>
                        <m:ctrlPr>
                          <a:rPr lang="zh-CN" altLang="en-US" i="1">
                            <a:solidFill>
                              <a:srgbClr val="000000"/>
                            </a:solidFill>
                            <a:latin typeface="Cambria Math" panose="02040503050406030204" pitchFamily="18" charset="0"/>
                          </a:rPr>
                        </m:ctrlPr>
                      </m:sSupPr>
                      <m:e>
                        <m:r>
                          <m:rPr>
                            <m:sty m:val="p"/>
                          </m:rPr>
                          <a:rPr lang="en-US" altLang="zh-CN" i="1">
                            <a:solidFill>
                              <a:srgbClr val="000000"/>
                            </a:solidFill>
                            <a:latin typeface="Cambria Math" panose="02040503050406030204" pitchFamily="18" charset="0"/>
                          </a:rPr>
                          <m:t>n</m:t>
                        </m:r>
                        <m:r>
                          <a:rPr lang="zh-CN" altLang="en-US" i="1">
                            <a:solidFill>
                              <a:srgbClr val="000000"/>
                            </a:solidFill>
                            <a:latin typeface="Cambria Math" panose="02040503050406030204" pitchFamily="18" charset="0"/>
                          </a:rPr>
                          <m:t>3</m:t>
                        </m:r>
                      </m:e>
                      <m:sup>
                        <m:r>
                          <a:rPr lang="zh-CN" altLang="en-US" i="1">
                            <a:solidFill>
                              <a:srgbClr val="000000"/>
                            </a:solidFill>
                            <a:latin typeface="Cambria Math" panose="02040503050406030204" pitchFamily="18" charset="0"/>
                          </a:rPr>
                          <m:t>𝑛</m:t>
                        </m:r>
                      </m:sup>
                    </m:sSup>
                  </m:oMath>
                </a14:m>
                <a:r>
                  <a:rPr lang="zh-CN" altLang="en-US" dirty="0">
                    <a:solidFill>
                      <a:srgbClr val="000000"/>
                    </a:solidFill>
                  </a:rPr>
                  <a:t> </a:t>
                </a:r>
                <a14:m>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(−2</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sup>
                    </m:sSup>
                  </m:oMath>
                </a14:m>
                <a:endParaRPr lang="en-US" altLang="zh-CN" dirty="0"/>
              </a:p>
              <a:p>
                <a:r>
                  <a:rPr lang="en-US" altLang="zh-CN" dirty="0"/>
                  <a:t>    =</a:t>
                </a:r>
                <a14:m>
                  <m:oMath xmlns:m="http://schemas.openxmlformats.org/officeDocument/2006/math">
                    <m:r>
                      <a:rPr lang="en-US" altLang="zh-CN" b="0" i="0" smtClean="0">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3</m:t>
                        </m:r>
                      </m:num>
                      <m:den>
                        <m:r>
                          <a:rPr lang="zh-CN" altLang="en-US" i="1">
                            <a:solidFill>
                              <a:srgbClr val="000000"/>
                            </a:solidFill>
                            <a:latin typeface="Cambria Math" panose="02040503050406030204" pitchFamily="18" charset="0"/>
                          </a:rPr>
                          <m:t>5</m:t>
                        </m:r>
                      </m:den>
                    </m:f>
                    <m:sSup>
                      <m:sSupPr>
                        <m:ctrlPr>
                          <a:rPr lang="zh-CN" altLang="en-US" i="1">
                            <a:solidFill>
                              <a:srgbClr val="000000"/>
                            </a:solidFill>
                            <a:latin typeface="Cambria Math" panose="02040503050406030204" pitchFamily="18" charset="0"/>
                          </a:rPr>
                        </m:ctrlPr>
                      </m:sSupPr>
                      <m:e>
                        <m:r>
                          <m:rPr>
                            <m:sty m:val="p"/>
                          </m:rPr>
                          <a:rPr lang="en-US" altLang="zh-CN" i="1">
                            <a:solidFill>
                              <a:srgbClr val="000000"/>
                            </a:solidFill>
                            <a:latin typeface="Cambria Math" panose="02040503050406030204" pitchFamily="18" charset="0"/>
                          </a:rPr>
                          <m:t>n</m:t>
                        </m:r>
                        <m:r>
                          <a:rPr lang="en-US" altLang="zh-CN" b="0" i="1" smtClean="0">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3</m:t>
                        </m:r>
                      </m:e>
                      <m:sup>
                        <m:r>
                          <a:rPr lang="zh-CN" altLang="en-US" i="1">
                            <a:solidFill>
                              <a:srgbClr val="000000"/>
                            </a:solidFill>
                            <a:latin typeface="Cambria Math" panose="02040503050406030204" pitchFamily="18" charset="0"/>
                          </a:rPr>
                          <m:t>𝑛</m:t>
                        </m:r>
                      </m:sup>
                    </m:sSup>
                  </m:oMath>
                </a14:m>
                <a:r>
                  <a:rPr lang="zh-CN" altLang="en-US" dirty="0">
                    <a:solidFill>
                      <a:srgbClr val="000000"/>
                    </a:solidFill>
                  </a:rPr>
                  <a:t> </a:t>
                </a:r>
                <a14:m>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(−2</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sup>
                    </m:sSup>
                  </m:oMath>
                </a14:m>
                <a:endParaRPr lang="zh-CN" altLang="en-US" dirty="0"/>
              </a:p>
            </p:txBody>
          </p:sp>
        </mc:Choice>
        <mc:Fallback xmlns="">
          <p:sp>
            <p:nvSpPr>
              <p:cNvPr id="7" name="Object 18">
                <a:extLst>
                  <a:ext uri="{FF2B5EF4-FFF2-40B4-BE49-F238E27FC236}">
                    <a16:creationId xmlns:a16="http://schemas.microsoft.com/office/drawing/2014/main" id="{7FEF1D77-C280-40E5-A140-ABB2AAEF7B3E}"/>
                  </a:ext>
                </a:extLst>
              </p:cNvPr>
              <p:cNvSpPr txBox="1">
                <a:spLocks noRot="1" noChangeAspect="1" noMove="1" noResize="1" noEditPoints="1" noAdjustHandles="1" noChangeArrowheads="1" noChangeShapeType="1" noTextEdit="1"/>
              </p:cNvSpPr>
              <p:nvPr/>
            </p:nvSpPr>
            <p:spPr bwMode="auto">
              <a:xfrm>
                <a:off x="827584" y="3437096"/>
                <a:ext cx="5400600" cy="1135936"/>
              </a:xfrm>
              <a:prstGeom prst="rect">
                <a:avLst/>
              </a:prstGeom>
              <a:blipFill>
                <a:blip r:embed="rId3"/>
                <a:stretch>
                  <a:fillRect b="-3763"/>
                </a:stretch>
              </a:blipFill>
              <a:ln>
                <a:noFill/>
              </a:ln>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1C2EC857-D4CC-4CBE-851E-A51542B0B0AA}"/>
              </a:ext>
            </a:extLst>
          </p:cNvPr>
          <p:cNvSpPr/>
          <p:nvPr/>
        </p:nvSpPr>
        <p:spPr bwMode="auto">
          <a:xfrm>
            <a:off x="1475656" y="3923623"/>
            <a:ext cx="1584176" cy="720080"/>
          </a:xfrm>
          <a:prstGeom prst="rect">
            <a:avLst/>
          </a:prstGeom>
          <a:noFill/>
          <a:ln w="0" cap="flat" cmpd="sng" algn="ctr">
            <a:solidFill>
              <a:srgbClr val="FF0000"/>
            </a:solidFill>
            <a:prstDash val="solid"/>
            <a:round/>
            <a:headEnd type="none" w="med" len="med"/>
            <a:tailEnd type="none" w="med" len="med"/>
          </a:ln>
          <a:effectLst>
            <a:outerShdw dist="107763" dir="2700000" algn="ctr" rotWithShape="0">
              <a:schemeClr val="bg2"/>
            </a:outerShdw>
          </a:effectLst>
          <a:extLst>
            <a:ext uri="{909E8E84-426E-40DD-AFC4-6F175D3DCCD1}">
              <a14:hiddenFill xmlns:a14="http://schemas.microsoft.com/office/drawing/2010/main">
                <a:solidFill>
                  <a:srgbClr val="CC99FF">
                    <a:alpha val="50000"/>
                  </a:srgbClr>
                </a:solidFill>
              </a14:hiddenFill>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ahoma" panose="020B0604030504040204" pitchFamily="34" charset="0"/>
              <a:ea typeface="Dotum" pitchFamily="34" charset="-127"/>
            </a:endParaRPr>
          </a:p>
        </p:txBody>
      </p:sp>
    </p:spTree>
    <p:extLst>
      <p:ext uri="{BB962C8B-B14F-4D97-AF65-F5344CB8AC3E}">
        <p14:creationId xmlns:p14="http://schemas.microsoft.com/office/powerpoint/2010/main" val="84538691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9810"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91861BAB-DE90-478C-AE4C-D36FAAFBE9D9}"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19811"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7207CED7-E41C-4F5D-A304-FB8825EF562A}" type="slidenum">
              <a:rPr kumimoji="0" lang="en-US" altLang="zh-CN" sz="1400">
                <a:ea typeface="宋体" panose="02010600030101010101" pitchFamily="2" charset="-122"/>
              </a:rPr>
              <a:pPr/>
              <a:t>136</a:t>
            </a:fld>
            <a:endParaRPr kumimoji="0" lang="en-US" altLang="zh-CN" sz="1400">
              <a:ea typeface="宋体" panose="02010600030101010101" pitchFamily="2" charset="-122"/>
            </a:endParaRPr>
          </a:p>
        </p:txBody>
      </p:sp>
      <p:sp>
        <p:nvSpPr>
          <p:cNvPr id="10607618" name="Rectangle 2"/>
          <p:cNvSpPr>
            <a:spLocks noGrp="1" noChangeArrowheads="1"/>
          </p:cNvSpPr>
          <p:nvPr>
            <p:ph type="body" idx="1"/>
          </p:nvPr>
        </p:nvSpPr>
        <p:spPr>
          <a:xfrm>
            <a:off x="250825" y="1341438"/>
            <a:ext cx="8421688" cy="4670425"/>
          </a:xfrm>
        </p:spPr>
        <p:txBody>
          <a:bodyPr/>
          <a:lstStyle/>
          <a:p>
            <a:pPr marL="571500" indent="-571500" algn="just" eaLnBrk="1" hangingPunct="1">
              <a:lnSpc>
                <a:spcPct val="120000"/>
              </a:lnSpc>
              <a:buSzTx/>
              <a:buFont typeface="Wingdings" panose="05000000000000000000" pitchFamily="2" charset="2"/>
              <a:buChar char="§"/>
            </a:pPr>
            <a:r>
              <a:rPr lang="zh-CN" altLang="en-US" dirty="0">
                <a:latin typeface="黑体" panose="02010609060101010101" pitchFamily="49" charset="-122"/>
              </a:rPr>
              <a:t>例</a:t>
            </a:r>
            <a:r>
              <a:rPr lang="en-US" altLang="zh-CN" dirty="0">
                <a:latin typeface="黑体" panose="02010609060101010101" pitchFamily="49" charset="-122"/>
              </a:rPr>
              <a:t>2.41</a:t>
            </a:r>
            <a:r>
              <a:rPr lang="zh-CN" altLang="en-US" dirty="0"/>
              <a:t>求解递推关系</a:t>
            </a:r>
          </a:p>
          <a:p>
            <a:pPr marL="571500" indent="-571500" algn="just" eaLnBrk="1" hangingPunct="1">
              <a:lnSpc>
                <a:spcPct val="120000"/>
              </a:lnSpc>
              <a:buSzTx/>
              <a:buFont typeface="Wingdings" panose="05000000000000000000" pitchFamily="2" charset="2"/>
              <a:buNone/>
            </a:pPr>
            <a:r>
              <a:rPr lang="zh-CN" altLang="en-US" dirty="0"/>
              <a:t>      解 特征方程为 </a:t>
            </a:r>
          </a:p>
          <a:p>
            <a:pPr marL="571500" indent="-571500" algn="just" eaLnBrk="1" hangingPunct="1">
              <a:lnSpc>
                <a:spcPct val="120000"/>
              </a:lnSpc>
              <a:buSzTx/>
              <a:buFont typeface="Wingdings" panose="05000000000000000000" pitchFamily="2" charset="2"/>
              <a:buNone/>
            </a:pPr>
            <a:endParaRPr lang="zh-CN" altLang="en-US" dirty="0"/>
          </a:p>
          <a:p>
            <a:pPr marL="571500" indent="-571500" algn="just" eaLnBrk="1" hangingPunct="1">
              <a:lnSpc>
                <a:spcPct val="120000"/>
              </a:lnSpc>
              <a:buSzTx/>
              <a:buFont typeface="Wingdings" panose="05000000000000000000" pitchFamily="2" charset="2"/>
              <a:buNone/>
            </a:pPr>
            <a:r>
              <a:rPr lang="zh-CN" altLang="en-US" dirty="0"/>
              <a:t>      特征根为          </a:t>
            </a:r>
            <a:r>
              <a:rPr lang="en-US" altLang="zh-CN" dirty="0"/>
              <a:t>, </a:t>
            </a:r>
            <a:r>
              <a:rPr lang="zh-CN" altLang="en-US" dirty="0"/>
              <a:t>故相应的齐次递推关系的通解为                   。</a:t>
            </a:r>
          </a:p>
          <a:p>
            <a:pPr marL="571500" indent="-571500" algn="just" eaLnBrk="1" hangingPunct="1">
              <a:lnSpc>
                <a:spcPct val="120000"/>
              </a:lnSpc>
              <a:buSzTx/>
              <a:buFont typeface="Wingdings" panose="05000000000000000000" pitchFamily="2" charset="2"/>
              <a:buNone/>
            </a:pPr>
            <a:r>
              <a:rPr lang="zh-CN" altLang="en-US" dirty="0"/>
              <a:t>  </a:t>
            </a:r>
            <a:r>
              <a:rPr lang="en-US" altLang="zh-CN" dirty="0"/>
              <a:t>-7</a:t>
            </a:r>
            <a:r>
              <a:rPr lang="zh-CN" altLang="en-US" dirty="0"/>
              <a:t>不是特征方程的根，所以特解的形式为</a:t>
            </a:r>
          </a:p>
          <a:p>
            <a:pPr marL="571500" indent="-571500" algn="just" eaLnBrk="1" hangingPunct="1">
              <a:lnSpc>
                <a:spcPct val="120000"/>
              </a:lnSpc>
              <a:buSzTx/>
              <a:buFont typeface="Wingdings" panose="05000000000000000000" pitchFamily="2" charset="2"/>
              <a:buNone/>
            </a:pPr>
            <a:r>
              <a:rPr lang="zh-CN" altLang="en-US" dirty="0"/>
              <a:t>  代入递推关系得 </a:t>
            </a:r>
          </a:p>
        </p:txBody>
      </p:sp>
      <p:sp>
        <p:nvSpPr>
          <p:cNvPr id="119813" name="Rectangle 3"/>
          <p:cNvSpPr>
            <a:spLocks noGrp="1" noChangeArrowheads="1"/>
          </p:cNvSpPr>
          <p:nvPr>
            <p:ph type="title"/>
          </p:nvPr>
        </p:nvSpPr>
        <p:spPr>
          <a:xfrm>
            <a:off x="1295400" y="152400"/>
            <a:ext cx="6386513" cy="882650"/>
          </a:xfrm>
          <a:noFill/>
        </p:spPr>
        <p:txBody>
          <a:bodyPr/>
          <a:lstStyle/>
          <a:p>
            <a:pPr eaLnBrk="1" hangingPunct="1"/>
            <a:r>
              <a:rPr lang="zh-CN" altLang="en-US"/>
              <a:t>常系数线性非齐次递推关系</a:t>
            </a:r>
          </a:p>
        </p:txBody>
      </p:sp>
      <p:sp>
        <p:nvSpPr>
          <p:cNvPr id="119814"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9815"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9816"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9817"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9818"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9819"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9820"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9821"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9822"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9823" name="Rectangle 13"/>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9824" name="Rectangle 15"/>
          <p:cNvSpPr>
            <a:spLocks noChangeArrowheads="1"/>
          </p:cNvSpPr>
          <p:nvPr/>
        </p:nvSpPr>
        <p:spPr bwMode="auto">
          <a:xfrm>
            <a:off x="0" y="33099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19825" name="Object 14"/>
              <p:cNvSpPr txBox="1"/>
              <p:nvPr/>
            </p:nvSpPr>
            <p:spPr bwMode="auto">
              <a:xfrm>
                <a:off x="4211638" y="1412875"/>
                <a:ext cx="4460875" cy="623886"/>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+3</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−10</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=(−7</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𝑛</m:t>
                      </m:r>
                    </m:oMath>
                  </m:oMathPara>
                </a14:m>
                <a:endParaRPr lang="zh-CN" altLang="en-US" dirty="0"/>
              </a:p>
            </p:txBody>
          </p:sp>
        </mc:Choice>
        <mc:Fallback xmlns="">
          <p:sp>
            <p:nvSpPr>
              <p:cNvPr id="119825" name="Object 14"/>
              <p:cNvSpPr txBox="1">
                <a:spLocks noRot="1" noChangeAspect="1" noMove="1" noResize="1" noEditPoints="1" noAdjustHandles="1" noChangeArrowheads="1" noChangeShapeType="1" noTextEdit="1"/>
              </p:cNvSpPr>
              <p:nvPr/>
            </p:nvSpPr>
            <p:spPr bwMode="auto">
              <a:xfrm>
                <a:off x="4211638" y="1412875"/>
                <a:ext cx="4460875" cy="623886"/>
              </a:xfrm>
              <a:prstGeom prst="rect">
                <a:avLst/>
              </a:prstGeom>
              <a:blipFill>
                <a:blip r:embed="rId2"/>
                <a:stretch>
                  <a:fillRect/>
                </a:stretch>
              </a:blipFill>
              <a:ln>
                <a:noFill/>
              </a:ln>
            </p:spPr>
            <p:txBody>
              <a:bodyPr/>
              <a:lstStyle/>
              <a:p>
                <a:r>
                  <a:rPr lang="zh-CN" altLang="en-US">
                    <a:noFill/>
                  </a:rPr>
                  <a:t> </a:t>
                </a:r>
              </a:p>
            </p:txBody>
          </p:sp>
        </mc:Fallback>
      </mc:AlternateContent>
      <p:sp>
        <p:nvSpPr>
          <p:cNvPr id="119826" name="Rectangle 17"/>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07632" name="Object 16"/>
              <p:cNvSpPr txBox="1"/>
              <p:nvPr/>
            </p:nvSpPr>
            <p:spPr bwMode="auto">
              <a:xfrm>
                <a:off x="1979612" y="2492375"/>
                <a:ext cx="5544715" cy="71278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+3</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−10=(</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+5)=0</m:t>
                      </m:r>
                    </m:oMath>
                  </m:oMathPara>
                </a14:m>
                <a:endParaRPr lang="zh-CN" altLang="en-US" dirty="0"/>
              </a:p>
            </p:txBody>
          </p:sp>
        </mc:Choice>
        <mc:Fallback xmlns="">
          <p:sp>
            <p:nvSpPr>
              <p:cNvPr id="10607632" name="Object 16"/>
              <p:cNvSpPr txBox="1">
                <a:spLocks noRot="1" noChangeAspect="1" noMove="1" noResize="1" noEditPoints="1" noAdjustHandles="1" noChangeArrowheads="1" noChangeShapeType="1" noTextEdit="1"/>
              </p:cNvSpPr>
              <p:nvPr/>
            </p:nvSpPr>
            <p:spPr bwMode="auto">
              <a:xfrm>
                <a:off x="1979612" y="2492375"/>
                <a:ext cx="5544715" cy="712787"/>
              </a:xfrm>
              <a:prstGeom prst="rect">
                <a:avLst/>
              </a:prstGeom>
              <a:blipFill>
                <a:blip r:embed="rId3"/>
                <a:stretch>
                  <a:fillRect/>
                </a:stretch>
              </a:blipFill>
              <a:ln>
                <a:noFill/>
              </a:ln>
            </p:spPr>
            <p:txBody>
              <a:bodyPr/>
              <a:lstStyle/>
              <a:p>
                <a:r>
                  <a:rPr lang="zh-CN" altLang="en-US">
                    <a:noFill/>
                  </a:rPr>
                  <a:t> </a:t>
                </a:r>
              </a:p>
            </p:txBody>
          </p:sp>
        </mc:Fallback>
      </mc:AlternateContent>
      <p:sp>
        <p:nvSpPr>
          <p:cNvPr id="119828" name="Rectangle 19"/>
          <p:cNvSpPr>
            <a:spLocks noChangeArrowheads="1"/>
          </p:cNvSpPr>
          <p:nvPr/>
        </p:nvSpPr>
        <p:spPr bwMode="auto">
          <a:xfrm>
            <a:off x="0" y="33337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07634" name="Object 18"/>
              <p:cNvSpPr txBox="1"/>
              <p:nvPr/>
            </p:nvSpPr>
            <p:spPr bwMode="auto">
              <a:xfrm>
                <a:off x="2405063" y="3190081"/>
                <a:ext cx="1381125" cy="477837"/>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=2,−5</m:t>
                      </m:r>
                    </m:oMath>
                  </m:oMathPara>
                </a14:m>
                <a:endParaRPr lang="zh-CN" altLang="en-US" dirty="0"/>
              </a:p>
            </p:txBody>
          </p:sp>
        </mc:Choice>
        <mc:Fallback xmlns="">
          <p:sp>
            <p:nvSpPr>
              <p:cNvPr id="10607634" name="Object 18"/>
              <p:cNvSpPr txBox="1">
                <a:spLocks noRot="1" noChangeAspect="1" noMove="1" noResize="1" noEditPoints="1" noAdjustHandles="1" noChangeArrowheads="1" noChangeShapeType="1" noTextEdit="1"/>
              </p:cNvSpPr>
              <p:nvPr/>
            </p:nvSpPr>
            <p:spPr bwMode="auto">
              <a:xfrm>
                <a:off x="2405063" y="3190081"/>
                <a:ext cx="1381125" cy="477837"/>
              </a:xfrm>
              <a:prstGeom prst="rect">
                <a:avLst/>
              </a:prstGeom>
              <a:blipFill>
                <a:blip r:embed="rId4"/>
                <a:stretch>
                  <a:fillRect/>
                </a:stretch>
              </a:blipFill>
              <a:ln>
                <a:noFill/>
              </a:ln>
            </p:spPr>
            <p:txBody>
              <a:bodyPr/>
              <a:lstStyle/>
              <a:p>
                <a:r>
                  <a:rPr lang="zh-CN" altLang="en-US">
                    <a:noFill/>
                  </a:rPr>
                  <a:t> </a:t>
                </a:r>
              </a:p>
            </p:txBody>
          </p:sp>
        </mc:Fallback>
      </mc:AlternateContent>
      <p:sp>
        <p:nvSpPr>
          <p:cNvPr id="119830" name="Rectangle 21"/>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07636" name="Object 20"/>
              <p:cNvSpPr txBox="1"/>
              <p:nvPr/>
            </p:nvSpPr>
            <p:spPr bwMode="auto">
              <a:xfrm>
                <a:off x="1295400" y="3741312"/>
                <a:ext cx="2305000" cy="593719"/>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𝐴</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(−5</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sup>
                      </m:sSup>
                    </m:oMath>
                  </m:oMathPara>
                </a14:m>
                <a:endParaRPr lang="zh-CN" altLang="en-US" dirty="0"/>
              </a:p>
            </p:txBody>
          </p:sp>
        </mc:Choice>
        <mc:Fallback xmlns="">
          <p:sp>
            <p:nvSpPr>
              <p:cNvPr id="10607636" name="Object 20"/>
              <p:cNvSpPr txBox="1">
                <a:spLocks noRot="1" noChangeAspect="1" noMove="1" noResize="1" noEditPoints="1" noAdjustHandles="1" noChangeArrowheads="1" noChangeShapeType="1" noTextEdit="1"/>
              </p:cNvSpPr>
              <p:nvPr/>
            </p:nvSpPr>
            <p:spPr bwMode="auto">
              <a:xfrm>
                <a:off x="1295400" y="3741312"/>
                <a:ext cx="2305000" cy="593719"/>
              </a:xfrm>
              <a:prstGeom prst="rect">
                <a:avLst/>
              </a:prstGeom>
              <a:blipFill>
                <a:blip r:embed="rId5"/>
                <a:stretch>
                  <a:fillRect l="-794"/>
                </a:stretch>
              </a:blipFill>
              <a:ln>
                <a:noFill/>
              </a:ln>
            </p:spPr>
            <p:txBody>
              <a:bodyPr/>
              <a:lstStyle/>
              <a:p>
                <a:r>
                  <a:rPr lang="zh-CN" altLang="en-US">
                    <a:noFill/>
                  </a:rPr>
                  <a:t> </a:t>
                </a:r>
              </a:p>
            </p:txBody>
          </p:sp>
        </mc:Fallback>
      </mc:AlternateContent>
      <p:sp>
        <p:nvSpPr>
          <p:cNvPr id="119832" name="Rectangle 23"/>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07638" name="Object 22"/>
              <p:cNvSpPr txBox="1"/>
              <p:nvPr/>
            </p:nvSpPr>
            <p:spPr bwMode="auto">
              <a:xfrm>
                <a:off x="7092950" y="4365625"/>
                <a:ext cx="1806575" cy="446088"/>
              </a:xfrm>
              <a:prstGeom prst="rect">
                <a:avLst/>
              </a:prstGeom>
              <a:noFill/>
              <a:ln>
                <a:noFill/>
              </a:ln>
            </p:spPr>
            <p:txBody>
              <a:bodyPr>
                <a:normAutofit fontScale="77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𝐶𝑛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𝐷</m:t>
                      </m:r>
                      <m:r>
                        <a:rPr lang="zh-CN" altLang="en-US" i="1">
                          <a:solidFill>
                            <a:srgbClr val="000000"/>
                          </a:solidFill>
                          <a:latin typeface="Cambria Math" panose="02040503050406030204" pitchFamily="18" charset="0"/>
                        </a:rPr>
                        <m:t>)(−7</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sup>
                      </m:sSup>
                    </m:oMath>
                  </m:oMathPara>
                </a14:m>
                <a:endParaRPr lang="zh-CN" altLang="en-US"/>
              </a:p>
            </p:txBody>
          </p:sp>
        </mc:Choice>
        <mc:Fallback xmlns="">
          <p:sp>
            <p:nvSpPr>
              <p:cNvPr id="10607638" name="Object 22"/>
              <p:cNvSpPr txBox="1">
                <a:spLocks noRot="1" noChangeAspect="1" noMove="1" noResize="1" noEditPoints="1" noAdjustHandles="1" noChangeArrowheads="1" noChangeShapeType="1" noTextEdit="1"/>
              </p:cNvSpPr>
              <p:nvPr/>
            </p:nvSpPr>
            <p:spPr bwMode="auto">
              <a:xfrm>
                <a:off x="7092950" y="4365625"/>
                <a:ext cx="1806575" cy="446088"/>
              </a:xfrm>
              <a:prstGeom prst="rect">
                <a:avLst/>
              </a:prstGeom>
              <a:blipFill>
                <a:blip r:embed="rId6"/>
                <a:stretch>
                  <a:fillRect l="-1351" b="-2740"/>
                </a:stretch>
              </a:blipFill>
              <a:ln>
                <a:noFill/>
              </a:ln>
            </p:spPr>
            <p:txBody>
              <a:bodyPr/>
              <a:lstStyle/>
              <a:p>
                <a:r>
                  <a:rPr lang="zh-CN" altLang="en-US">
                    <a:noFill/>
                  </a:rPr>
                  <a:t> </a:t>
                </a:r>
              </a:p>
            </p:txBody>
          </p:sp>
        </mc:Fallback>
      </mc:AlternateContent>
      <p:sp>
        <p:nvSpPr>
          <p:cNvPr id="119834" name="Rectangle 25"/>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07618">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607618">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607618">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60761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0834" name="日期占位符 4"/>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1519119D-75BD-4992-AB1E-7F6C47794564}"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20835" name="灯片编号占位符 6"/>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E2DCE64E-296A-4364-9C2C-446470F9672E}" type="slidenum">
              <a:rPr kumimoji="0" lang="en-US" altLang="zh-CN" sz="1400">
                <a:ea typeface="宋体" panose="02010600030101010101" pitchFamily="2" charset="-122"/>
              </a:rPr>
              <a:pPr/>
              <a:t>137</a:t>
            </a:fld>
            <a:endParaRPr kumimoji="0" lang="en-US" altLang="zh-CN" sz="1400">
              <a:ea typeface="宋体" panose="02010600030101010101" pitchFamily="2" charset="-122"/>
            </a:endParaRPr>
          </a:p>
        </p:txBody>
      </p:sp>
      <p:sp>
        <p:nvSpPr>
          <p:cNvPr id="120836" name="Rectangle 3"/>
          <p:cNvSpPr>
            <a:spLocks noGrp="1" noChangeArrowheads="1"/>
          </p:cNvSpPr>
          <p:nvPr>
            <p:ph type="title"/>
          </p:nvPr>
        </p:nvSpPr>
        <p:spPr>
          <a:noFill/>
        </p:spPr>
        <p:txBody>
          <a:bodyPr/>
          <a:lstStyle/>
          <a:p>
            <a:pPr eaLnBrk="1" hangingPunct="1"/>
            <a:r>
              <a:rPr lang="zh-CN" altLang="en-US" sz="3600"/>
              <a:t>常系数线性非齐次递推关系</a:t>
            </a:r>
            <a:r>
              <a:rPr lang="zh-CN" altLang="en-US" sz="3600">
                <a:latin typeface="黑体" panose="02010609060101010101" pitchFamily="49" charset="-122"/>
                <a:ea typeface="黑体" panose="02010609060101010101" pitchFamily="49" charset="-122"/>
              </a:rPr>
              <a:t>习题</a:t>
            </a:r>
          </a:p>
        </p:txBody>
      </p:sp>
      <p:sp>
        <p:nvSpPr>
          <p:cNvPr id="120837" name="Rectangle 2"/>
          <p:cNvSpPr>
            <a:spLocks noGrp="1" noChangeArrowheads="1"/>
          </p:cNvSpPr>
          <p:nvPr>
            <p:ph type="body" sz="half" idx="1"/>
          </p:nvPr>
        </p:nvSpPr>
        <p:spPr/>
        <p:txBody>
          <a:bodyPr/>
          <a:lstStyle/>
          <a:p>
            <a:pPr marL="571500" indent="-571500" algn="just" eaLnBrk="1" hangingPunct="1">
              <a:buSzTx/>
              <a:buFont typeface="Wingdings" panose="05000000000000000000" pitchFamily="2" charset="2"/>
              <a:buChar char="§"/>
            </a:pPr>
            <a:endParaRPr lang="en-US" altLang="zh-CN" sz="2400">
              <a:latin typeface="黑体" panose="02010609060101010101" pitchFamily="49" charset="-122"/>
            </a:endParaRPr>
          </a:p>
          <a:p>
            <a:pPr marL="571500" indent="-571500" algn="just" eaLnBrk="1" hangingPunct="1">
              <a:buSzTx/>
              <a:buFont typeface="Wingdings" panose="05000000000000000000" pitchFamily="2" charset="2"/>
              <a:buChar char="§"/>
            </a:pPr>
            <a:endParaRPr lang="en-US" altLang="zh-CN" sz="2400">
              <a:latin typeface="黑体" panose="02010609060101010101" pitchFamily="49" charset="-122"/>
            </a:endParaRPr>
          </a:p>
          <a:p>
            <a:pPr marL="571500" indent="-571500" algn="just" eaLnBrk="1" hangingPunct="1">
              <a:buSzTx/>
              <a:buFont typeface="Wingdings" panose="05000000000000000000" pitchFamily="2" charset="2"/>
              <a:buChar char="§"/>
            </a:pPr>
            <a:endParaRPr lang="en-US" altLang="zh-CN" sz="2400">
              <a:latin typeface="黑体" panose="02010609060101010101" pitchFamily="49" charset="-122"/>
            </a:endParaRPr>
          </a:p>
          <a:p>
            <a:pPr marL="571500" indent="-571500" algn="just" eaLnBrk="1" hangingPunct="1">
              <a:buSzTx/>
              <a:buFont typeface="Wingdings" panose="05000000000000000000" pitchFamily="2" charset="2"/>
              <a:buChar char="§"/>
            </a:pPr>
            <a:endParaRPr lang="en-US" altLang="zh-CN" sz="2400">
              <a:latin typeface="黑体" panose="02010609060101010101" pitchFamily="49" charset="-122"/>
            </a:endParaRPr>
          </a:p>
          <a:p>
            <a:pPr marL="571500" indent="-571500" algn="just" eaLnBrk="1" hangingPunct="1">
              <a:buSzTx/>
              <a:buFont typeface="Wingdings" panose="05000000000000000000" pitchFamily="2" charset="2"/>
              <a:buChar char="§"/>
            </a:pPr>
            <a:endParaRPr lang="en-US" altLang="zh-CN" sz="2400">
              <a:latin typeface="黑体" panose="02010609060101010101" pitchFamily="49" charset="-122"/>
            </a:endParaRPr>
          </a:p>
        </p:txBody>
      </p:sp>
      <p:sp>
        <p:nvSpPr>
          <p:cNvPr id="120838"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0839"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0840"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0841"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0842"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0843"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0844"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0845"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0846"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0847" name="Rectangle 13"/>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20848" name="Object 16"/>
              <p:cNvSpPr txBox="1">
                <a:spLocks noGrp="1"/>
              </p:cNvSpPr>
              <p:nvPr>
                <p:ph sz="half" idx="2"/>
              </p:nvPr>
            </p:nvSpPr>
            <p:spPr bwMode="auto">
              <a:xfrm>
                <a:off x="539750" y="1412875"/>
                <a:ext cx="8208963" cy="973138"/>
              </a:xfrm>
              <a:prstGeom prst="rect">
                <a:avLst/>
              </a:prstGeom>
              <a:noFill/>
              <a:ln>
                <a:noFill/>
              </a:ln>
              <a:effectLst/>
            </p:spPr>
            <p:txBody>
              <a:bodyPr>
                <a:normAutofit fontScale="70000" lnSpcReduction="20000"/>
              </a:bodyPr>
              <a:lstStyle/>
              <a:p>
                <a:pPr>
                  <a:buNone/>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𝐶𝑛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𝐷</m:t>
                      </m:r>
                      <m:r>
                        <a:rPr lang="zh-CN" altLang="en-US" i="1">
                          <a:solidFill>
                            <a:srgbClr val="000000"/>
                          </a:solidFill>
                          <a:latin typeface="Cambria Math" panose="02040503050406030204" pitchFamily="18" charset="0"/>
                        </a:rPr>
                        <m:t>)(−7</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+3[</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𝐷</m:t>
                      </m:r>
                      <m:r>
                        <a:rPr lang="zh-CN" altLang="en-US" i="1">
                          <a:solidFill>
                            <a:srgbClr val="000000"/>
                          </a:solidFill>
                          <a:latin typeface="Cambria Math" panose="02040503050406030204" pitchFamily="18" charset="0"/>
                        </a:rPr>
                        <m:t>](−7</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−10[</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𝐷</m:t>
                      </m:r>
                      <m:r>
                        <a:rPr lang="zh-CN" altLang="en-US" i="1">
                          <a:solidFill>
                            <a:srgbClr val="000000"/>
                          </a:solidFill>
                          <a:latin typeface="Cambria Math" panose="02040503050406030204" pitchFamily="18" charset="0"/>
                        </a:rPr>
                        <m:t>](−7</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p>
                      </m:sSup>
                    </m:oMath>
                    <m:oMath xmlns:m="http://schemas.openxmlformats.org/officeDocument/2006/math">
                      <m:r>
                        <a:rPr lang="zh-CN" altLang="en-US" i="1">
                          <a:solidFill>
                            <a:srgbClr val="000000"/>
                          </a:solidFill>
                          <a:latin typeface="Cambria Math" panose="02040503050406030204" pitchFamily="18" charset="0"/>
                        </a:rPr>
                        <m:t>=(−7</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𝑛</m:t>
                      </m:r>
                    </m:oMath>
                  </m:oMathPara>
                </a14:m>
                <a:endParaRPr lang="zh-CN" altLang="en-US"/>
              </a:p>
            </p:txBody>
          </p:sp>
        </mc:Choice>
        <mc:Fallback xmlns="">
          <p:sp>
            <p:nvSpPr>
              <p:cNvPr id="120848" name="Object 16"/>
              <p:cNvSpPr txBox="1">
                <a:spLocks noRot="1" noChangeAspect="1" noMove="1" noResize="1" noEditPoints="1" noAdjustHandles="1" noChangeArrowheads="1" noChangeShapeType="1" noTextEdit="1"/>
              </p:cNvSpPr>
              <p:nvPr>
                <p:ph sz="half" idx="2"/>
              </p:nvPr>
            </p:nvSpPr>
            <p:spPr bwMode="auto">
              <a:xfrm>
                <a:off x="539750" y="1412875"/>
                <a:ext cx="8208963" cy="973138"/>
              </a:xfrm>
              <a:prstGeom prst="rect">
                <a:avLst/>
              </a:prstGeom>
              <a:blipFill>
                <a:blip r:embed="rId2"/>
                <a:stretch>
                  <a:fillRect l="-371"/>
                </a:stretch>
              </a:blipFill>
              <a:ln>
                <a:noFill/>
              </a:ln>
              <a:effectLst/>
            </p:spPr>
            <p:txBody>
              <a:bodyPr/>
              <a:lstStyle/>
              <a:p>
                <a:r>
                  <a:rPr lang="zh-CN" altLang="en-US">
                    <a:noFill/>
                  </a:rPr>
                  <a:t> </a:t>
                </a:r>
              </a:p>
            </p:txBody>
          </p:sp>
        </mc:Fallback>
      </mc:AlternateContent>
      <p:sp>
        <p:nvSpPr>
          <p:cNvPr id="120849" name="Rectangle 19"/>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08658" name="Object 18"/>
              <p:cNvSpPr txBox="1"/>
              <p:nvPr/>
            </p:nvSpPr>
            <p:spPr bwMode="auto">
              <a:xfrm>
                <a:off x="468313" y="2565400"/>
                <a:ext cx="8280400" cy="493713"/>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𝐶𝑛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𝐷</m:t>
                      </m:r>
                      <m:r>
                        <a:rPr lang="zh-CN" altLang="en-US" i="1">
                          <a:solidFill>
                            <a:srgbClr val="000000"/>
                          </a:solidFill>
                          <a:latin typeface="Cambria Math" panose="02040503050406030204" pitchFamily="18" charset="0"/>
                        </a:rPr>
                        <m:t>)(−7</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+3[</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𝐷</m:t>
                      </m:r>
                      <m:r>
                        <a:rPr lang="zh-CN" altLang="en-US" i="1">
                          <a:solidFill>
                            <a:srgbClr val="000000"/>
                          </a:solidFill>
                          <a:latin typeface="Cambria Math" panose="02040503050406030204" pitchFamily="18" charset="0"/>
                        </a:rPr>
                        <m:t>](−7)−10[</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𝐷</m:t>
                      </m:r>
                      <m:r>
                        <a:rPr lang="zh-CN" altLang="en-US" i="1">
                          <a:solidFill>
                            <a:srgbClr val="000000"/>
                          </a:solidFill>
                          <a:latin typeface="Cambria Math" panose="02040503050406030204" pitchFamily="18" charset="0"/>
                        </a:rPr>
                        <m:t>]=49</m:t>
                      </m:r>
                      <m:r>
                        <a:rPr lang="zh-CN" altLang="en-US" i="1">
                          <a:solidFill>
                            <a:srgbClr val="000000"/>
                          </a:solidFill>
                          <a:latin typeface="Cambria Math" panose="02040503050406030204" pitchFamily="18" charset="0"/>
                        </a:rPr>
                        <m:t>𝑛</m:t>
                      </m:r>
                    </m:oMath>
                  </m:oMathPara>
                </a14:m>
                <a:endParaRPr lang="zh-CN" altLang="en-US"/>
              </a:p>
            </p:txBody>
          </p:sp>
        </mc:Choice>
        <mc:Fallback xmlns="">
          <p:sp>
            <p:nvSpPr>
              <p:cNvPr id="10608658" name="Object 18"/>
              <p:cNvSpPr txBox="1">
                <a:spLocks noRot="1" noChangeAspect="1" noMove="1" noResize="1" noEditPoints="1" noAdjustHandles="1" noChangeArrowheads="1" noChangeShapeType="1" noTextEdit="1"/>
              </p:cNvSpPr>
              <p:nvPr/>
            </p:nvSpPr>
            <p:spPr bwMode="auto">
              <a:xfrm>
                <a:off x="468313" y="2565400"/>
                <a:ext cx="8280400" cy="493713"/>
              </a:xfrm>
              <a:prstGeom prst="rect">
                <a:avLst/>
              </a:prstGeom>
              <a:blipFill>
                <a:blip r:embed="rId3"/>
                <a:stretch>
                  <a:fillRect l="-515" b="-3704"/>
                </a:stretch>
              </a:blipFill>
              <a:ln>
                <a:noFill/>
              </a:ln>
            </p:spPr>
            <p:txBody>
              <a:bodyPr/>
              <a:lstStyle/>
              <a:p>
                <a:r>
                  <a:rPr lang="zh-CN" altLang="en-US">
                    <a:noFill/>
                  </a:rPr>
                  <a:t> </a:t>
                </a:r>
              </a:p>
            </p:txBody>
          </p:sp>
        </mc:Fallback>
      </mc:AlternateContent>
      <p:sp>
        <p:nvSpPr>
          <p:cNvPr id="120851" name="Rectangle 21"/>
          <p:cNvSpPr>
            <a:spLocks noChangeArrowheads="1"/>
          </p:cNvSpPr>
          <p:nvPr/>
        </p:nvSpPr>
        <p:spPr bwMode="auto">
          <a:xfrm>
            <a:off x="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08660" name="Object 20"/>
              <p:cNvSpPr txBox="1"/>
              <p:nvPr/>
            </p:nvSpPr>
            <p:spPr bwMode="auto">
              <a:xfrm>
                <a:off x="2339975" y="3284538"/>
                <a:ext cx="4176713" cy="49371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18</m:t>
                      </m:r>
                      <m:r>
                        <a:rPr lang="zh-CN" altLang="en-US" i="1">
                          <a:solidFill>
                            <a:srgbClr val="000000"/>
                          </a:solidFill>
                          <a:latin typeface="Cambria Math" panose="02040503050406030204" pitchFamily="18" charset="0"/>
                        </a:rPr>
                        <m:t>𝐶𝑛</m:t>
                      </m:r>
                      <m:r>
                        <a:rPr lang="zh-CN" altLang="en-US" i="1">
                          <a:solidFill>
                            <a:srgbClr val="000000"/>
                          </a:solidFill>
                          <a:latin typeface="Cambria Math" panose="02040503050406030204" pitchFamily="18" charset="0"/>
                        </a:rPr>
                        <m:t>+(41</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+18</m:t>
                      </m:r>
                      <m:r>
                        <a:rPr lang="zh-CN" altLang="en-US" i="1">
                          <a:solidFill>
                            <a:srgbClr val="000000"/>
                          </a:solidFill>
                          <a:latin typeface="Cambria Math" panose="02040503050406030204" pitchFamily="18" charset="0"/>
                        </a:rPr>
                        <m:t>𝐷</m:t>
                      </m:r>
                      <m:r>
                        <a:rPr lang="zh-CN" altLang="en-US" i="1">
                          <a:solidFill>
                            <a:srgbClr val="000000"/>
                          </a:solidFill>
                          <a:latin typeface="Cambria Math" panose="02040503050406030204" pitchFamily="18" charset="0"/>
                        </a:rPr>
                        <m:t>)=49</m:t>
                      </m:r>
                      <m:r>
                        <a:rPr lang="zh-CN" altLang="en-US" i="1">
                          <a:solidFill>
                            <a:srgbClr val="000000"/>
                          </a:solidFill>
                          <a:latin typeface="Cambria Math" panose="02040503050406030204" pitchFamily="18" charset="0"/>
                        </a:rPr>
                        <m:t>𝑛</m:t>
                      </m:r>
                    </m:oMath>
                  </m:oMathPara>
                </a14:m>
                <a:endParaRPr lang="zh-CN" altLang="en-US"/>
              </a:p>
            </p:txBody>
          </p:sp>
        </mc:Choice>
        <mc:Fallback xmlns="">
          <p:sp>
            <p:nvSpPr>
              <p:cNvPr id="10608660" name="Object 20"/>
              <p:cNvSpPr txBox="1">
                <a:spLocks noRot="1" noChangeAspect="1" noMove="1" noResize="1" noEditPoints="1" noAdjustHandles="1" noChangeArrowheads="1" noChangeShapeType="1" noTextEdit="1"/>
              </p:cNvSpPr>
              <p:nvPr/>
            </p:nvSpPr>
            <p:spPr bwMode="auto">
              <a:xfrm>
                <a:off x="2339975" y="3284538"/>
                <a:ext cx="4176713" cy="493712"/>
              </a:xfrm>
              <a:prstGeom prst="rect">
                <a:avLst/>
              </a:prstGeom>
              <a:blipFill>
                <a:blip r:embed="rId4"/>
                <a:stretch>
                  <a:fillRect l="-438" b="-12346"/>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08662" name="Object 22"/>
              <p:cNvSpPr txBox="1"/>
              <p:nvPr/>
            </p:nvSpPr>
            <p:spPr bwMode="auto">
              <a:xfrm>
                <a:off x="1547813" y="4005263"/>
                <a:ext cx="5184775" cy="51117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   </m:t>
                      </m:r>
                      <m:r>
                        <m:rPr>
                          <m:nor/>
                        </m:rPr>
                        <a:rPr lang="zh-CN" altLang="en-US" i="0">
                          <a:solidFill>
                            <a:srgbClr val="000000"/>
                          </a:solidFill>
                          <a:latin typeface="Cambria Math" panose="02040503050406030204" pitchFamily="18" charset="0"/>
                        </a:rPr>
                        <m:t>C</m:t>
                      </m:r>
                      <m:r>
                        <a:rPr lang="zh-CN" altLang="en-US" i="1">
                          <a:solidFill>
                            <a:srgbClr val="000000"/>
                          </a:solidFill>
                          <a:latin typeface="Cambria Math" panose="02040503050406030204" pitchFamily="18" charset="0"/>
                        </a:rPr>
                        <m:t>=49/18,</m:t>
                      </m:r>
                      <m:r>
                        <m:rPr>
                          <m:nor/>
                        </m:rPr>
                        <a:rPr lang="zh-CN" altLang="en-US" i="0">
                          <a:solidFill>
                            <a:srgbClr val="000000"/>
                          </a:solidFill>
                          <a:latin typeface="Cambria Math" panose="02040503050406030204" pitchFamily="18" charset="0"/>
                        </a:rPr>
                        <m:t>  </m:t>
                      </m:r>
                      <m:r>
                        <m:rPr>
                          <m:nor/>
                        </m:rPr>
                        <a:rPr lang="zh-CN" altLang="en-US" i="0">
                          <a:solidFill>
                            <a:srgbClr val="000000"/>
                          </a:solidFill>
                          <a:latin typeface="Cambria Math" panose="02040503050406030204" pitchFamily="18" charset="0"/>
                        </a:rPr>
                        <m:t>D</m:t>
                      </m:r>
                      <m:r>
                        <a:rPr lang="zh-CN" altLang="en-US" i="1">
                          <a:solidFill>
                            <a:srgbClr val="000000"/>
                          </a:solidFill>
                          <a:latin typeface="Cambria Math" panose="02040503050406030204" pitchFamily="18" charset="0"/>
                        </a:rPr>
                        <m:t>=−2009/324</m:t>
                      </m:r>
                    </m:oMath>
                  </m:oMathPara>
                </a14:m>
                <a:endParaRPr lang="zh-CN" altLang="en-US"/>
              </a:p>
            </p:txBody>
          </p:sp>
        </mc:Choice>
        <mc:Fallback xmlns="">
          <p:sp>
            <p:nvSpPr>
              <p:cNvPr id="10608662" name="Object 22"/>
              <p:cNvSpPr txBox="1">
                <a:spLocks noRot="1" noChangeAspect="1" noMove="1" noResize="1" noEditPoints="1" noAdjustHandles="1" noChangeArrowheads="1" noChangeShapeType="1" noTextEdit="1"/>
              </p:cNvSpPr>
              <p:nvPr/>
            </p:nvSpPr>
            <p:spPr bwMode="auto">
              <a:xfrm>
                <a:off x="1547813" y="4005263"/>
                <a:ext cx="5184775" cy="511175"/>
              </a:xfrm>
              <a:prstGeom prst="rect">
                <a:avLst/>
              </a:prstGeom>
              <a:blipFill>
                <a:blip r:embed="rId5"/>
                <a:stretch>
                  <a:fillRect b="-8333"/>
                </a:stretch>
              </a:blipFill>
              <a:ln>
                <a:noFill/>
              </a:ln>
            </p:spPr>
            <p:txBody>
              <a:bodyPr/>
              <a:lstStyle/>
              <a:p>
                <a:r>
                  <a:rPr lang="zh-CN" altLang="en-US">
                    <a:noFill/>
                  </a:rPr>
                  <a:t> </a:t>
                </a:r>
              </a:p>
            </p:txBody>
          </p:sp>
        </mc:Fallback>
      </mc:AlternateContent>
      <p:sp>
        <p:nvSpPr>
          <p:cNvPr id="120854" name="Rectangle 24"/>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08663" name="Object 23"/>
              <p:cNvSpPr txBox="1"/>
              <p:nvPr/>
            </p:nvSpPr>
            <p:spPr bwMode="auto">
              <a:xfrm>
                <a:off x="1403350" y="4797425"/>
                <a:ext cx="6048375" cy="103346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(−5</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d>
                        <m:dPr>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49</m:t>
                              </m:r>
                            </m:num>
                            <m:den>
                              <m:r>
                                <a:rPr lang="zh-CN" altLang="en-US" i="1">
                                  <a:solidFill>
                                    <a:srgbClr val="000000"/>
                                  </a:solidFill>
                                  <a:latin typeface="Cambria Math" panose="02040503050406030204" pitchFamily="18" charset="0"/>
                                </a:rPr>
                                <m:t>18</m:t>
                              </m:r>
                            </m:den>
                          </m:f>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2009</m:t>
                              </m:r>
                            </m:num>
                            <m:den>
                              <m:r>
                                <a:rPr lang="zh-CN" altLang="en-US" i="1">
                                  <a:solidFill>
                                    <a:srgbClr val="000000"/>
                                  </a:solidFill>
                                  <a:latin typeface="Cambria Math" panose="02040503050406030204" pitchFamily="18" charset="0"/>
                                </a:rPr>
                                <m:t>324</m:t>
                              </m:r>
                            </m:den>
                          </m:f>
                        </m:e>
                      </m:d>
                      <m:r>
                        <a:rPr lang="zh-CN" altLang="en-US" i="1">
                          <a:solidFill>
                            <a:srgbClr val="000000"/>
                          </a:solidFill>
                          <a:latin typeface="Cambria Math" panose="02040503050406030204" pitchFamily="18" charset="0"/>
                        </a:rPr>
                        <m:t>(−7</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sup>
                      </m:sSup>
                    </m:oMath>
                  </m:oMathPara>
                </a14:m>
                <a:endParaRPr lang="zh-CN" altLang="en-US"/>
              </a:p>
            </p:txBody>
          </p:sp>
        </mc:Choice>
        <mc:Fallback xmlns="">
          <p:sp>
            <p:nvSpPr>
              <p:cNvPr id="10608663" name="Object 23"/>
              <p:cNvSpPr txBox="1">
                <a:spLocks noRot="1" noChangeAspect="1" noMove="1" noResize="1" noEditPoints="1" noAdjustHandles="1" noChangeArrowheads="1" noChangeShapeType="1" noTextEdit="1"/>
              </p:cNvSpPr>
              <p:nvPr/>
            </p:nvSpPr>
            <p:spPr bwMode="auto">
              <a:xfrm>
                <a:off x="1403350" y="4797425"/>
                <a:ext cx="6048375" cy="1033463"/>
              </a:xfrm>
              <a:prstGeom prst="rect">
                <a:avLst/>
              </a:prstGeom>
              <a:blipFill>
                <a:blip r:embed="rId6"/>
                <a:stretch>
                  <a:fillRect/>
                </a:stretch>
              </a:blipFill>
              <a:ln>
                <a:noFill/>
              </a:ln>
            </p:spPr>
            <p:txBody>
              <a:bodyPr/>
              <a:lstStyle/>
              <a:p>
                <a:r>
                  <a:rPr lang="zh-CN" altLang="en-US">
                    <a:noFill/>
                  </a:rPr>
                  <a:t> </a:t>
                </a:r>
              </a:p>
            </p:txBody>
          </p:sp>
        </mc:Fallback>
      </mc:AlternateContent>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1858"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1884E6B2-8358-4AEC-8C9B-71FB8D403994}"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21859"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53217996-E987-4801-A4B9-B0C665C970C6}" type="slidenum">
              <a:rPr kumimoji="0" lang="en-US" altLang="zh-CN" sz="1400">
                <a:ea typeface="宋体" panose="02010600030101010101" pitchFamily="2" charset="-122"/>
              </a:rPr>
              <a:pPr/>
              <a:t>138</a:t>
            </a:fld>
            <a:endParaRPr kumimoji="0" lang="en-US" altLang="zh-CN" sz="1400">
              <a:ea typeface="宋体" panose="02010600030101010101" pitchFamily="2" charset="-122"/>
            </a:endParaRPr>
          </a:p>
        </p:txBody>
      </p:sp>
      <p:sp>
        <p:nvSpPr>
          <p:cNvPr id="10609666" name="Rectangle 2"/>
          <p:cNvSpPr>
            <a:spLocks noGrp="1" noChangeArrowheads="1"/>
          </p:cNvSpPr>
          <p:nvPr>
            <p:ph type="body" idx="1"/>
          </p:nvPr>
        </p:nvSpPr>
        <p:spPr>
          <a:xfrm>
            <a:off x="268288" y="1501775"/>
            <a:ext cx="8421687" cy="4670425"/>
          </a:xfrm>
        </p:spPr>
        <p:txBody>
          <a:bodyPr/>
          <a:lstStyle/>
          <a:p>
            <a:pPr marL="571500" indent="-571500" algn="just" eaLnBrk="1" hangingPunct="1">
              <a:buSzTx/>
              <a:buFont typeface="Wingdings" panose="05000000000000000000" pitchFamily="2" charset="2"/>
              <a:buChar char="§"/>
            </a:pPr>
            <a:r>
              <a:rPr lang="zh-CN" altLang="en-US" dirty="0"/>
              <a:t>例</a:t>
            </a:r>
            <a:r>
              <a:rPr lang="en-US" altLang="zh-CN" dirty="0">
                <a:latin typeface="黑体" panose="02010609060101010101" pitchFamily="49" charset="-122"/>
              </a:rPr>
              <a:t>2.43 </a:t>
            </a:r>
            <a:r>
              <a:rPr lang="zh-CN" altLang="en-US" dirty="0"/>
              <a:t>求解递推关系</a:t>
            </a:r>
          </a:p>
          <a:p>
            <a:pPr marL="571500" indent="-571500" algn="just" eaLnBrk="1" hangingPunct="1">
              <a:buSzTx/>
              <a:buFont typeface="Wingdings" panose="05000000000000000000" pitchFamily="2" charset="2"/>
              <a:buChar char="§"/>
            </a:pPr>
            <a:endParaRPr lang="zh-CN" altLang="en-US" dirty="0"/>
          </a:p>
          <a:p>
            <a:pPr marL="571500" indent="-571500" algn="just" eaLnBrk="1" hangingPunct="1">
              <a:buSzTx/>
              <a:buFont typeface="Wingdings" panose="05000000000000000000" pitchFamily="2" charset="2"/>
              <a:buChar char="§"/>
            </a:pPr>
            <a:endParaRPr lang="zh-CN" altLang="en-US" dirty="0"/>
          </a:p>
          <a:p>
            <a:pPr marL="571500" indent="-571500" algn="just" eaLnBrk="1" hangingPunct="1">
              <a:spcBef>
                <a:spcPct val="50000"/>
              </a:spcBef>
              <a:buSzTx/>
              <a:buFont typeface="Wingdings" panose="05000000000000000000" pitchFamily="2" charset="2"/>
              <a:buNone/>
            </a:pPr>
            <a:r>
              <a:rPr lang="zh-CN" altLang="en-US" dirty="0"/>
              <a:t>     解 其特征方程为                                   </a:t>
            </a:r>
          </a:p>
          <a:p>
            <a:pPr marL="571500" indent="-571500" algn="just" eaLnBrk="1" hangingPunct="1">
              <a:spcBef>
                <a:spcPct val="50000"/>
              </a:spcBef>
              <a:buSzTx/>
              <a:buFont typeface="Wingdings" panose="05000000000000000000" pitchFamily="2" charset="2"/>
              <a:buNone/>
            </a:pPr>
            <a:r>
              <a:rPr lang="zh-CN" altLang="en-US" dirty="0"/>
              <a:t>     </a:t>
            </a:r>
          </a:p>
          <a:p>
            <a:pPr marL="571500" indent="-571500" algn="just" eaLnBrk="1" hangingPunct="1">
              <a:spcBef>
                <a:spcPct val="50000"/>
              </a:spcBef>
              <a:buSzTx/>
              <a:buFont typeface="Wingdings" panose="05000000000000000000" pitchFamily="2" charset="2"/>
              <a:buNone/>
            </a:pPr>
            <a:r>
              <a:rPr lang="zh-CN" altLang="en-US" dirty="0"/>
              <a:t>     特征根为            </a:t>
            </a:r>
            <a:r>
              <a:rPr lang="en-US" altLang="zh-CN" dirty="0"/>
              <a:t>,</a:t>
            </a:r>
            <a:r>
              <a:rPr lang="zh-CN" altLang="en-US" dirty="0"/>
              <a:t>相应的齐次递推关系的通解为   </a:t>
            </a:r>
          </a:p>
        </p:txBody>
      </p:sp>
      <p:sp>
        <p:nvSpPr>
          <p:cNvPr id="121861" name="Rectangle 3"/>
          <p:cNvSpPr>
            <a:spLocks noGrp="1" noChangeArrowheads="1"/>
          </p:cNvSpPr>
          <p:nvPr>
            <p:ph type="title"/>
          </p:nvPr>
        </p:nvSpPr>
        <p:spPr>
          <a:xfrm>
            <a:off x="1295400" y="152400"/>
            <a:ext cx="6386513" cy="882650"/>
          </a:xfrm>
          <a:noFill/>
        </p:spPr>
        <p:txBody>
          <a:bodyPr/>
          <a:lstStyle/>
          <a:p>
            <a:pPr eaLnBrk="1" hangingPunct="1"/>
            <a:r>
              <a:rPr lang="zh-CN" altLang="en-US"/>
              <a:t>常系数线性非齐次递推关系</a:t>
            </a:r>
          </a:p>
        </p:txBody>
      </p:sp>
      <p:sp>
        <p:nvSpPr>
          <p:cNvPr id="121862"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1863"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1864"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1865"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1866"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1867"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1868"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1869"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1870"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1871" name="Rectangle 13"/>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1872" name="Rectangle 15"/>
          <p:cNvSpPr>
            <a:spLocks noChangeArrowheads="1"/>
          </p:cNvSpPr>
          <p:nvPr/>
        </p:nvSpPr>
        <p:spPr bwMode="auto">
          <a:xfrm>
            <a:off x="0"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21873" name="Object 14"/>
              <p:cNvSpPr txBox="1"/>
              <p:nvPr/>
            </p:nvSpPr>
            <p:spPr bwMode="auto">
              <a:xfrm>
                <a:off x="2124075" y="2060575"/>
                <a:ext cx="3600450" cy="1127125"/>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−3</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+2</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=6</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𝑛</m:t>
                                    </m:r>
                                  </m:e>
                                  <m:sup>
                                    <m:r>
                                      <a:rPr lang="zh-CN" altLang="en-US" i="1">
                                        <a:solidFill>
                                          <a:srgbClr val="000000"/>
                                        </a:solidFill>
                                        <a:latin typeface="Cambria Math" panose="02040503050406030204" pitchFamily="18" charset="0"/>
                                      </a:rPr>
                                      <m:t>2</m:t>
                                    </m:r>
                                  </m:sup>
                                </m:sSup>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=6,</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=7</m:t>
                                </m:r>
                              </m:e>
                            </m:mr>
                          </m:m>
                        </m:e>
                      </m:d>
                    </m:oMath>
                  </m:oMathPara>
                </a14:m>
                <a:endParaRPr lang="zh-CN" altLang="en-US"/>
              </a:p>
            </p:txBody>
          </p:sp>
        </mc:Choice>
        <mc:Fallback xmlns="">
          <p:sp>
            <p:nvSpPr>
              <p:cNvPr id="121873" name="Object 14"/>
              <p:cNvSpPr txBox="1">
                <a:spLocks noRot="1" noChangeAspect="1" noMove="1" noResize="1" noEditPoints="1" noAdjustHandles="1" noChangeArrowheads="1" noChangeShapeType="1" noTextEdit="1"/>
              </p:cNvSpPr>
              <p:nvPr/>
            </p:nvSpPr>
            <p:spPr bwMode="auto">
              <a:xfrm>
                <a:off x="2124075" y="2060575"/>
                <a:ext cx="3600450" cy="1127125"/>
              </a:xfrm>
              <a:prstGeom prst="rect">
                <a:avLst/>
              </a:prstGeom>
              <a:blipFill>
                <a:blip r:embed="rId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09680" name="Object 16"/>
              <p:cNvSpPr txBox="1"/>
              <p:nvPr/>
            </p:nvSpPr>
            <p:spPr bwMode="auto">
              <a:xfrm>
                <a:off x="1763713" y="3789363"/>
                <a:ext cx="4471987" cy="525462"/>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−3</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−2)=0</m:t>
                      </m:r>
                    </m:oMath>
                  </m:oMathPara>
                </a14:m>
                <a:endParaRPr lang="zh-CN" altLang="en-US"/>
              </a:p>
            </p:txBody>
          </p:sp>
        </mc:Choice>
        <mc:Fallback xmlns="">
          <p:sp>
            <p:nvSpPr>
              <p:cNvPr id="10609680" name="Object 16"/>
              <p:cNvSpPr txBox="1">
                <a:spLocks noRot="1" noChangeAspect="1" noMove="1" noResize="1" noEditPoints="1" noAdjustHandles="1" noChangeArrowheads="1" noChangeShapeType="1" noTextEdit="1"/>
              </p:cNvSpPr>
              <p:nvPr/>
            </p:nvSpPr>
            <p:spPr bwMode="auto">
              <a:xfrm>
                <a:off x="1763713" y="3789363"/>
                <a:ext cx="4471987" cy="525462"/>
              </a:xfrm>
              <a:prstGeom prst="rect">
                <a:avLst/>
              </a:prstGeom>
              <a:blipFill>
                <a:blip r:embed="rId3"/>
                <a:stretch>
                  <a:fillRect/>
                </a:stretch>
              </a:blipFill>
              <a:ln>
                <a:noFill/>
              </a:ln>
            </p:spPr>
            <p:txBody>
              <a:bodyPr/>
              <a:lstStyle/>
              <a:p>
                <a:r>
                  <a:rPr lang="zh-CN" altLang="en-US">
                    <a:noFill/>
                  </a:rPr>
                  <a:t> </a:t>
                </a:r>
              </a:p>
            </p:txBody>
          </p:sp>
        </mc:Fallback>
      </mc:AlternateContent>
      <p:sp>
        <p:nvSpPr>
          <p:cNvPr id="121875" name="Rectangle 19"/>
          <p:cNvSpPr>
            <a:spLocks noChangeArrowheads="1"/>
          </p:cNvSpPr>
          <p:nvPr/>
        </p:nvSpPr>
        <p:spPr bwMode="auto">
          <a:xfrm>
            <a:off x="0" y="33337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09682" name="Object 18"/>
              <p:cNvSpPr txBox="1"/>
              <p:nvPr/>
            </p:nvSpPr>
            <p:spPr bwMode="auto">
              <a:xfrm>
                <a:off x="2417351" y="4464051"/>
                <a:ext cx="1223962" cy="51593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=1,2</m:t>
                      </m:r>
                    </m:oMath>
                  </m:oMathPara>
                </a14:m>
                <a:endParaRPr lang="zh-CN" altLang="en-US" dirty="0"/>
              </a:p>
            </p:txBody>
          </p:sp>
        </mc:Choice>
        <mc:Fallback xmlns="">
          <p:sp>
            <p:nvSpPr>
              <p:cNvPr id="10609682" name="Object 18"/>
              <p:cNvSpPr txBox="1">
                <a:spLocks noRot="1" noChangeAspect="1" noMove="1" noResize="1" noEditPoints="1" noAdjustHandles="1" noChangeArrowheads="1" noChangeShapeType="1" noTextEdit="1"/>
              </p:cNvSpPr>
              <p:nvPr/>
            </p:nvSpPr>
            <p:spPr bwMode="auto">
              <a:xfrm>
                <a:off x="2417351" y="4464051"/>
                <a:ext cx="1223962" cy="515938"/>
              </a:xfrm>
              <a:prstGeom prst="rect">
                <a:avLst/>
              </a:prstGeom>
              <a:blipFill>
                <a:blip r:embed="rId4"/>
                <a:stretch>
                  <a:fillRect/>
                </a:stretch>
              </a:blipFill>
              <a:ln>
                <a:noFill/>
              </a:ln>
            </p:spPr>
            <p:txBody>
              <a:bodyPr/>
              <a:lstStyle/>
              <a:p>
                <a:r>
                  <a:rPr lang="zh-CN" altLang="en-US">
                    <a:noFill/>
                  </a:rPr>
                  <a:t> </a:t>
                </a:r>
              </a:p>
            </p:txBody>
          </p:sp>
        </mc:Fallback>
      </mc:AlternateContent>
      <p:sp>
        <p:nvSpPr>
          <p:cNvPr id="121877" name="Rectangle 21"/>
          <p:cNvSpPr>
            <a:spLocks noChangeArrowheads="1"/>
          </p:cNvSpPr>
          <p:nvPr/>
        </p:nvSpPr>
        <p:spPr bwMode="auto">
          <a:xfrm>
            <a:off x="0" y="33337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09684" name="Object 20"/>
              <p:cNvSpPr txBox="1"/>
              <p:nvPr/>
            </p:nvSpPr>
            <p:spPr bwMode="auto">
              <a:xfrm>
                <a:off x="2484438" y="5084763"/>
                <a:ext cx="3324225" cy="46672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𝐴</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1</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𝑛</m:t>
                          </m:r>
                        </m:sup>
                      </m:sSup>
                    </m:oMath>
                  </m:oMathPara>
                </a14:m>
                <a:endParaRPr lang="zh-CN" altLang="en-US"/>
              </a:p>
            </p:txBody>
          </p:sp>
        </mc:Choice>
        <mc:Fallback xmlns="">
          <p:sp>
            <p:nvSpPr>
              <p:cNvPr id="10609684" name="Object 20"/>
              <p:cNvSpPr txBox="1">
                <a:spLocks noRot="1" noChangeAspect="1" noMove="1" noResize="1" noEditPoints="1" noAdjustHandles="1" noChangeArrowheads="1" noChangeShapeType="1" noTextEdit="1"/>
              </p:cNvSpPr>
              <p:nvPr/>
            </p:nvSpPr>
            <p:spPr bwMode="auto">
              <a:xfrm>
                <a:off x="2484438" y="5084763"/>
                <a:ext cx="3324225" cy="466725"/>
              </a:xfrm>
              <a:prstGeom prst="rect">
                <a:avLst/>
              </a:prstGeom>
              <a:blipFill>
                <a:blip r:embed="rId5"/>
                <a:stretch>
                  <a:fillRect l="-550"/>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09666">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60966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882"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EBB2220C-8F16-4B39-B212-7D9DBB1375C6}"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22883"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870E176F-E241-4631-AB75-BEA2C18C27D3}" type="slidenum">
              <a:rPr kumimoji="0" lang="en-US" altLang="zh-CN" sz="1400">
                <a:ea typeface="宋体" panose="02010600030101010101" pitchFamily="2" charset="-122"/>
              </a:rPr>
              <a:pPr/>
              <a:t>139</a:t>
            </a:fld>
            <a:endParaRPr kumimoji="0" lang="en-US" altLang="zh-CN" sz="1400">
              <a:ea typeface="宋体" panose="02010600030101010101" pitchFamily="2" charset="-122"/>
            </a:endParaRPr>
          </a:p>
        </p:txBody>
      </p:sp>
      <p:sp>
        <p:nvSpPr>
          <p:cNvPr id="10610690" name="Rectangle 2"/>
          <p:cNvSpPr>
            <a:spLocks noGrp="1" noChangeArrowheads="1"/>
          </p:cNvSpPr>
          <p:nvPr>
            <p:ph type="body" idx="1"/>
          </p:nvPr>
        </p:nvSpPr>
        <p:spPr>
          <a:xfrm>
            <a:off x="268288" y="1501775"/>
            <a:ext cx="8421687" cy="4670425"/>
          </a:xfrm>
        </p:spPr>
        <p:txBody>
          <a:bodyPr/>
          <a:lstStyle/>
          <a:p>
            <a:pPr marL="571500" indent="-571500" algn="just" eaLnBrk="1" hangingPunct="1">
              <a:buSzTx/>
              <a:buFont typeface="Wingdings" panose="05000000000000000000" pitchFamily="2" charset="2"/>
              <a:buChar char="§"/>
            </a:pPr>
            <a:r>
              <a:rPr lang="zh-CN" altLang="en-US"/>
              <a:t>由于</a:t>
            </a:r>
            <a:r>
              <a:rPr lang="en-US" altLang="zh-CN"/>
              <a:t>1</a:t>
            </a:r>
            <a:r>
              <a:rPr lang="zh-CN" altLang="en-US"/>
              <a:t>是特征方程的单根，故特解形式为</a:t>
            </a:r>
          </a:p>
          <a:p>
            <a:pPr marL="571500" indent="-571500" algn="just" eaLnBrk="1" hangingPunct="1">
              <a:buSzTx/>
              <a:buFont typeface="Wingdings" panose="05000000000000000000" pitchFamily="2" charset="2"/>
              <a:buChar char="§"/>
            </a:pPr>
            <a:endParaRPr lang="zh-CN" altLang="en-US"/>
          </a:p>
          <a:p>
            <a:pPr marL="571500" indent="-571500" algn="just" eaLnBrk="1" hangingPunct="1">
              <a:spcBef>
                <a:spcPct val="40000"/>
              </a:spcBef>
              <a:buSzTx/>
              <a:buFont typeface="Wingdings" panose="05000000000000000000" pitchFamily="2" charset="2"/>
              <a:buNone/>
            </a:pPr>
            <a:r>
              <a:rPr lang="zh-CN" altLang="en-US"/>
              <a:t>     代入递推关系得</a:t>
            </a:r>
          </a:p>
          <a:p>
            <a:pPr marL="571500" indent="-571500" algn="just" eaLnBrk="1" hangingPunct="1">
              <a:spcBef>
                <a:spcPct val="40000"/>
              </a:spcBef>
              <a:buSzTx/>
              <a:buFont typeface="Wingdings" panose="05000000000000000000" pitchFamily="2" charset="2"/>
              <a:buNone/>
            </a:pPr>
            <a:endParaRPr lang="zh-CN" altLang="en-US"/>
          </a:p>
          <a:p>
            <a:pPr marL="571500" indent="-571500" algn="just" eaLnBrk="1" hangingPunct="1">
              <a:spcBef>
                <a:spcPct val="40000"/>
              </a:spcBef>
              <a:buSzTx/>
              <a:buFont typeface="Wingdings" panose="05000000000000000000" pitchFamily="2" charset="2"/>
              <a:buNone/>
            </a:pPr>
            <a:endParaRPr lang="zh-CN" altLang="en-US"/>
          </a:p>
          <a:p>
            <a:pPr marL="571500" indent="-571500" algn="just" eaLnBrk="1" hangingPunct="1">
              <a:spcBef>
                <a:spcPct val="40000"/>
              </a:spcBef>
              <a:buSzTx/>
              <a:buFont typeface="Wingdings" panose="05000000000000000000" pitchFamily="2" charset="2"/>
              <a:buNone/>
            </a:pPr>
            <a:r>
              <a:rPr lang="zh-CN" altLang="en-US"/>
              <a:t>    比较系数得 </a:t>
            </a:r>
          </a:p>
        </p:txBody>
      </p:sp>
      <p:sp>
        <p:nvSpPr>
          <p:cNvPr id="122885" name="Rectangle 3"/>
          <p:cNvSpPr>
            <a:spLocks noGrp="1" noChangeArrowheads="1"/>
          </p:cNvSpPr>
          <p:nvPr>
            <p:ph type="title"/>
          </p:nvPr>
        </p:nvSpPr>
        <p:spPr>
          <a:xfrm>
            <a:off x="1295400" y="152400"/>
            <a:ext cx="6386513" cy="882650"/>
          </a:xfrm>
          <a:noFill/>
        </p:spPr>
        <p:txBody>
          <a:bodyPr/>
          <a:lstStyle/>
          <a:p>
            <a:pPr eaLnBrk="1" hangingPunct="1"/>
            <a:r>
              <a:rPr lang="zh-CN" altLang="en-US"/>
              <a:t>常系数线性非齐次递推关系</a:t>
            </a:r>
          </a:p>
        </p:txBody>
      </p:sp>
      <p:sp>
        <p:nvSpPr>
          <p:cNvPr id="122886"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2887"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2888"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2889"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2890"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2891"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2892"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2893"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2894"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2895" name="Rectangle 13"/>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2896" name="Rectangle 15"/>
          <p:cNvSpPr>
            <a:spLocks noChangeArrowheads="1"/>
          </p:cNvSpPr>
          <p:nvPr/>
        </p:nvSpPr>
        <p:spPr bwMode="auto">
          <a:xfrm>
            <a:off x="0"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10702" name="Object 14"/>
              <p:cNvSpPr txBox="1"/>
              <p:nvPr/>
            </p:nvSpPr>
            <p:spPr bwMode="auto">
              <a:xfrm>
                <a:off x="827088" y="3284538"/>
                <a:ext cx="7848600" cy="1012825"/>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𝐶𝑛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𝐷</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𝑛</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𝐸</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𝑛</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)−3[</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𝐷</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𝐸</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m:t>
                      </m:r>
                    </m:oMath>
                    <m:oMath xmlns:m="http://schemas.openxmlformats.org/officeDocument/2006/math">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𝐷</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𝐸</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]=6</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𝑛</m:t>
                          </m:r>
                        </m:e>
                        <m:sup>
                          <m:r>
                            <a:rPr lang="zh-CN" altLang="en-US" i="1">
                              <a:solidFill>
                                <a:srgbClr val="000000"/>
                              </a:solidFill>
                              <a:latin typeface="Cambria Math" panose="02040503050406030204" pitchFamily="18" charset="0"/>
                            </a:rPr>
                            <m:t>2</m:t>
                          </m:r>
                        </m:sup>
                      </m:sSup>
                    </m:oMath>
                  </m:oMathPara>
                </a14:m>
                <a:endParaRPr lang="zh-CN" altLang="en-US"/>
              </a:p>
            </p:txBody>
          </p:sp>
        </mc:Choice>
        <mc:Fallback xmlns="">
          <p:sp>
            <p:nvSpPr>
              <p:cNvPr id="10610702" name="Object 14"/>
              <p:cNvSpPr txBox="1">
                <a:spLocks noRot="1" noChangeAspect="1" noMove="1" noResize="1" noEditPoints="1" noAdjustHandles="1" noChangeArrowheads="1" noChangeShapeType="1" noTextEdit="1"/>
              </p:cNvSpPr>
              <p:nvPr/>
            </p:nvSpPr>
            <p:spPr bwMode="auto">
              <a:xfrm>
                <a:off x="827088" y="3284538"/>
                <a:ext cx="7848600" cy="1012825"/>
              </a:xfrm>
              <a:prstGeom prst="rect">
                <a:avLst/>
              </a:prstGeom>
              <a:blipFill>
                <a:blip r:embed="rId2"/>
                <a:stretch>
                  <a:fillRect l="-544"/>
                </a:stretch>
              </a:blipFill>
              <a:ln>
                <a:noFill/>
              </a:ln>
            </p:spPr>
            <p:txBody>
              <a:bodyPr/>
              <a:lstStyle/>
              <a:p>
                <a:r>
                  <a:rPr lang="zh-CN" altLang="en-US">
                    <a:noFill/>
                  </a:rPr>
                  <a:t> </a:t>
                </a:r>
              </a:p>
            </p:txBody>
          </p:sp>
        </mc:Fallback>
      </mc:AlternateContent>
      <p:sp>
        <p:nvSpPr>
          <p:cNvPr id="122898" name="Rectangle 17"/>
          <p:cNvSpPr>
            <a:spLocks noChangeArrowheads="1"/>
          </p:cNvSpPr>
          <p:nvPr/>
        </p:nvSpPr>
        <p:spPr bwMode="auto">
          <a:xfrm>
            <a:off x="0" y="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22899" name="Object 16"/>
              <p:cNvSpPr txBox="1"/>
              <p:nvPr/>
            </p:nvSpPr>
            <p:spPr bwMode="auto">
              <a:xfrm>
                <a:off x="1692275" y="2060575"/>
                <a:ext cx="5191125" cy="53181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𝐷𝑛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𝐸</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𝑛</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𝐶𝑛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𝐷</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𝑛</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𝐸</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𝑛</m:t>
                          </m:r>
                        </m:e>
                        <m:sup>
                          <m:r>
                            <a:rPr lang="zh-CN" altLang="en-US" i="1">
                              <a:solidFill>
                                <a:srgbClr val="000000"/>
                              </a:solidFill>
                              <a:latin typeface="Cambria Math" panose="02040503050406030204" pitchFamily="18" charset="0"/>
                            </a:rPr>
                            <m:t>3</m:t>
                          </m:r>
                        </m:sup>
                      </m:sSup>
                    </m:oMath>
                  </m:oMathPara>
                </a14:m>
                <a:endParaRPr lang="zh-CN" altLang="en-US"/>
              </a:p>
            </p:txBody>
          </p:sp>
        </mc:Choice>
        <mc:Fallback xmlns="">
          <p:sp>
            <p:nvSpPr>
              <p:cNvPr id="122899" name="Object 16"/>
              <p:cNvSpPr txBox="1">
                <a:spLocks noRot="1" noChangeAspect="1" noMove="1" noResize="1" noEditPoints="1" noAdjustHandles="1" noChangeArrowheads="1" noChangeShapeType="1" noTextEdit="1"/>
              </p:cNvSpPr>
              <p:nvPr/>
            </p:nvSpPr>
            <p:spPr bwMode="auto">
              <a:xfrm>
                <a:off x="1692275" y="2060575"/>
                <a:ext cx="5191125" cy="531813"/>
              </a:xfrm>
              <a:prstGeom prst="rect">
                <a:avLst/>
              </a:prstGeom>
              <a:blipFill>
                <a:blip r:embed="rId3"/>
                <a:stretch>
                  <a:fillRect b="-4598"/>
                </a:stretch>
              </a:blipFill>
              <a:ln>
                <a:noFill/>
              </a:ln>
            </p:spPr>
            <p:txBody>
              <a:bodyPr/>
              <a:lstStyle/>
              <a:p>
                <a:r>
                  <a:rPr lang="zh-CN" altLang="en-US">
                    <a:noFill/>
                  </a:rPr>
                  <a:t> </a:t>
                </a:r>
              </a:p>
            </p:txBody>
          </p:sp>
        </mc:Fallback>
      </mc:AlternateContent>
      <p:sp>
        <p:nvSpPr>
          <p:cNvPr id="122900" name="Rectangle 19"/>
          <p:cNvSpPr>
            <a:spLocks noChangeArrowheads="1"/>
          </p:cNvSpPr>
          <p:nvPr/>
        </p:nvSpPr>
        <p:spPr bwMode="auto">
          <a:xfrm>
            <a:off x="0" y="30718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10706" name="Object 18"/>
              <p:cNvSpPr txBox="1"/>
              <p:nvPr/>
            </p:nvSpPr>
            <p:spPr bwMode="auto">
              <a:xfrm>
                <a:off x="2843213" y="4652963"/>
                <a:ext cx="5154612" cy="1481137"/>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−3</m:t>
                                </m:r>
                                <m:r>
                                  <a:rPr lang="zh-CN" altLang="en-US" i="1">
                                    <a:solidFill>
                                      <a:srgbClr val="000000"/>
                                    </a:solidFill>
                                    <a:latin typeface="Cambria Math" panose="02040503050406030204" pitchFamily="18" charset="0"/>
                                  </a:rPr>
                                  <m:t>𝐸</m:t>
                                </m:r>
                                <m:r>
                                  <a:rPr lang="zh-CN" altLang="en-US" i="1">
                                    <a:solidFill>
                                      <a:srgbClr val="000000"/>
                                    </a:solidFill>
                                    <a:latin typeface="Cambria Math" panose="02040503050406030204" pitchFamily="18" charset="0"/>
                                  </a:rPr>
                                  <m:t>=6</m:t>
                                </m:r>
                              </m:e>
                            </m:mr>
                            <m:mr>
                              <m:e>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𝐷</m:t>
                                </m:r>
                                <m:r>
                                  <a:rPr lang="zh-CN" altLang="en-US" i="1">
                                    <a:solidFill>
                                      <a:srgbClr val="000000"/>
                                    </a:solidFill>
                                    <a:latin typeface="Cambria Math" panose="02040503050406030204" pitchFamily="18" charset="0"/>
                                  </a:rPr>
                                  <m:t>+15</m:t>
                                </m:r>
                                <m:r>
                                  <a:rPr lang="zh-CN" altLang="en-US" i="1">
                                    <a:solidFill>
                                      <a:srgbClr val="000000"/>
                                    </a:solidFill>
                                    <a:latin typeface="Cambria Math" panose="02040503050406030204" pitchFamily="18" charset="0"/>
                                  </a:rPr>
                                  <m:t>𝐸</m:t>
                                </m:r>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+5</m:t>
                                </m:r>
                                <m:r>
                                  <a:rPr lang="zh-CN" altLang="en-US" i="1">
                                    <a:solidFill>
                                      <a:srgbClr val="000000"/>
                                    </a:solidFill>
                                    <a:latin typeface="Cambria Math" panose="02040503050406030204" pitchFamily="18" charset="0"/>
                                  </a:rPr>
                                  <m:t>𝐷</m:t>
                                </m:r>
                                <m:r>
                                  <a:rPr lang="zh-CN" altLang="en-US" i="1">
                                    <a:solidFill>
                                      <a:srgbClr val="000000"/>
                                    </a:solidFill>
                                    <a:latin typeface="Cambria Math" panose="02040503050406030204" pitchFamily="18" charset="0"/>
                                  </a:rPr>
                                  <m:t>−13</m:t>
                                </m:r>
                                <m:r>
                                  <a:rPr lang="zh-CN" altLang="en-US" i="1">
                                    <a:solidFill>
                                      <a:srgbClr val="000000"/>
                                    </a:solidFill>
                                    <a:latin typeface="Cambria Math" panose="02040503050406030204" pitchFamily="18" charset="0"/>
                                  </a:rPr>
                                  <m:t>𝐸</m:t>
                                </m:r>
                                <m:r>
                                  <a:rPr lang="zh-CN" altLang="en-US" i="1">
                                    <a:solidFill>
                                      <a:srgbClr val="000000"/>
                                    </a:solidFill>
                                    <a:latin typeface="Cambria Math" panose="02040503050406030204" pitchFamily="18" charset="0"/>
                                  </a:rPr>
                                  <m:t>=0</m:t>
                                </m:r>
                              </m:e>
                            </m:mr>
                          </m:m>
                        </m:e>
                      </m:d>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     </m:t>
                      </m:r>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=−49</m:t>
                                </m:r>
                              </m:e>
                            </m:mr>
                            <m:mr>
                              <m:e>
                                <m:r>
                                  <a:rPr lang="zh-CN" altLang="en-US" i="1">
                                    <a:solidFill>
                                      <a:srgbClr val="000000"/>
                                    </a:solidFill>
                                    <a:latin typeface="Cambria Math" panose="02040503050406030204" pitchFamily="18" charset="0"/>
                                  </a:rPr>
                                  <m:t>𝐷</m:t>
                                </m:r>
                                <m:r>
                                  <a:rPr lang="zh-CN" altLang="en-US" i="1">
                                    <a:solidFill>
                                      <a:srgbClr val="000000"/>
                                    </a:solidFill>
                                    <a:latin typeface="Cambria Math" panose="02040503050406030204" pitchFamily="18" charset="0"/>
                                  </a:rPr>
                                  <m:t>=−15</m:t>
                                </m:r>
                              </m:e>
                            </m:mr>
                            <m:mr>
                              <m:e>
                                <m:r>
                                  <a:rPr lang="zh-CN" altLang="en-US" i="1">
                                    <a:solidFill>
                                      <a:srgbClr val="000000"/>
                                    </a:solidFill>
                                    <a:latin typeface="Cambria Math" panose="02040503050406030204" pitchFamily="18" charset="0"/>
                                  </a:rPr>
                                  <m:t>𝐸</m:t>
                                </m:r>
                                <m:r>
                                  <a:rPr lang="zh-CN" altLang="en-US" i="1">
                                    <a:solidFill>
                                      <a:srgbClr val="000000"/>
                                    </a:solidFill>
                                    <a:latin typeface="Cambria Math" panose="02040503050406030204" pitchFamily="18" charset="0"/>
                                  </a:rPr>
                                  <m:t>=−2</m:t>
                                </m:r>
                              </m:e>
                            </m:mr>
                          </m:m>
                        </m:e>
                      </m:d>
                    </m:oMath>
                  </m:oMathPara>
                </a14:m>
                <a:endParaRPr lang="zh-CN" altLang="en-US"/>
              </a:p>
            </p:txBody>
          </p:sp>
        </mc:Choice>
        <mc:Fallback xmlns="">
          <p:sp>
            <p:nvSpPr>
              <p:cNvPr id="10610706" name="Object 18"/>
              <p:cNvSpPr txBox="1">
                <a:spLocks noRot="1" noChangeAspect="1" noMove="1" noResize="1" noEditPoints="1" noAdjustHandles="1" noChangeArrowheads="1" noChangeShapeType="1" noTextEdit="1"/>
              </p:cNvSpPr>
              <p:nvPr/>
            </p:nvSpPr>
            <p:spPr bwMode="auto">
              <a:xfrm>
                <a:off x="2843213" y="4652963"/>
                <a:ext cx="5154612" cy="1481137"/>
              </a:xfrm>
              <a:prstGeom prst="rect">
                <a:avLst/>
              </a:prstGeom>
              <a:blipFill>
                <a:blip r:embed="rId4"/>
                <a:stretch>
                  <a:fillRect/>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10690">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61069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F8BB9021-7C02-4341-8FF9-54739F8071E8}" type="datetime1">
              <a:rPr kumimoji="0" lang="zh-CN" altLang="en-US" sz="1400">
                <a:ea typeface="宋体" panose="02010600030101010101" pitchFamily="2" charset="-122"/>
              </a:rPr>
              <a:t>2021/4/16</a:t>
            </a:fld>
            <a:endParaRPr kumimoji="0" lang="en-US" altLang="zh-CN" sz="1400">
              <a:ea typeface="宋体" panose="02010600030101010101" pitchFamily="2" charset="-122"/>
            </a:endParaRPr>
          </a:p>
        </p:txBody>
      </p:sp>
      <p:sp>
        <p:nvSpPr>
          <p:cNvPr id="34819"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C20F0578-47D9-4042-8D96-55B241AE8DAD}" type="slidenum">
              <a:rPr kumimoji="0" lang="en-US" altLang="zh-CN" sz="1400">
                <a:ea typeface="宋体" panose="02010600030101010101" pitchFamily="2" charset="-122"/>
              </a:rPr>
              <a:t>14</a:t>
            </a:fld>
            <a:endParaRPr kumimoji="0" lang="en-US" altLang="zh-CN" sz="1400">
              <a:ea typeface="宋体" panose="02010600030101010101" pitchFamily="2" charset="-122"/>
            </a:endParaRPr>
          </a:p>
        </p:txBody>
      </p:sp>
      <p:sp>
        <p:nvSpPr>
          <p:cNvPr id="10357762" name="Rectangle 2"/>
          <p:cNvSpPr>
            <a:spLocks noGrp="1" noChangeArrowheads="1"/>
          </p:cNvSpPr>
          <p:nvPr>
            <p:ph type="body" idx="1"/>
          </p:nvPr>
        </p:nvSpPr>
        <p:spPr>
          <a:xfrm>
            <a:off x="304800" y="1295400"/>
            <a:ext cx="8421688" cy="5181600"/>
          </a:xfrm>
        </p:spPr>
        <p:txBody>
          <a:bodyPr/>
          <a:lstStyle/>
          <a:p>
            <a:pPr marL="571500" indent="-571500" algn="just" eaLnBrk="1" hangingPunct="1">
              <a:buSzTx/>
              <a:buFont typeface="Wingdings" panose="05000000000000000000" pitchFamily="2" charset="2"/>
              <a:buChar char="§"/>
            </a:pPr>
            <a:r>
              <a:rPr lang="zh-CN" altLang="en-US" dirty="0">
                <a:latin typeface="黑体" panose="02010609060101010101" pitchFamily="49" charset="-122"/>
              </a:rPr>
              <a:t>解：</a:t>
            </a:r>
            <a:endParaRPr lang="en-US" altLang="zh-CN" dirty="0">
              <a:latin typeface="黑体" panose="02010609060101010101" pitchFamily="49" charset="-122"/>
            </a:endParaRPr>
          </a:p>
          <a:p>
            <a:pPr marL="571500" indent="-571500" algn="just" eaLnBrk="1" hangingPunct="1">
              <a:buSzTx/>
              <a:buFont typeface="Wingdings" panose="05000000000000000000" pitchFamily="2" charset="2"/>
              <a:buChar char="§"/>
            </a:pPr>
            <a:endParaRPr lang="en-US" altLang="zh-CN" dirty="0">
              <a:latin typeface="黑体" panose="02010609060101010101" pitchFamily="49" charset="-122"/>
            </a:endParaRPr>
          </a:p>
          <a:p>
            <a:pPr marL="571500" indent="-571500" algn="just" eaLnBrk="1" hangingPunct="1">
              <a:buSzTx/>
              <a:buFont typeface="Wingdings" panose="05000000000000000000" pitchFamily="2" charset="2"/>
              <a:buChar char="§"/>
            </a:pPr>
            <a:endParaRPr lang="en-US" altLang="zh-CN" dirty="0">
              <a:latin typeface="黑体" panose="02010609060101010101" pitchFamily="49" charset="-122"/>
            </a:endParaRPr>
          </a:p>
          <a:p>
            <a:pPr marL="571500" indent="-571500" algn="just" eaLnBrk="1" hangingPunct="1">
              <a:buSzTx/>
              <a:buFont typeface="Wingdings" panose="05000000000000000000" pitchFamily="2" charset="2"/>
              <a:buChar char="§"/>
            </a:pPr>
            <a:endParaRPr lang="en-US" altLang="zh-CN" dirty="0">
              <a:latin typeface="黑体" panose="02010609060101010101" pitchFamily="49" charset="-122"/>
            </a:endParaRPr>
          </a:p>
          <a:p>
            <a:pPr marL="571500" indent="-571500" algn="just" eaLnBrk="1" hangingPunct="1">
              <a:buSzTx/>
              <a:buFont typeface="Wingdings" panose="05000000000000000000" pitchFamily="2" charset="2"/>
              <a:buChar char="§"/>
            </a:pPr>
            <a:endParaRPr lang="en-US" altLang="zh-CN" dirty="0">
              <a:latin typeface="黑体" panose="02010609060101010101" pitchFamily="49" charset="-122"/>
            </a:endParaRPr>
          </a:p>
          <a:p>
            <a:pPr marL="571500" indent="-571500" algn="just" eaLnBrk="1" hangingPunct="1">
              <a:buSzTx/>
              <a:buFont typeface="Wingdings" panose="05000000000000000000" pitchFamily="2" charset="2"/>
              <a:buChar char="§"/>
            </a:pPr>
            <a:endParaRPr lang="en-US" altLang="zh-CN" dirty="0">
              <a:latin typeface="黑体" panose="02010609060101010101" pitchFamily="49" charset="-122"/>
            </a:endParaRPr>
          </a:p>
          <a:p>
            <a:pPr marL="571500" indent="-571500" algn="just" eaLnBrk="1" hangingPunct="1">
              <a:buSzTx/>
              <a:buFont typeface="Wingdings" panose="05000000000000000000" pitchFamily="2" charset="2"/>
              <a:buChar char="§"/>
            </a:pPr>
            <a:r>
              <a:rPr lang="zh-CN" altLang="en-US" dirty="0">
                <a:latin typeface="黑体" panose="02010609060101010101" pitchFamily="49" charset="-122"/>
              </a:rPr>
              <a:t> </a:t>
            </a:r>
            <a:r>
              <a:rPr lang="en-US" altLang="zh-CN" dirty="0">
                <a:latin typeface="Times New Roman" panose="02020603050405020304" pitchFamily="18" charset="0"/>
                <a:ea typeface="宋体" panose="02010600030101010101" pitchFamily="2" charset="-122"/>
              </a:rPr>
              <a:t>(1) </a:t>
            </a:r>
          </a:p>
          <a:p>
            <a:pPr marL="571500" indent="-571500" algn="just" eaLnBrk="1" hangingPunct="1">
              <a:buSzTx/>
              <a:buFont typeface="Wingdings" panose="05000000000000000000" pitchFamily="2" charset="2"/>
              <a:buNone/>
            </a:pPr>
            <a:r>
              <a:rPr lang="en-US" altLang="zh-CN" dirty="0">
                <a:latin typeface="Times New Roman" panose="02020603050405020304" pitchFamily="18" charset="0"/>
                <a:ea typeface="宋体" panose="02010600030101010101" pitchFamily="2" charset="-122"/>
              </a:rPr>
              <a:t>        (2) </a:t>
            </a:r>
          </a:p>
          <a:p>
            <a:pPr marL="571500" indent="-571500" algn="just" eaLnBrk="1" hangingPunct="1">
              <a:buSzTx/>
              <a:buFont typeface="Wingdings" panose="05000000000000000000" pitchFamily="2" charset="2"/>
              <a:buNone/>
            </a:pPr>
            <a:r>
              <a:rPr lang="en-US" altLang="zh-CN" dirty="0">
                <a:latin typeface="Times New Roman" panose="02020603050405020304" pitchFamily="18" charset="0"/>
                <a:ea typeface="宋体" panose="02010600030101010101" pitchFamily="2" charset="-122"/>
              </a:rPr>
              <a:t>         (3) </a:t>
            </a:r>
            <a:endParaRPr lang="en-US" altLang="zh-CN" dirty="0">
              <a:latin typeface="黑体" panose="02010609060101010101" pitchFamily="49" charset="-122"/>
              <a:ea typeface="宋体" panose="02010600030101010101" pitchFamily="2" charset="-122"/>
            </a:endParaRPr>
          </a:p>
          <a:p>
            <a:pPr marL="571500" indent="-571500" algn="just" eaLnBrk="1" hangingPunct="1">
              <a:buSzTx/>
              <a:buFont typeface="Wingdings" panose="05000000000000000000" pitchFamily="2" charset="2"/>
              <a:buChar char="§"/>
            </a:pPr>
            <a:endParaRPr lang="en-US" altLang="zh-CN" dirty="0">
              <a:latin typeface="黑体" panose="02010609060101010101" pitchFamily="49" charset="-122"/>
            </a:endParaRPr>
          </a:p>
        </p:txBody>
      </p:sp>
      <p:sp>
        <p:nvSpPr>
          <p:cNvPr id="34821" name="Rectangle 3"/>
          <p:cNvSpPr>
            <a:spLocks noGrp="1" noChangeArrowheads="1"/>
          </p:cNvSpPr>
          <p:nvPr>
            <p:ph type="title"/>
          </p:nvPr>
        </p:nvSpPr>
        <p:spPr>
          <a:xfrm>
            <a:off x="1295400" y="152400"/>
            <a:ext cx="6386513" cy="882650"/>
          </a:xfrm>
          <a:noFill/>
        </p:spPr>
        <p:txBody>
          <a:bodyPr/>
          <a:lstStyle/>
          <a:p>
            <a:pPr eaLnBrk="1" hangingPunct="1"/>
            <a:r>
              <a:rPr lang="en-US" altLang="zh-CN" dirty="0"/>
              <a:t>2.1 </a:t>
            </a:r>
            <a:r>
              <a:rPr lang="zh-CN" altLang="en-US" dirty="0"/>
              <a:t>母函数的引入</a:t>
            </a:r>
          </a:p>
        </p:txBody>
      </p:sp>
      <p:sp>
        <p:nvSpPr>
          <p:cNvPr id="34822"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4823"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4824"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4825"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4826"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4827"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4828"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4829"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4830"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4831"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4832" name="Rectangle 15"/>
          <p:cNvSpPr>
            <a:spLocks noChangeArrowheads="1"/>
          </p:cNvSpPr>
          <p:nvPr/>
        </p:nvSpPr>
        <p:spPr bwMode="auto">
          <a:xfrm>
            <a:off x="41481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graphicFrame>
        <p:nvGraphicFramePr>
          <p:cNvPr id="10357774" name="Object 14"/>
          <p:cNvGraphicFramePr>
            <a:graphicFrameLocks noChangeAspect="1"/>
          </p:cNvGraphicFramePr>
          <p:nvPr>
            <p:extLst>
              <p:ext uri="{D42A27DB-BD31-4B8C-83A1-F6EECF244321}">
                <p14:modId xmlns:p14="http://schemas.microsoft.com/office/powerpoint/2010/main" val="443677727"/>
              </p:ext>
            </p:extLst>
          </p:nvPr>
        </p:nvGraphicFramePr>
        <p:xfrm>
          <a:off x="2338548" y="4437112"/>
          <a:ext cx="1985963" cy="361950"/>
        </p:xfrm>
        <a:graphic>
          <a:graphicData uri="http://schemas.openxmlformats.org/presentationml/2006/ole">
            <mc:AlternateContent xmlns:mc="http://schemas.openxmlformats.org/markup-compatibility/2006">
              <mc:Choice xmlns:v="urn:schemas-microsoft-com:vml" Requires="v">
                <p:oleObj spid="_x0000_s205036" name="公式" r:id="rId3" imgW="1993900" imgH="368300" progId="Equation.3">
                  <p:embed/>
                </p:oleObj>
              </mc:Choice>
              <mc:Fallback>
                <p:oleObj name="公式" r:id="rId3" imgW="1993900" imgH="368300" progId="Equation.3">
                  <p:embed/>
                  <p:pic>
                    <p:nvPicPr>
                      <p:cNvPr id="10357774"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8548" y="4437112"/>
                        <a:ext cx="1985963"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834" name="Rectangle 17"/>
          <p:cNvSpPr>
            <a:spLocks noChangeArrowheads="1"/>
          </p:cNvSpPr>
          <p:nvPr/>
        </p:nvSpPr>
        <p:spPr bwMode="auto">
          <a:xfrm>
            <a:off x="257175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graphicFrame>
        <p:nvGraphicFramePr>
          <p:cNvPr id="10357776" name="Object 16"/>
          <p:cNvGraphicFramePr>
            <a:graphicFrameLocks noChangeAspect="1"/>
          </p:cNvGraphicFramePr>
          <p:nvPr>
            <p:extLst>
              <p:ext uri="{D42A27DB-BD31-4B8C-83A1-F6EECF244321}">
                <p14:modId xmlns:p14="http://schemas.microsoft.com/office/powerpoint/2010/main" val="2905367361"/>
              </p:ext>
            </p:extLst>
          </p:nvPr>
        </p:nvGraphicFramePr>
        <p:xfrm>
          <a:off x="2300288" y="5010150"/>
          <a:ext cx="6540500" cy="361950"/>
        </p:xfrm>
        <a:graphic>
          <a:graphicData uri="http://schemas.openxmlformats.org/presentationml/2006/ole">
            <mc:AlternateContent xmlns:mc="http://schemas.openxmlformats.org/markup-compatibility/2006">
              <mc:Choice xmlns:v="urn:schemas-microsoft-com:vml" Requires="v">
                <p:oleObj spid="_x0000_s205037" name="公式" r:id="rId5" imgW="6540500" imgH="368300" progId="Equation.3">
                  <p:embed/>
                </p:oleObj>
              </mc:Choice>
              <mc:Fallback>
                <p:oleObj name="公式" r:id="rId5" imgW="6540500" imgH="368300" progId="Equation.3">
                  <p:embed/>
                  <p:pic>
                    <p:nvPicPr>
                      <p:cNvPr id="10357776"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0288" y="5010150"/>
                        <a:ext cx="654050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836" name="Rectangle 19"/>
          <p:cNvSpPr>
            <a:spLocks noChangeArrowheads="1"/>
          </p:cNvSpPr>
          <p:nvPr/>
        </p:nvSpPr>
        <p:spPr bwMode="auto">
          <a:xfrm>
            <a:off x="352901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357778" name="Object 18"/>
              <p:cNvSpPr txBox="1"/>
              <p:nvPr/>
            </p:nvSpPr>
            <p:spPr bwMode="auto">
              <a:xfrm>
                <a:off x="2294100" y="5464463"/>
                <a:ext cx="5760640" cy="5699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smtClean="0">
                          <a:solidFill>
                            <a:srgbClr val="000000"/>
                          </a:solidFill>
                          <a:latin typeface="Cambria Math" panose="02040503050406030204" pitchFamily="18" charset="0"/>
                        </a:rPr>
                        <m:t>𝐶</m:t>
                      </m:r>
                      <m:r>
                        <a:rPr lang="zh-CN" altLang="en-US" i="1" smtClean="0">
                          <a:solidFill>
                            <a:srgbClr val="000000"/>
                          </a:solidFill>
                          <a:latin typeface="Cambria Math" panose="02040503050406030204" pitchFamily="18" charset="0"/>
                        </a:rPr>
                        <m:t>(9,4)</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(2,1)+</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(9,5)</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(2,0)=378</m:t>
                      </m:r>
                    </m:oMath>
                  </m:oMathPara>
                </a14:m>
                <a:endParaRPr lang="zh-CN" altLang="en-US" dirty="0"/>
              </a:p>
            </p:txBody>
          </p:sp>
        </mc:Choice>
        <mc:Fallback xmlns="">
          <p:sp>
            <p:nvSpPr>
              <p:cNvPr id="10357778" name="Object 18"/>
              <p:cNvSpPr txBox="1">
                <a:spLocks noRot="1" noChangeAspect="1" noMove="1" noResize="1" noEditPoints="1" noAdjustHandles="1" noChangeArrowheads="1" noChangeShapeType="1" noTextEdit="1"/>
              </p:cNvSpPr>
              <p:nvPr/>
            </p:nvSpPr>
            <p:spPr bwMode="auto">
              <a:xfrm>
                <a:off x="2294100" y="5464463"/>
                <a:ext cx="5760640" cy="569900"/>
              </a:xfrm>
              <a:prstGeom prst="rect">
                <a:avLst/>
              </a:prstGeom>
              <a:blipFill>
                <a:blip r:embed="rId7"/>
                <a:stretch>
                  <a:fillRect l="-212"/>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3265859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577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57762">
                                            <p:txEl>
                                              <p:pRg st="6" end="6"/>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1035777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357762">
                                            <p:txEl>
                                              <p:pRg st="7" end="7"/>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1035777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35776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3906"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EDA18A59-43A7-4516-8BB3-70F4C7E01EE2}"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23907"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23334339-63D2-4BA4-9B1E-16459C3C6BF0}" type="slidenum">
              <a:rPr kumimoji="0" lang="en-US" altLang="zh-CN" sz="1400">
                <a:ea typeface="宋体" panose="02010600030101010101" pitchFamily="2" charset="-122"/>
              </a:rPr>
              <a:pPr/>
              <a:t>140</a:t>
            </a:fld>
            <a:endParaRPr kumimoji="0" lang="en-US" altLang="zh-CN" sz="1400">
              <a:ea typeface="宋体" panose="02010600030101010101" pitchFamily="2" charset="-122"/>
            </a:endParaRPr>
          </a:p>
        </p:txBody>
      </p:sp>
      <p:sp>
        <p:nvSpPr>
          <p:cNvPr id="10613762" name="Rectangle 2"/>
          <p:cNvSpPr>
            <a:spLocks noGrp="1" noChangeArrowheads="1"/>
          </p:cNvSpPr>
          <p:nvPr>
            <p:ph type="body" idx="1"/>
          </p:nvPr>
        </p:nvSpPr>
        <p:spPr>
          <a:xfrm>
            <a:off x="268288" y="1501775"/>
            <a:ext cx="8421687" cy="4670425"/>
          </a:xfrm>
        </p:spPr>
        <p:txBody>
          <a:bodyPr/>
          <a:lstStyle/>
          <a:p>
            <a:pPr marL="571500" indent="-571500" eaLnBrk="1" hangingPunct="1"/>
            <a:r>
              <a:rPr lang="zh-CN" altLang="en-US"/>
              <a:t>所求特解为</a:t>
            </a:r>
          </a:p>
          <a:p>
            <a:pPr marL="571500" indent="-571500" eaLnBrk="1" hangingPunct="1"/>
            <a:endParaRPr lang="zh-CN" altLang="en-US"/>
          </a:p>
          <a:p>
            <a:pPr marL="571500" indent="-571500" eaLnBrk="1" hangingPunct="1">
              <a:buFont typeface="Wingdings" panose="05000000000000000000" pitchFamily="2" charset="2"/>
              <a:buNone/>
            </a:pPr>
            <a:r>
              <a:rPr lang="zh-CN" altLang="en-US"/>
              <a:t>     递推关系的通解为</a:t>
            </a:r>
          </a:p>
          <a:p>
            <a:pPr marL="571500" indent="-571500" eaLnBrk="1" hangingPunct="1">
              <a:buFont typeface="Wingdings" panose="05000000000000000000" pitchFamily="2" charset="2"/>
              <a:buNone/>
            </a:pPr>
            <a:endParaRPr lang="zh-CN" altLang="en-US"/>
          </a:p>
          <a:p>
            <a:pPr marL="571500" indent="-571500" eaLnBrk="1" hangingPunct="1">
              <a:buFont typeface="Wingdings" panose="05000000000000000000" pitchFamily="2" charset="2"/>
              <a:buNone/>
            </a:pPr>
            <a:r>
              <a:rPr lang="zh-CN" altLang="en-US"/>
              <a:t>     由                   得方程组</a:t>
            </a:r>
          </a:p>
          <a:p>
            <a:pPr marL="571500" indent="-571500" eaLnBrk="1" hangingPunct="1">
              <a:buFont typeface="Wingdings" panose="05000000000000000000" pitchFamily="2" charset="2"/>
              <a:buNone/>
            </a:pPr>
            <a:r>
              <a:rPr lang="zh-CN" altLang="en-US"/>
              <a:t>             </a:t>
            </a:r>
          </a:p>
          <a:p>
            <a:pPr marL="571500" indent="-571500" eaLnBrk="1" hangingPunct="1">
              <a:buFont typeface="Wingdings" panose="05000000000000000000" pitchFamily="2" charset="2"/>
              <a:buNone/>
            </a:pPr>
            <a:r>
              <a:rPr lang="zh-CN" altLang="en-US"/>
              <a:t>    </a:t>
            </a:r>
          </a:p>
          <a:p>
            <a:pPr marL="571500" indent="-571500" eaLnBrk="1" hangingPunct="1">
              <a:buFont typeface="Wingdings" panose="05000000000000000000" pitchFamily="2" charset="2"/>
              <a:buNone/>
            </a:pPr>
            <a:r>
              <a:rPr lang="zh-CN" altLang="en-US"/>
              <a:t>    </a:t>
            </a:r>
          </a:p>
          <a:p>
            <a:pPr marL="571500" indent="-571500" algn="just" eaLnBrk="1" hangingPunct="1">
              <a:buSzTx/>
              <a:buFont typeface="Wingdings" panose="05000000000000000000" pitchFamily="2" charset="2"/>
              <a:buNone/>
            </a:pPr>
            <a:r>
              <a:rPr lang="zh-CN" altLang="en-US"/>
              <a:t> </a:t>
            </a:r>
          </a:p>
        </p:txBody>
      </p:sp>
      <p:sp>
        <p:nvSpPr>
          <p:cNvPr id="123909" name="Rectangle 3"/>
          <p:cNvSpPr>
            <a:spLocks noGrp="1" noChangeArrowheads="1"/>
          </p:cNvSpPr>
          <p:nvPr>
            <p:ph type="title"/>
          </p:nvPr>
        </p:nvSpPr>
        <p:spPr>
          <a:xfrm>
            <a:off x="1295400" y="152400"/>
            <a:ext cx="6386513" cy="882650"/>
          </a:xfrm>
          <a:noFill/>
        </p:spPr>
        <p:txBody>
          <a:bodyPr/>
          <a:lstStyle/>
          <a:p>
            <a:pPr eaLnBrk="1" hangingPunct="1"/>
            <a:r>
              <a:rPr lang="zh-CN" altLang="en-US"/>
              <a:t>常系数线性非齐次递推关系</a:t>
            </a:r>
          </a:p>
        </p:txBody>
      </p:sp>
      <p:sp>
        <p:nvSpPr>
          <p:cNvPr id="123910"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3911"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3912"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3913"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3914"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3915"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3916"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3917"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3918"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3919" name="Rectangle 13"/>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3920" name="Rectangle 15"/>
          <p:cNvSpPr>
            <a:spLocks noChangeArrowheads="1"/>
          </p:cNvSpPr>
          <p:nvPr/>
        </p:nvSpPr>
        <p:spPr bwMode="auto">
          <a:xfrm>
            <a:off x="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23921" name="Object 14"/>
              <p:cNvSpPr txBox="1"/>
              <p:nvPr/>
            </p:nvSpPr>
            <p:spPr bwMode="auto">
              <a:xfrm>
                <a:off x="2124075" y="2060575"/>
                <a:ext cx="2665413" cy="447675"/>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−49</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−15</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𝑛</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−2</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𝑛</m:t>
                          </m:r>
                        </m:e>
                        <m:sup>
                          <m:r>
                            <a:rPr lang="zh-CN" altLang="en-US" i="1">
                              <a:solidFill>
                                <a:srgbClr val="000000"/>
                              </a:solidFill>
                              <a:latin typeface="Cambria Math" panose="02040503050406030204" pitchFamily="18" charset="0"/>
                            </a:rPr>
                            <m:t>3</m:t>
                          </m:r>
                        </m:sup>
                      </m:sSup>
                    </m:oMath>
                  </m:oMathPara>
                </a14:m>
                <a:endParaRPr lang="zh-CN" altLang="en-US"/>
              </a:p>
            </p:txBody>
          </p:sp>
        </mc:Choice>
        <mc:Fallback xmlns="">
          <p:sp>
            <p:nvSpPr>
              <p:cNvPr id="123921" name="Object 14"/>
              <p:cNvSpPr txBox="1">
                <a:spLocks noRot="1" noChangeAspect="1" noMove="1" noResize="1" noEditPoints="1" noAdjustHandles="1" noChangeArrowheads="1" noChangeShapeType="1" noTextEdit="1"/>
              </p:cNvSpPr>
              <p:nvPr/>
            </p:nvSpPr>
            <p:spPr bwMode="auto">
              <a:xfrm>
                <a:off x="2124075" y="2060575"/>
                <a:ext cx="2665413" cy="447675"/>
              </a:xfrm>
              <a:prstGeom prst="rect">
                <a:avLst/>
              </a:prstGeom>
              <a:blipFill>
                <a:blip r:embed="rId2"/>
                <a:stretch>
                  <a:fillRect/>
                </a:stretch>
              </a:blipFill>
              <a:ln>
                <a:noFill/>
              </a:ln>
            </p:spPr>
            <p:txBody>
              <a:bodyPr/>
              <a:lstStyle/>
              <a:p>
                <a:r>
                  <a:rPr lang="zh-CN" altLang="en-US">
                    <a:noFill/>
                  </a:rPr>
                  <a:t> </a:t>
                </a:r>
              </a:p>
            </p:txBody>
          </p:sp>
        </mc:Fallback>
      </mc:AlternateContent>
      <p:sp>
        <p:nvSpPr>
          <p:cNvPr id="123922" name="Rectangle 17"/>
          <p:cNvSpPr>
            <a:spLocks noChangeArrowheads="1"/>
          </p:cNvSpPr>
          <p:nvPr/>
        </p:nvSpPr>
        <p:spPr bwMode="auto">
          <a:xfrm>
            <a:off x="0" y="33099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13776" name="Object 16"/>
              <p:cNvSpPr txBox="1"/>
              <p:nvPr/>
            </p:nvSpPr>
            <p:spPr bwMode="auto">
              <a:xfrm>
                <a:off x="1763713" y="3068638"/>
                <a:ext cx="4824412" cy="56673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−49</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−15</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𝑛</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−2</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𝑛</m:t>
                          </m:r>
                        </m:e>
                        <m:sup>
                          <m:r>
                            <a:rPr lang="zh-CN" altLang="en-US" i="1">
                              <a:solidFill>
                                <a:srgbClr val="000000"/>
                              </a:solidFill>
                              <a:latin typeface="Cambria Math" panose="02040503050406030204" pitchFamily="18" charset="0"/>
                            </a:rPr>
                            <m:t>3</m:t>
                          </m:r>
                        </m:sup>
                      </m:sSup>
                    </m:oMath>
                  </m:oMathPara>
                </a14:m>
                <a:endParaRPr lang="zh-CN" altLang="en-US"/>
              </a:p>
            </p:txBody>
          </p:sp>
        </mc:Choice>
        <mc:Fallback xmlns="">
          <p:sp>
            <p:nvSpPr>
              <p:cNvPr id="10613776" name="Object 16"/>
              <p:cNvSpPr txBox="1">
                <a:spLocks noRot="1" noChangeAspect="1" noMove="1" noResize="1" noEditPoints="1" noAdjustHandles="1" noChangeArrowheads="1" noChangeShapeType="1" noTextEdit="1"/>
              </p:cNvSpPr>
              <p:nvPr/>
            </p:nvSpPr>
            <p:spPr bwMode="auto">
              <a:xfrm>
                <a:off x="1763713" y="3068638"/>
                <a:ext cx="4824412" cy="566737"/>
              </a:xfrm>
              <a:prstGeom prst="rect">
                <a:avLst/>
              </a:prstGeom>
              <a:blipFill>
                <a:blip r:embed="rId3"/>
                <a:stretch>
                  <a:fillRect/>
                </a:stretch>
              </a:blipFill>
              <a:ln>
                <a:noFill/>
              </a:ln>
            </p:spPr>
            <p:txBody>
              <a:bodyPr/>
              <a:lstStyle/>
              <a:p>
                <a:r>
                  <a:rPr lang="zh-CN" altLang="en-US">
                    <a:noFill/>
                  </a:rPr>
                  <a:t> </a:t>
                </a:r>
              </a:p>
            </p:txBody>
          </p:sp>
        </mc:Fallback>
      </mc:AlternateContent>
      <p:sp>
        <p:nvSpPr>
          <p:cNvPr id="123924" name="Rectangle 19"/>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13778" name="Object 18"/>
              <p:cNvSpPr txBox="1"/>
              <p:nvPr/>
            </p:nvSpPr>
            <p:spPr bwMode="auto">
              <a:xfrm>
                <a:off x="1258888" y="3644900"/>
                <a:ext cx="1873250" cy="511175"/>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=6,</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=7</m:t>
                      </m:r>
                    </m:oMath>
                  </m:oMathPara>
                </a14:m>
                <a:endParaRPr lang="zh-CN" altLang="en-US"/>
              </a:p>
            </p:txBody>
          </p:sp>
        </mc:Choice>
        <mc:Fallback xmlns="">
          <p:sp>
            <p:nvSpPr>
              <p:cNvPr id="10613778" name="Object 18"/>
              <p:cNvSpPr txBox="1">
                <a:spLocks noRot="1" noChangeAspect="1" noMove="1" noResize="1" noEditPoints="1" noAdjustHandles="1" noChangeArrowheads="1" noChangeShapeType="1" noTextEdit="1"/>
              </p:cNvSpPr>
              <p:nvPr/>
            </p:nvSpPr>
            <p:spPr bwMode="auto">
              <a:xfrm>
                <a:off x="1258888" y="3644900"/>
                <a:ext cx="1873250" cy="511175"/>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13780" name="Object 20"/>
              <p:cNvSpPr txBox="1"/>
              <p:nvPr/>
            </p:nvSpPr>
            <p:spPr bwMode="auto">
              <a:xfrm>
                <a:off x="1979613" y="4292600"/>
                <a:ext cx="4321175" cy="947738"/>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=6</m:t>
                                </m:r>
                              </m:e>
                            </m:mr>
                            <m:mr>
                              <m:e>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−66=7</m:t>
                                </m:r>
                              </m:e>
                            </m:mr>
                          </m:m>
                        </m:e>
                      </m:d>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    </m:t>
                      </m:r>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=−61</m:t>
                                </m:r>
                              </m:e>
                            </m:mr>
                            <m:mr>
                              <m:e>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=67</m:t>
                                </m:r>
                              </m:e>
                            </m:mr>
                          </m:m>
                        </m:e>
                      </m:d>
                    </m:oMath>
                  </m:oMathPara>
                </a14:m>
                <a:endParaRPr lang="zh-CN" altLang="en-US"/>
              </a:p>
            </p:txBody>
          </p:sp>
        </mc:Choice>
        <mc:Fallback xmlns="">
          <p:sp>
            <p:nvSpPr>
              <p:cNvPr id="10613780" name="Object 20"/>
              <p:cNvSpPr txBox="1">
                <a:spLocks noRot="1" noChangeAspect="1" noMove="1" noResize="1" noEditPoints="1" noAdjustHandles="1" noChangeArrowheads="1" noChangeShapeType="1" noTextEdit="1"/>
              </p:cNvSpPr>
              <p:nvPr/>
            </p:nvSpPr>
            <p:spPr bwMode="auto">
              <a:xfrm>
                <a:off x="1979613" y="4292600"/>
                <a:ext cx="4321175" cy="947738"/>
              </a:xfrm>
              <a:prstGeom prst="rect">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13782" name="Object 22"/>
              <p:cNvSpPr txBox="1"/>
              <p:nvPr/>
            </p:nvSpPr>
            <p:spPr bwMode="auto">
              <a:xfrm>
                <a:off x="1476375" y="5373688"/>
                <a:ext cx="5530850" cy="58102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smtClean="0">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=−6</m:t>
                      </m:r>
                      <m:r>
                        <a:rPr lang="en-US" altLang="zh-CN" b="0" i="1" smtClean="0">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+67⋅</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−49</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−15</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𝑛</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−2</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𝑛</m:t>
                          </m:r>
                        </m:e>
                        <m:sup>
                          <m:r>
                            <a:rPr lang="zh-CN" altLang="en-US" i="1">
                              <a:solidFill>
                                <a:srgbClr val="000000"/>
                              </a:solidFill>
                              <a:latin typeface="Cambria Math" panose="02040503050406030204" pitchFamily="18" charset="0"/>
                            </a:rPr>
                            <m:t>3</m:t>
                          </m:r>
                        </m:sup>
                      </m:sSup>
                    </m:oMath>
                  </m:oMathPara>
                </a14:m>
                <a:endParaRPr lang="zh-CN" altLang="en-US" dirty="0"/>
              </a:p>
            </p:txBody>
          </p:sp>
        </mc:Choice>
        <mc:Fallback xmlns="">
          <p:sp>
            <p:nvSpPr>
              <p:cNvPr id="10613782" name="Object 22"/>
              <p:cNvSpPr txBox="1">
                <a:spLocks noRot="1" noChangeAspect="1" noMove="1" noResize="1" noEditPoints="1" noAdjustHandles="1" noChangeArrowheads="1" noChangeShapeType="1" noTextEdit="1"/>
              </p:cNvSpPr>
              <p:nvPr/>
            </p:nvSpPr>
            <p:spPr bwMode="auto">
              <a:xfrm>
                <a:off x="1476375" y="5373688"/>
                <a:ext cx="5530850" cy="581025"/>
              </a:xfrm>
              <a:prstGeom prst="rect">
                <a:avLst/>
              </a:prstGeom>
              <a:blipFill>
                <a:blip r:embed="rId6"/>
                <a:stretch>
                  <a:fillRect/>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13762">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61376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4930"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B48339D6-CE6C-47D2-B825-41940DE64D86}"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24931"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C9E616B4-5D80-4B47-986D-A31C3B3E2696}" type="slidenum">
              <a:rPr kumimoji="0" lang="en-US" altLang="zh-CN" sz="1400">
                <a:ea typeface="宋体" panose="02010600030101010101" pitchFamily="2" charset="-122"/>
              </a:rPr>
              <a:pPr/>
              <a:t>141</a:t>
            </a:fld>
            <a:endParaRPr kumimoji="0" lang="en-US" altLang="zh-CN" sz="1400">
              <a:ea typeface="宋体" panose="02010600030101010101" pitchFamily="2" charset="-122"/>
            </a:endParaRPr>
          </a:p>
        </p:txBody>
      </p:sp>
      <p:sp>
        <p:nvSpPr>
          <p:cNvPr id="10656770" name="Rectangle 2"/>
          <p:cNvSpPr>
            <a:spLocks noGrp="1" noChangeArrowheads="1"/>
          </p:cNvSpPr>
          <p:nvPr>
            <p:ph type="body" idx="1"/>
          </p:nvPr>
        </p:nvSpPr>
        <p:spPr>
          <a:xfrm>
            <a:off x="250825" y="1268413"/>
            <a:ext cx="8421688" cy="4670425"/>
          </a:xfrm>
        </p:spPr>
        <p:txBody>
          <a:bodyPr/>
          <a:lstStyle/>
          <a:p>
            <a:pPr marL="571500" indent="-571500" algn="just" eaLnBrk="1" hangingPunct="1">
              <a:buSzTx/>
              <a:buFont typeface="Wingdings" panose="05000000000000000000" pitchFamily="2" charset="2"/>
              <a:buChar char="§"/>
            </a:pPr>
            <a:r>
              <a:rPr lang="zh-CN" altLang="en-US" dirty="0"/>
              <a:t>例</a:t>
            </a:r>
            <a:r>
              <a:rPr lang="en-US" altLang="zh-CN" dirty="0">
                <a:latin typeface="黑体" panose="02010609060101010101" pitchFamily="49" charset="-122"/>
              </a:rPr>
              <a:t>2.44</a:t>
            </a:r>
            <a:r>
              <a:rPr lang="en-US" altLang="zh-CN" dirty="0"/>
              <a:t> </a:t>
            </a:r>
            <a:r>
              <a:rPr lang="zh-CN" altLang="en-US" dirty="0"/>
              <a:t>求解下列递推关系</a:t>
            </a:r>
          </a:p>
          <a:p>
            <a:pPr marL="571500" indent="-571500" algn="just" eaLnBrk="1" hangingPunct="1">
              <a:buSzTx/>
              <a:buFont typeface="Wingdings" panose="05000000000000000000" pitchFamily="2" charset="2"/>
              <a:buChar char="§"/>
            </a:pPr>
            <a:endParaRPr lang="zh-CN" altLang="en-US" dirty="0"/>
          </a:p>
          <a:p>
            <a:pPr marL="571500" indent="-571500" algn="just" eaLnBrk="1" hangingPunct="1">
              <a:buSzTx/>
              <a:buFont typeface="Wingdings" panose="05000000000000000000" pitchFamily="2" charset="2"/>
              <a:buChar char="§"/>
            </a:pPr>
            <a:endParaRPr lang="zh-CN" altLang="en-US" sz="1400" dirty="0"/>
          </a:p>
          <a:p>
            <a:pPr marL="571500" indent="-571500" algn="just" eaLnBrk="1" hangingPunct="1">
              <a:buSzTx/>
              <a:buFont typeface="Wingdings" panose="05000000000000000000" pitchFamily="2" charset="2"/>
              <a:buNone/>
            </a:pPr>
            <a:r>
              <a:rPr lang="zh-CN" altLang="en-US" dirty="0"/>
              <a:t>     解</a:t>
            </a:r>
            <a:endParaRPr lang="zh-CN" altLang="en-US" dirty="0">
              <a:latin typeface="黑体" panose="02010609060101010101" pitchFamily="49" charset="-122"/>
            </a:endParaRPr>
          </a:p>
        </p:txBody>
      </p:sp>
      <p:sp>
        <p:nvSpPr>
          <p:cNvPr id="124933" name="Rectangle 3"/>
          <p:cNvSpPr>
            <a:spLocks noGrp="1" noChangeArrowheads="1"/>
          </p:cNvSpPr>
          <p:nvPr>
            <p:ph type="title"/>
          </p:nvPr>
        </p:nvSpPr>
        <p:spPr>
          <a:xfrm>
            <a:off x="1295400" y="152400"/>
            <a:ext cx="6386513" cy="882650"/>
          </a:xfrm>
          <a:noFill/>
        </p:spPr>
        <p:txBody>
          <a:bodyPr/>
          <a:lstStyle/>
          <a:p>
            <a:pPr eaLnBrk="1" hangingPunct="1"/>
            <a:r>
              <a:rPr lang="zh-CN" altLang="en-US"/>
              <a:t>常系数线性非齐次递推关系</a:t>
            </a:r>
          </a:p>
        </p:txBody>
      </p:sp>
      <p:sp>
        <p:nvSpPr>
          <p:cNvPr id="124934"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4935"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4936"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4937"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4938"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4939"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4940"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4941"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4942"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4943" name="Rectangle 13"/>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4944" name="Rectangle 15"/>
          <p:cNvSpPr>
            <a:spLocks noChangeArrowheads="1"/>
          </p:cNvSpPr>
          <p:nvPr/>
        </p:nvSpPr>
        <p:spPr bwMode="auto">
          <a:xfrm>
            <a:off x="0" y="33099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24945" name="Object 14"/>
              <p:cNvSpPr txBox="1"/>
              <p:nvPr/>
            </p:nvSpPr>
            <p:spPr bwMode="auto">
              <a:xfrm>
                <a:off x="1403350" y="1844675"/>
                <a:ext cx="4824413" cy="576263"/>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−6</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=10⋅</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4</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−7⋅</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3</m:t>
                          </m:r>
                        </m:e>
                        <m:sup>
                          <m:r>
                            <a:rPr lang="zh-CN" altLang="en-US" i="1">
                              <a:solidFill>
                                <a:srgbClr val="000000"/>
                              </a:solidFill>
                              <a:latin typeface="Cambria Math" panose="02040503050406030204" pitchFamily="18" charset="0"/>
                            </a:rPr>
                            <m:t>𝑛</m:t>
                          </m:r>
                        </m:sup>
                      </m:sSup>
                    </m:oMath>
                  </m:oMathPara>
                </a14:m>
                <a:endParaRPr lang="zh-CN" altLang="en-US"/>
              </a:p>
            </p:txBody>
          </p:sp>
        </mc:Choice>
        <mc:Fallback xmlns="">
          <p:sp>
            <p:nvSpPr>
              <p:cNvPr id="124945" name="Object 14"/>
              <p:cNvSpPr txBox="1">
                <a:spLocks noRot="1" noChangeAspect="1" noMove="1" noResize="1" noEditPoints="1" noAdjustHandles="1" noChangeArrowheads="1" noChangeShapeType="1" noTextEdit="1"/>
              </p:cNvSpPr>
              <p:nvPr/>
            </p:nvSpPr>
            <p:spPr bwMode="auto">
              <a:xfrm>
                <a:off x="1403350" y="1844675"/>
                <a:ext cx="4824413" cy="576263"/>
              </a:xfrm>
              <a:prstGeom prst="rect">
                <a:avLst/>
              </a:prstGeom>
              <a:blipFill>
                <a:blip r:embed="rId3"/>
                <a:stretch>
                  <a:fillRect/>
                </a:stretch>
              </a:blipFill>
              <a:ln>
                <a:noFill/>
              </a:ln>
            </p:spPr>
            <p:txBody>
              <a:bodyPr/>
              <a:lstStyle/>
              <a:p>
                <a:r>
                  <a:rPr lang="zh-CN" altLang="en-US">
                    <a:noFill/>
                  </a:rPr>
                  <a:t> </a:t>
                </a:r>
              </a:p>
            </p:txBody>
          </p:sp>
        </mc:Fallback>
      </mc:AlternateContent>
      <p:sp>
        <p:nvSpPr>
          <p:cNvPr id="124946" name="Rectangle 17"/>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4948" name="Rectangle 19"/>
          <p:cNvSpPr>
            <a:spLocks noChangeArrowheads="1"/>
          </p:cNvSpPr>
          <p:nvPr/>
        </p:nvSpPr>
        <p:spPr bwMode="auto">
          <a:xfrm>
            <a:off x="0" y="32337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4950" name="Rectangle 21"/>
          <p:cNvSpPr>
            <a:spLocks noChangeArrowheads="1"/>
          </p:cNvSpPr>
          <p:nvPr/>
        </p:nvSpPr>
        <p:spPr bwMode="auto">
          <a:xfrm>
            <a:off x="0" y="32337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5677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4930"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B48339D6-CE6C-47D2-B825-41940DE64D86}"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24931"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C9E616B4-5D80-4B47-986D-A31C3B3E2696}" type="slidenum">
              <a:rPr kumimoji="0" lang="en-US" altLang="zh-CN" sz="1400">
                <a:ea typeface="宋体" panose="02010600030101010101" pitchFamily="2" charset="-122"/>
              </a:rPr>
              <a:pPr/>
              <a:t>142</a:t>
            </a:fld>
            <a:endParaRPr kumimoji="0" lang="en-US" altLang="zh-CN" sz="1400">
              <a:ea typeface="宋体" panose="02010600030101010101" pitchFamily="2" charset="-122"/>
            </a:endParaRPr>
          </a:p>
        </p:txBody>
      </p:sp>
      <p:sp>
        <p:nvSpPr>
          <p:cNvPr id="10656770" name="Rectangle 2"/>
          <p:cNvSpPr>
            <a:spLocks noGrp="1" noChangeArrowheads="1"/>
          </p:cNvSpPr>
          <p:nvPr>
            <p:ph type="body" idx="1"/>
          </p:nvPr>
        </p:nvSpPr>
        <p:spPr>
          <a:xfrm>
            <a:off x="250825" y="1268413"/>
            <a:ext cx="8421688" cy="4670425"/>
          </a:xfrm>
        </p:spPr>
        <p:txBody>
          <a:bodyPr/>
          <a:lstStyle/>
          <a:p>
            <a:pPr marL="571500" indent="-571500" algn="just" eaLnBrk="1" hangingPunct="1">
              <a:buSzTx/>
              <a:buFont typeface="Wingdings" panose="05000000000000000000" pitchFamily="2" charset="2"/>
              <a:buNone/>
            </a:pPr>
            <a:r>
              <a:rPr lang="zh-CN" altLang="en-US" dirty="0"/>
              <a:t>     解 相应的齐次递推关系的通解为 </a:t>
            </a:r>
          </a:p>
          <a:p>
            <a:pPr marL="571500" indent="-571500" algn="just" eaLnBrk="1" hangingPunct="1">
              <a:buSzTx/>
              <a:buFont typeface="Wingdings" panose="05000000000000000000" pitchFamily="2" charset="2"/>
              <a:buChar char="§"/>
            </a:pPr>
            <a:endParaRPr lang="zh-CN" altLang="en-US" dirty="0"/>
          </a:p>
          <a:p>
            <a:pPr marL="571500" indent="-571500" algn="just" eaLnBrk="1" hangingPunct="1">
              <a:buSzTx/>
              <a:buFont typeface="Wingdings" panose="05000000000000000000" pitchFamily="2" charset="2"/>
              <a:buNone/>
            </a:pPr>
            <a:r>
              <a:rPr lang="zh-CN" altLang="en-US" dirty="0"/>
              <a:t>     由例</a:t>
            </a:r>
            <a:r>
              <a:rPr lang="en-US" altLang="zh-CN" dirty="0">
                <a:latin typeface="黑体" panose="02010609060101010101" pitchFamily="49" charset="-122"/>
              </a:rPr>
              <a:t>2.39</a:t>
            </a:r>
            <a:r>
              <a:rPr lang="zh-CN" altLang="en-US" dirty="0">
                <a:latin typeface="黑体" panose="02010609060101010101" pitchFamily="49" charset="-122"/>
              </a:rPr>
              <a:t>和</a:t>
            </a:r>
            <a:r>
              <a:rPr lang="en-US" altLang="zh-CN" dirty="0">
                <a:latin typeface="黑体" panose="02010609060101010101" pitchFamily="49" charset="-122"/>
              </a:rPr>
              <a:t>2.40</a:t>
            </a:r>
            <a:r>
              <a:rPr lang="zh-CN" altLang="en-US" dirty="0">
                <a:latin typeface="黑体" panose="02010609060101010101" pitchFamily="49" charset="-122"/>
              </a:rPr>
              <a:t>知其特解为</a:t>
            </a:r>
          </a:p>
        </p:txBody>
      </p:sp>
      <p:sp>
        <p:nvSpPr>
          <p:cNvPr id="124933" name="Rectangle 3"/>
          <p:cNvSpPr>
            <a:spLocks noGrp="1" noChangeArrowheads="1"/>
          </p:cNvSpPr>
          <p:nvPr>
            <p:ph type="title"/>
          </p:nvPr>
        </p:nvSpPr>
        <p:spPr>
          <a:xfrm>
            <a:off x="1295400" y="152400"/>
            <a:ext cx="6386513" cy="882650"/>
          </a:xfrm>
          <a:noFill/>
        </p:spPr>
        <p:txBody>
          <a:bodyPr/>
          <a:lstStyle/>
          <a:p>
            <a:pPr eaLnBrk="1" hangingPunct="1"/>
            <a:r>
              <a:rPr lang="zh-CN" altLang="en-US" dirty="0"/>
              <a:t>常系数线性非齐次递推关系</a:t>
            </a:r>
          </a:p>
        </p:txBody>
      </p:sp>
      <p:sp>
        <p:nvSpPr>
          <p:cNvPr id="124934"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4935"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4936"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4937"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4938"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4939"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4940"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4941"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4942"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4943" name="Rectangle 13"/>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4944" name="Rectangle 15"/>
          <p:cNvSpPr>
            <a:spLocks noChangeArrowheads="1"/>
          </p:cNvSpPr>
          <p:nvPr/>
        </p:nvSpPr>
        <p:spPr bwMode="auto">
          <a:xfrm>
            <a:off x="0" y="33099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4946" name="Rectangle 17"/>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56784" name="Object 16"/>
              <p:cNvSpPr txBox="1"/>
              <p:nvPr/>
            </p:nvSpPr>
            <p:spPr bwMode="auto">
              <a:xfrm>
                <a:off x="2663825" y="1739900"/>
                <a:ext cx="2016125" cy="519112"/>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𝐴</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3</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(−2</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sup>
                      </m:sSup>
                    </m:oMath>
                  </m:oMathPara>
                </a14:m>
                <a:endParaRPr lang="zh-CN" altLang="en-US" dirty="0"/>
              </a:p>
            </p:txBody>
          </p:sp>
        </mc:Choice>
        <mc:Fallback xmlns="">
          <p:sp>
            <p:nvSpPr>
              <p:cNvPr id="10656784" name="Object 16"/>
              <p:cNvSpPr txBox="1">
                <a:spLocks noRot="1" noChangeAspect="1" noMove="1" noResize="1" noEditPoints="1" noAdjustHandles="1" noChangeArrowheads="1" noChangeShapeType="1" noTextEdit="1"/>
              </p:cNvSpPr>
              <p:nvPr/>
            </p:nvSpPr>
            <p:spPr bwMode="auto">
              <a:xfrm>
                <a:off x="2663825" y="1739900"/>
                <a:ext cx="2016125" cy="519112"/>
              </a:xfrm>
              <a:prstGeom prst="rect">
                <a:avLst/>
              </a:prstGeom>
              <a:blipFill>
                <a:blip r:embed="rId3"/>
                <a:stretch>
                  <a:fillRect l="-302"/>
                </a:stretch>
              </a:blipFill>
              <a:ln>
                <a:noFill/>
              </a:ln>
            </p:spPr>
            <p:txBody>
              <a:bodyPr/>
              <a:lstStyle/>
              <a:p>
                <a:r>
                  <a:rPr lang="zh-CN" altLang="en-US">
                    <a:noFill/>
                  </a:rPr>
                  <a:t> </a:t>
                </a:r>
              </a:p>
            </p:txBody>
          </p:sp>
        </mc:Fallback>
      </mc:AlternateContent>
      <p:sp>
        <p:nvSpPr>
          <p:cNvPr id="124948" name="Rectangle 19"/>
          <p:cNvSpPr>
            <a:spLocks noChangeArrowheads="1"/>
          </p:cNvSpPr>
          <p:nvPr/>
        </p:nvSpPr>
        <p:spPr bwMode="auto">
          <a:xfrm>
            <a:off x="0" y="32337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56786" name="Object 18"/>
              <p:cNvSpPr txBox="1"/>
              <p:nvPr/>
            </p:nvSpPr>
            <p:spPr bwMode="auto">
              <a:xfrm>
                <a:off x="1354932" y="3019196"/>
                <a:ext cx="6551612" cy="100965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Sup>
                        <m:sSubSupPr>
                          <m:ctrlPr>
                            <a:rPr lang="zh-CN" altLang="en-US" i="1" smtClean="0">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up>
                          <m:r>
                            <a:rPr lang="zh-CN" altLang="en-US" i="1">
                              <a:solidFill>
                                <a:srgbClr val="000000"/>
                              </a:solidFill>
                              <a:latin typeface="Cambria Math" panose="02040503050406030204" pitchFamily="18" charset="0"/>
                            </a:rPr>
                            <m:t>′</m:t>
                          </m:r>
                        </m:sup>
                      </m:sSub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en-US" altLang="zh-CN" b="0" i="1" smtClean="0">
                              <a:solidFill>
                                <a:srgbClr val="000000"/>
                              </a:solidFill>
                              <a:latin typeface="Cambria Math" panose="02040503050406030204" pitchFamily="18" charset="0"/>
                            </a:rPr>
                            <m:t>8</m:t>
                          </m:r>
                          <m:r>
                            <a:rPr lang="zh-CN" altLang="en-US" i="1">
                              <a:solidFill>
                                <a:srgbClr val="000000"/>
                              </a:solidFill>
                              <a:latin typeface="Cambria Math" panose="02040503050406030204" pitchFamily="18" charset="0"/>
                            </a:rPr>
                            <m:t>0</m:t>
                          </m:r>
                        </m:num>
                        <m:den>
                          <m:r>
                            <a:rPr lang="zh-CN" altLang="en-US" i="1">
                              <a:solidFill>
                                <a:srgbClr val="000000"/>
                              </a:solidFill>
                              <a:latin typeface="Cambria Math" panose="02040503050406030204" pitchFamily="18" charset="0"/>
                            </a:rPr>
                            <m:t>3</m:t>
                          </m:r>
                        </m:den>
                      </m:f>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4</m:t>
                          </m:r>
                        </m:e>
                        <m:sup>
                          <m:r>
                            <a:rPr lang="zh-CN" altLang="en-US" i="1">
                              <a:solidFill>
                                <a:srgbClr val="000000"/>
                              </a:solidFill>
                              <a:latin typeface="Cambria Math" panose="02040503050406030204" pitchFamily="18" charset="0"/>
                            </a:rPr>
                            <m:t>𝑛</m:t>
                          </m:r>
                        </m:sup>
                      </m:sSup>
                    </m:oMath>
                  </m:oMathPara>
                </a14:m>
                <a:endParaRPr lang="zh-CN" altLang="en-US" dirty="0"/>
              </a:p>
            </p:txBody>
          </p:sp>
        </mc:Choice>
        <mc:Fallback xmlns="">
          <p:sp>
            <p:nvSpPr>
              <p:cNvPr id="10656786" name="Object 18"/>
              <p:cNvSpPr txBox="1">
                <a:spLocks noRot="1" noChangeAspect="1" noMove="1" noResize="1" noEditPoints="1" noAdjustHandles="1" noChangeArrowheads="1" noChangeShapeType="1" noTextEdit="1"/>
              </p:cNvSpPr>
              <p:nvPr/>
            </p:nvSpPr>
            <p:spPr bwMode="auto">
              <a:xfrm>
                <a:off x="1354932" y="3019196"/>
                <a:ext cx="6551612" cy="1009650"/>
              </a:xfrm>
              <a:prstGeom prst="rect">
                <a:avLst/>
              </a:prstGeom>
              <a:blipFill>
                <a:blip r:embed="rId4"/>
                <a:stretch>
                  <a:fillRect/>
                </a:stretch>
              </a:blipFill>
              <a:ln>
                <a:noFill/>
              </a:ln>
            </p:spPr>
            <p:txBody>
              <a:bodyPr/>
              <a:lstStyle/>
              <a:p>
                <a:r>
                  <a:rPr lang="zh-CN" altLang="en-US">
                    <a:noFill/>
                  </a:rPr>
                  <a:t> </a:t>
                </a:r>
              </a:p>
            </p:txBody>
          </p:sp>
        </mc:Fallback>
      </mc:AlternateContent>
      <p:sp>
        <p:nvSpPr>
          <p:cNvPr id="124950" name="Rectangle 21"/>
          <p:cNvSpPr>
            <a:spLocks noChangeArrowheads="1"/>
          </p:cNvSpPr>
          <p:nvPr/>
        </p:nvSpPr>
        <p:spPr bwMode="auto">
          <a:xfrm>
            <a:off x="0" y="32337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56788" name="Object 20"/>
              <p:cNvSpPr txBox="1"/>
              <p:nvPr/>
            </p:nvSpPr>
            <p:spPr bwMode="auto">
              <a:xfrm>
                <a:off x="1282700" y="5243513"/>
                <a:ext cx="5641975" cy="92551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3</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(−2</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80</m:t>
                          </m:r>
                        </m:num>
                        <m:den>
                          <m:r>
                            <a:rPr lang="zh-CN" altLang="en-US" i="1">
                              <a:solidFill>
                                <a:srgbClr val="000000"/>
                              </a:solidFill>
                              <a:latin typeface="Cambria Math" panose="02040503050406030204" pitchFamily="18" charset="0"/>
                            </a:rPr>
                            <m:t>3</m:t>
                          </m:r>
                        </m:den>
                      </m:f>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4</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21</m:t>
                          </m:r>
                        </m:num>
                        <m:den>
                          <m:r>
                            <a:rPr lang="zh-CN" altLang="en-US" i="1">
                              <a:solidFill>
                                <a:srgbClr val="000000"/>
                              </a:solidFill>
                              <a:latin typeface="Cambria Math" panose="02040503050406030204" pitchFamily="18" charset="0"/>
                            </a:rPr>
                            <m:t>5</m:t>
                          </m:r>
                        </m:den>
                      </m:f>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3</m:t>
                          </m:r>
                        </m:e>
                        <m:sup>
                          <m:r>
                            <a:rPr lang="zh-CN" altLang="en-US" i="1">
                              <a:solidFill>
                                <a:srgbClr val="000000"/>
                              </a:solidFill>
                              <a:latin typeface="Cambria Math" panose="02040503050406030204" pitchFamily="18" charset="0"/>
                            </a:rPr>
                            <m:t>𝑛</m:t>
                          </m:r>
                        </m:sup>
                      </m:sSup>
                    </m:oMath>
                  </m:oMathPara>
                </a14:m>
                <a:endParaRPr lang="zh-CN" altLang="en-US" dirty="0"/>
              </a:p>
            </p:txBody>
          </p:sp>
        </mc:Choice>
        <mc:Fallback xmlns="">
          <p:sp>
            <p:nvSpPr>
              <p:cNvPr id="10656788" name="Object 20"/>
              <p:cNvSpPr txBox="1">
                <a:spLocks noRot="1" noChangeAspect="1" noMove="1" noResize="1" noEditPoints="1" noAdjustHandles="1" noChangeArrowheads="1" noChangeShapeType="1" noTextEdit="1"/>
              </p:cNvSpPr>
              <p:nvPr/>
            </p:nvSpPr>
            <p:spPr bwMode="auto">
              <a:xfrm>
                <a:off x="1282700" y="5243513"/>
                <a:ext cx="5641975" cy="925512"/>
              </a:xfrm>
              <a:prstGeom prst="rect">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Object 18">
                <a:extLst>
                  <a:ext uri="{FF2B5EF4-FFF2-40B4-BE49-F238E27FC236}">
                    <a16:creationId xmlns:a16="http://schemas.microsoft.com/office/drawing/2014/main" id="{05B8B47F-8199-48AB-B125-71B19930CAE8}"/>
                  </a:ext>
                </a:extLst>
              </p:cNvPr>
              <p:cNvSpPr txBox="1"/>
              <p:nvPr/>
            </p:nvSpPr>
            <p:spPr bwMode="auto">
              <a:xfrm>
                <a:off x="1367215" y="3924531"/>
                <a:ext cx="6551612" cy="100965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Sup>
                        <m:sSubSupPr>
                          <m:ctrlPr>
                            <a:rPr lang="zh-CN" altLang="en-US" i="1" smtClean="0">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up>
                          <m:r>
                            <a:rPr lang="zh-CN" altLang="en-US" i="1">
                              <a:solidFill>
                                <a:srgbClr val="000000"/>
                              </a:solidFill>
                              <a:latin typeface="Cambria Math" panose="02040503050406030204" pitchFamily="18" charset="0"/>
                            </a:rPr>
                            <m:t>′′</m:t>
                          </m:r>
                        </m:sup>
                      </m:sSub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21</m:t>
                          </m:r>
                        </m:num>
                        <m:den>
                          <m:r>
                            <a:rPr lang="zh-CN" altLang="en-US" i="1">
                              <a:solidFill>
                                <a:srgbClr val="000000"/>
                              </a:solidFill>
                              <a:latin typeface="Cambria Math" panose="02040503050406030204" pitchFamily="18" charset="0"/>
                            </a:rPr>
                            <m:t>5</m:t>
                          </m:r>
                        </m:den>
                      </m:f>
                      <m:r>
                        <m:rPr>
                          <m:sty m:val="p"/>
                        </m:rPr>
                        <a:rPr lang="en-US" altLang="zh-CN" i="1">
                          <a:solidFill>
                            <a:srgbClr val="000000"/>
                          </a:solidFill>
                          <a:latin typeface="Cambria Math" panose="02040503050406030204" pitchFamily="18" charset="0"/>
                        </a:rPr>
                        <m:t>n</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3</m:t>
                          </m:r>
                        </m:e>
                        <m:sup>
                          <m:r>
                            <a:rPr lang="zh-CN" altLang="en-US" i="1">
                              <a:solidFill>
                                <a:srgbClr val="000000"/>
                              </a:solidFill>
                              <a:latin typeface="Cambria Math" panose="02040503050406030204" pitchFamily="18" charset="0"/>
                            </a:rPr>
                            <m:t>𝑛</m:t>
                          </m:r>
                        </m:sup>
                      </m:sSup>
                    </m:oMath>
                  </m:oMathPara>
                </a14:m>
                <a:endParaRPr lang="zh-CN" altLang="en-US" dirty="0"/>
              </a:p>
            </p:txBody>
          </p:sp>
        </mc:Choice>
        <mc:Fallback xmlns="">
          <p:sp>
            <p:nvSpPr>
              <p:cNvPr id="24" name="Object 18">
                <a:extLst>
                  <a:ext uri="{FF2B5EF4-FFF2-40B4-BE49-F238E27FC236}">
                    <a16:creationId xmlns:a16="http://schemas.microsoft.com/office/drawing/2014/main" id="{05B8B47F-8199-48AB-B125-71B19930CAE8}"/>
                  </a:ext>
                </a:extLst>
              </p:cNvPr>
              <p:cNvSpPr txBox="1">
                <a:spLocks noRot="1" noChangeAspect="1" noMove="1" noResize="1" noEditPoints="1" noAdjustHandles="1" noChangeArrowheads="1" noChangeShapeType="1" noTextEdit="1"/>
              </p:cNvSpPr>
              <p:nvPr/>
            </p:nvSpPr>
            <p:spPr bwMode="auto">
              <a:xfrm>
                <a:off x="1367215" y="3924531"/>
                <a:ext cx="6551612" cy="1009650"/>
              </a:xfrm>
              <a:prstGeom prst="rect">
                <a:avLst/>
              </a:prstGeom>
              <a:blipFill>
                <a:blip r:embed="rId6"/>
                <a:stretch>
                  <a:fillRect/>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2838237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5677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65677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5954"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683DCC36-AC34-4AA8-85C9-5A8EBE76DA8E}"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25955"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59205F86-DFF7-40F5-88EA-DE1FFA112507}" type="slidenum">
              <a:rPr kumimoji="0" lang="en-US" altLang="zh-CN" sz="1400">
                <a:ea typeface="宋体" panose="02010600030101010101" pitchFamily="2" charset="-122"/>
              </a:rPr>
              <a:pPr/>
              <a:t>143</a:t>
            </a:fld>
            <a:endParaRPr kumimoji="0" lang="en-US" altLang="zh-CN" sz="1400">
              <a:ea typeface="宋体" panose="02010600030101010101" pitchFamily="2" charset="-122"/>
            </a:endParaRPr>
          </a:p>
        </p:txBody>
      </p:sp>
      <p:sp>
        <p:nvSpPr>
          <p:cNvPr id="125956" name="Rectangle 2"/>
          <p:cNvSpPr>
            <a:spLocks noGrp="1" noChangeArrowheads="1"/>
          </p:cNvSpPr>
          <p:nvPr>
            <p:ph type="body" idx="1"/>
          </p:nvPr>
        </p:nvSpPr>
        <p:spPr>
          <a:xfrm>
            <a:off x="268288" y="1501775"/>
            <a:ext cx="8421687" cy="4670425"/>
          </a:xfrm>
        </p:spPr>
        <p:txBody>
          <a:bodyPr/>
          <a:lstStyle/>
          <a:p>
            <a:pPr marL="571500" indent="-571500" algn="just" eaLnBrk="1" hangingPunct="1">
              <a:buSzTx/>
              <a:buFont typeface="Wingdings" panose="05000000000000000000" pitchFamily="2" charset="2"/>
              <a:buChar char="§"/>
            </a:pPr>
            <a:r>
              <a:rPr lang="en-US" altLang="zh-CN" dirty="0">
                <a:latin typeface="黑体" panose="02010609060101010101" pitchFamily="49" charset="-122"/>
              </a:rPr>
              <a:t>2.20  </a:t>
            </a:r>
          </a:p>
          <a:p>
            <a:pPr marL="571500" indent="-571500" algn="just" eaLnBrk="1" hangingPunct="1">
              <a:buSzTx/>
              <a:buFont typeface="Wingdings" panose="05000000000000000000" pitchFamily="2" charset="2"/>
              <a:buChar char="§"/>
            </a:pPr>
            <a:r>
              <a:rPr lang="en-US" altLang="zh-CN" dirty="0">
                <a:latin typeface="黑体" panose="02010609060101010101" pitchFamily="49" charset="-122"/>
              </a:rPr>
              <a:t>2.21  </a:t>
            </a:r>
          </a:p>
          <a:p>
            <a:pPr marL="571500" indent="-571500" algn="just" eaLnBrk="1" hangingPunct="1">
              <a:buSzTx/>
              <a:buFont typeface="Wingdings" panose="05000000000000000000" pitchFamily="2" charset="2"/>
              <a:buChar char="§"/>
            </a:pPr>
            <a:r>
              <a:rPr lang="en-US" altLang="zh-CN" dirty="0">
                <a:latin typeface="黑体" panose="02010609060101010101" pitchFamily="49" charset="-122"/>
              </a:rPr>
              <a:t>2.23 </a:t>
            </a:r>
          </a:p>
          <a:p>
            <a:pPr marL="571500" indent="-571500" algn="just" eaLnBrk="1" hangingPunct="1">
              <a:buSzTx/>
              <a:buFont typeface="Wingdings" panose="05000000000000000000" pitchFamily="2" charset="2"/>
              <a:buChar char="§"/>
            </a:pPr>
            <a:endParaRPr lang="en-US" altLang="zh-CN" dirty="0">
              <a:latin typeface="黑体" panose="02010609060101010101" pitchFamily="49" charset="-122"/>
            </a:endParaRPr>
          </a:p>
          <a:p>
            <a:pPr marL="571500" indent="-571500" algn="just" eaLnBrk="1" hangingPunct="1">
              <a:buSzTx/>
              <a:buFont typeface="Wingdings" panose="05000000000000000000" pitchFamily="2" charset="2"/>
              <a:buChar char="§"/>
            </a:pPr>
            <a:endParaRPr lang="en-US" altLang="zh-CN" dirty="0">
              <a:latin typeface="黑体" panose="02010609060101010101" pitchFamily="49" charset="-122"/>
            </a:endParaRPr>
          </a:p>
          <a:p>
            <a:pPr marL="571500" indent="-571500" algn="just" eaLnBrk="1" hangingPunct="1">
              <a:buSzTx/>
              <a:buFont typeface="Wingdings" panose="05000000000000000000" pitchFamily="2" charset="2"/>
              <a:buChar char="§"/>
            </a:pPr>
            <a:endParaRPr lang="en-US" altLang="zh-CN" dirty="0">
              <a:latin typeface="黑体" panose="02010609060101010101" pitchFamily="49" charset="-122"/>
            </a:endParaRPr>
          </a:p>
        </p:txBody>
      </p:sp>
      <p:sp>
        <p:nvSpPr>
          <p:cNvPr id="125957" name="Rectangle 3"/>
          <p:cNvSpPr>
            <a:spLocks noGrp="1" noChangeArrowheads="1"/>
          </p:cNvSpPr>
          <p:nvPr>
            <p:ph type="title"/>
          </p:nvPr>
        </p:nvSpPr>
        <p:spPr>
          <a:xfrm>
            <a:off x="1295400" y="152400"/>
            <a:ext cx="6386513" cy="882650"/>
          </a:xfrm>
          <a:noFill/>
        </p:spPr>
        <p:txBody>
          <a:bodyPr/>
          <a:lstStyle/>
          <a:p>
            <a:pPr eaLnBrk="1" hangingPunct="1"/>
            <a:r>
              <a:rPr lang="zh-CN" altLang="en-US">
                <a:latin typeface="黑体" panose="02010609060101010101" pitchFamily="49" charset="-122"/>
                <a:ea typeface="黑体" panose="02010609060101010101" pitchFamily="49" charset="-122"/>
              </a:rPr>
              <a:t>习题</a:t>
            </a:r>
          </a:p>
        </p:txBody>
      </p:sp>
      <p:sp>
        <p:nvSpPr>
          <p:cNvPr id="125958"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5959"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5960"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5961"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5962"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5963"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5964"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5965"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5966"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5967" name="Rectangle 13"/>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6978"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22AB2E61-0563-44A3-A6C5-2D2C9AE14A18}"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26979"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28D04BA8-9536-4ABD-82AC-3C3C6ABBCFCB}" type="slidenum">
              <a:rPr kumimoji="0" lang="en-US" altLang="zh-CN" sz="1400">
                <a:ea typeface="宋体" panose="02010600030101010101" pitchFamily="2" charset="-122"/>
              </a:rPr>
              <a:pPr/>
              <a:t>144</a:t>
            </a:fld>
            <a:endParaRPr kumimoji="0" lang="en-US" altLang="zh-CN" sz="1400">
              <a:ea typeface="宋体" panose="02010600030101010101" pitchFamily="2" charset="-122"/>
            </a:endParaRPr>
          </a:p>
        </p:txBody>
      </p:sp>
      <p:sp>
        <p:nvSpPr>
          <p:cNvPr id="10619906" name="Rectangle 2"/>
          <p:cNvSpPr>
            <a:spLocks noGrp="1" noChangeArrowheads="1"/>
          </p:cNvSpPr>
          <p:nvPr>
            <p:ph type="body" idx="1"/>
          </p:nvPr>
        </p:nvSpPr>
        <p:spPr>
          <a:xfrm>
            <a:off x="250825" y="1268413"/>
            <a:ext cx="8421688" cy="4670425"/>
          </a:xfrm>
        </p:spPr>
        <p:txBody>
          <a:bodyPr/>
          <a:lstStyle/>
          <a:p>
            <a:pPr marL="571500" indent="-571500" algn="just" eaLnBrk="1" hangingPunct="1">
              <a:buSzTx/>
              <a:buFont typeface="Wingdings" panose="05000000000000000000" pitchFamily="2" charset="2"/>
              <a:buChar char="§"/>
            </a:pPr>
            <a:r>
              <a:rPr lang="zh-CN" altLang="en-US" dirty="0">
                <a:latin typeface="黑体" panose="02010609060101010101" pitchFamily="49" charset="-122"/>
              </a:rPr>
              <a:t>例</a:t>
            </a:r>
            <a:r>
              <a:rPr lang="en-US" altLang="zh-CN" dirty="0">
                <a:latin typeface="黑体" panose="02010609060101010101" pitchFamily="49" charset="-122"/>
              </a:rPr>
              <a:t>2.48 </a:t>
            </a:r>
            <a:r>
              <a:rPr lang="zh-CN" altLang="en-US" dirty="0">
                <a:latin typeface="黑体" panose="02010609060101010101" pitchFamily="49" charset="-122"/>
              </a:rPr>
              <a:t>求下列</a:t>
            </a:r>
            <a:r>
              <a:rPr lang="en-US" altLang="zh-CN" dirty="0">
                <a:latin typeface="黑体" panose="02010609060101010101" pitchFamily="49" charset="-122"/>
              </a:rPr>
              <a:t>n</a:t>
            </a:r>
            <a:r>
              <a:rPr lang="zh-CN" altLang="en-US" dirty="0">
                <a:latin typeface="黑体" panose="02010609060101010101" pitchFamily="49" charset="-122"/>
              </a:rPr>
              <a:t>阶行列式的值。</a:t>
            </a:r>
          </a:p>
          <a:p>
            <a:pPr marL="571500" indent="-571500" algn="just" eaLnBrk="1" hangingPunct="1">
              <a:buSzTx/>
              <a:buFont typeface="Wingdings" panose="05000000000000000000" pitchFamily="2" charset="2"/>
              <a:buChar char="§"/>
            </a:pPr>
            <a:endParaRPr lang="zh-CN" altLang="en-US" dirty="0">
              <a:latin typeface="黑体" panose="02010609060101010101" pitchFamily="49" charset="-122"/>
            </a:endParaRPr>
          </a:p>
          <a:p>
            <a:pPr marL="571500" indent="-571500" algn="just" eaLnBrk="1" hangingPunct="1">
              <a:buSzTx/>
              <a:buFont typeface="Wingdings" panose="05000000000000000000" pitchFamily="2" charset="2"/>
              <a:buChar char="§"/>
            </a:pPr>
            <a:endParaRPr lang="zh-CN" altLang="en-US" dirty="0">
              <a:latin typeface="黑体" panose="02010609060101010101" pitchFamily="49" charset="-122"/>
            </a:endParaRPr>
          </a:p>
          <a:p>
            <a:pPr marL="571500" indent="-571500" algn="just" eaLnBrk="1" hangingPunct="1">
              <a:buSzTx/>
              <a:buFont typeface="Wingdings" panose="05000000000000000000" pitchFamily="2" charset="2"/>
              <a:buChar char="§"/>
            </a:pPr>
            <a:endParaRPr lang="zh-CN" altLang="en-US" dirty="0">
              <a:latin typeface="黑体" panose="02010609060101010101" pitchFamily="49" charset="-122"/>
            </a:endParaRPr>
          </a:p>
          <a:p>
            <a:pPr marL="0" indent="0" algn="just" eaLnBrk="1" hangingPunct="1">
              <a:buSzTx/>
              <a:buNone/>
            </a:pPr>
            <a:endParaRPr lang="en-US" altLang="zh-CN" dirty="0">
              <a:latin typeface="黑体" panose="02010609060101010101" pitchFamily="49" charset="-122"/>
            </a:endParaRPr>
          </a:p>
          <a:p>
            <a:pPr marL="0" indent="0" algn="just" eaLnBrk="1" hangingPunct="1">
              <a:buSzTx/>
              <a:buNone/>
            </a:pPr>
            <a:endParaRPr lang="zh-CN" altLang="en-US" dirty="0">
              <a:latin typeface="黑体" panose="02010609060101010101" pitchFamily="49" charset="-122"/>
            </a:endParaRPr>
          </a:p>
          <a:p>
            <a:pPr marL="571500" indent="-571500" algn="just" eaLnBrk="1" hangingPunct="1">
              <a:buSzTx/>
              <a:buFont typeface="Wingdings" panose="05000000000000000000" pitchFamily="2" charset="2"/>
              <a:buChar char="§"/>
            </a:pPr>
            <a:r>
              <a:rPr lang="zh-CN" altLang="en-US" dirty="0">
                <a:latin typeface="黑体" panose="02010609060101010101" pitchFamily="49" charset="-122"/>
              </a:rPr>
              <a:t>解 由</a:t>
            </a:r>
            <a:r>
              <a:rPr lang="zh-CN" altLang="en-US" dirty="0"/>
              <a:t>行列式的性质知 </a:t>
            </a:r>
            <a:endParaRPr lang="zh-CN" altLang="en-US" dirty="0">
              <a:latin typeface="黑体" panose="02010609060101010101" pitchFamily="49" charset="-122"/>
            </a:endParaRPr>
          </a:p>
          <a:p>
            <a:pPr marL="571500" indent="-571500" algn="just" eaLnBrk="1" hangingPunct="1">
              <a:buSzTx/>
              <a:buFont typeface="Wingdings" panose="05000000000000000000" pitchFamily="2" charset="2"/>
              <a:buChar char="§"/>
            </a:pPr>
            <a:endParaRPr lang="en-US" altLang="zh-CN" dirty="0">
              <a:latin typeface="黑体" panose="02010609060101010101" pitchFamily="49" charset="-122"/>
            </a:endParaRPr>
          </a:p>
        </p:txBody>
      </p:sp>
      <p:sp>
        <p:nvSpPr>
          <p:cNvPr id="126981" name="Rectangle 3"/>
          <p:cNvSpPr>
            <a:spLocks noGrp="1" noChangeArrowheads="1"/>
          </p:cNvSpPr>
          <p:nvPr>
            <p:ph type="title"/>
          </p:nvPr>
        </p:nvSpPr>
        <p:spPr>
          <a:xfrm>
            <a:off x="1295400" y="152400"/>
            <a:ext cx="6386513" cy="882650"/>
          </a:xfrm>
          <a:noFill/>
        </p:spPr>
        <p:txBody>
          <a:bodyPr/>
          <a:lstStyle/>
          <a:p>
            <a:pPr eaLnBrk="1" hangingPunct="1"/>
            <a:r>
              <a:rPr lang="en-US" altLang="zh-CN" dirty="0"/>
              <a:t>2.13 </a:t>
            </a:r>
            <a:r>
              <a:rPr lang="zh-CN" altLang="en-US" dirty="0"/>
              <a:t>应用举例 </a:t>
            </a:r>
          </a:p>
        </p:txBody>
      </p:sp>
      <p:sp>
        <p:nvSpPr>
          <p:cNvPr id="126982"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6983"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6984"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6985"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6986"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6987"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6988"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6989"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6990"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6991" name="Rectangle 13"/>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6992" name="Rectangle 15"/>
          <p:cNvSpPr>
            <a:spLocks noChangeArrowheads="1"/>
          </p:cNvSpPr>
          <p:nvPr/>
        </p:nvSpPr>
        <p:spPr bwMode="auto">
          <a:xfrm>
            <a:off x="0" y="28575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26993" name="Object 14"/>
              <p:cNvSpPr txBox="1"/>
              <p:nvPr/>
            </p:nvSpPr>
            <p:spPr bwMode="auto">
              <a:xfrm>
                <a:off x="1427087" y="1921035"/>
                <a:ext cx="5377161" cy="2012021"/>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𝑑</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6"/>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2</m:t>
                                </m:r>
                              </m:e>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2</m:t>
                                </m:r>
                              </m:e>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2</m:t>
                                </m:r>
                              </m:e>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1</m:t>
                                </m:r>
                              </m:e>
                            </m:mr>
                            <m:mr>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0</m:t>
                                </m:r>
                              </m:e>
                              <m:e>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2</m:t>
                                </m:r>
                              </m:e>
                            </m:mr>
                          </m:m>
                        </m:e>
                      </m:d>
                    </m:oMath>
                  </m:oMathPara>
                </a14:m>
                <a:endParaRPr lang="zh-CN" altLang="en-US" dirty="0"/>
              </a:p>
            </p:txBody>
          </p:sp>
        </mc:Choice>
        <mc:Fallback xmlns="">
          <p:sp>
            <p:nvSpPr>
              <p:cNvPr id="126993" name="Object 14"/>
              <p:cNvSpPr txBox="1">
                <a:spLocks noRot="1" noChangeAspect="1" noMove="1" noResize="1" noEditPoints="1" noAdjustHandles="1" noChangeArrowheads="1" noChangeShapeType="1" noTextEdit="1"/>
              </p:cNvSpPr>
              <p:nvPr/>
            </p:nvSpPr>
            <p:spPr bwMode="auto">
              <a:xfrm>
                <a:off x="1427087" y="1921035"/>
                <a:ext cx="5377161" cy="2012021"/>
              </a:xfrm>
              <a:prstGeom prst="rect">
                <a:avLst/>
              </a:prstGeom>
              <a:blipFill>
                <a:blip r:embed="rId2"/>
                <a:stretch>
                  <a:fillRect/>
                </a:stretch>
              </a:blipFill>
              <a:ln>
                <a:noFill/>
              </a:ln>
            </p:spPr>
            <p:txBody>
              <a:bodyPr/>
              <a:lstStyle/>
              <a:p>
                <a:r>
                  <a:rPr lang="zh-CN" altLang="en-US">
                    <a:noFill/>
                  </a:rPr>
                  <a:t> </a:t>
                </a:r>
              </a:p>
            </p:txBody>
          </p:sp>
        </mc:Fallback>
      </mc:AlternateContent>
      <p:sp>
        <p:nvSpPr>
          <p:cNvPr id="126994" name="Rectangle 17"/>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19920" name="Object 16"/>
              <p:cNvSpPr txBox="1"/>
              <p:nvPr/>
            </p:nvSpPr>
            <p:spPr bwMode="auto">
              <a:xfrm>
                <a:off x="1582734" y="5076031"/>
                <a:ext cx="6265118" cy="86518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𝑑</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=2</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𝑑</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𝑑</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𝑑</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=2,</m:t>
                      </m:r>
                      <m:r>
                        <a:rPr lang="zh-CN" altLang="en-US" i="0">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𝑑</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=3</m:t>
                      </m:r>
                    </m:oMath>
                  </m:oMathPara>
                </a14:m>
                <a:endParaRPr lang="zh-CN" altLang="en-US" dirty="0"/>
              </a:p>
            </p:txBody>
          </p:sp>
        </mc:Choice>
        <mc:Fallback xmlns="">
          <p:sp>
            <p:nvSpPr>
              <p:cNvPr id="10619920" name="Object 16"/>
              <p:cNvSpPr txBox="1">
                <a:spLocks noRot="1" noChangeAspect="1" noMove="1" noResize="1" noEditPoints="1" noAdjustHandles="1" noChangeArrowheads="1" noChangeShapeType="1" noTextEdit="1"/>
              </p:cNvSpPr>
              <p:nvPr/>
            </p:nvSpPr>
            <p:spPr bwMode="auto">
              <a:xfrm>
                <a:off x="1582734" y="5076031"/>
                <a:ext cx="6265118" cy="865187"/>
              </a:xfrm>
              <a:prstGeom prst="rect">
                <a:avLst/>
              </a:prstGeom>
              <a:blipFill>
                <a:blip r:embed="rId3"/>
                <a:stretch>
                  <a:fillRect l="-292"/>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1990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8002"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1059AE1D-113F-4145-B178-D99B87A87995}"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28003"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2D3582C6-5C01-40A4-9F8A-4544C32EA261}" type="slidenum">
              <a:rPr kumimoji="0" lang="en-US" altLang="zh-CN" sz="1400">
                <a:ea typeface="宋体" panose="02010600030101010101" pitchFamily="2" charset="-122"/>
              </a:rPr>
              <a:pPr/>
              <a:t>145</a:t>
            </a:fld>
            <a:endParaRPr kumimoji="0" lang="en-US" altLang="zh-CN" sz="1400">
              <a:ea typeface="宋体" panose="02010600030101010101" pitchFamily="2" charset="-122"/>
            </a:endParaRPr>
          </a:p>
        </p:txBody>
      </p:sp>
      <p:sp>
        <p:nvSpPr>
          <p:cNvPr id="10621954" name="Rectangle 2"/>
          <p:cNvSpPr>
            <a:spLocks noGrp="1" noChangeArrowheads="1"/>
          </p:cNvSpPr>
          <p:nvPr>
            <p:ph type="body" idx="1"/>
          </p:nvPr>
        </p:nvSpPr>
        <p:spPr>
          <a:xfrm>
            <a:off x="268288" y="1501775"/>
            <a:ext cx="8421687" cy="4670425"/>
          </a:xfrm>
        </p:spPr>
        <p:txBody>
          <a:bodyPr/>
          <a:lstStyle/>
          <a:p>
            <a:pPr marL="571500" indent="-571500" algn="just" eaLnBrk="1" hangingPunct="1">
              <a:buSzTx/>
              <a:buFont typeface="Wingdings" panose="05000000000000000000" pitchFamily="2" charset="2"/>
              <a:buNone/>
            </a:pPr>
            <a:r>
              <a:rPr lang="en-US" altLang="zh-CN" dirty="0"/>
              <a:t>     </a:t>
            </a:r>
            <a:r>
              <a:rPr lang="zh-CN" altLang="en-US" dirty="0"/>
              <a:t>特征方程为 </a:t>
            </a:r>
          </a:p>
          <a:p>
            <a:pPr marL="571500" indent="-571500" algn="just" eaLnBrk="1" hangingPunct="1">
              <a:buSzTx/>
              <a:buFont typeface="Wingdings" panose="05000000000000000000" pitchFamily="2" charset="2"/>
              <a:buChar char="§"/>
            </a:pPr>
            <a:endParaRPr lang="zh-CN" altLang="en-US" dirty="0"/>
          </a:p>
          <a:p>
            <a:pPr marL="571500" indent="-571500" algn="just" eaLnBrk="1" hangingPunct="1">
              <a:buSzTx/>
              <a:buFont typeface="Wingdings" panose="05000000000000000000" pitchFamily="2" charset="2"/>
              <a:buNone/>
            </a:pPr>
            <a:r>
              <a:rPr lang="zh-CN" altLang="en-US" dirty="0"/>
              <a:t>    其解为                  ，故通解为</a:t>
            </a:r>
          </a:p>
          <a:p>
            <a:pPr marL="571500" indent="-571500" algn="just" eaLnBrk="1" hangingPunct="1">
              <a:buSzTx/>
              <a:buFont typeface="Wingdings" panose="05000000000000000000" pitchFamily="2" charset="2"/>
              <a:buChar char="§"/>
            </a:pPr>
            <a:endParaRPr lang="zh-CN" altLang="en-US" dirty="0"/>
          </a:p>
          <a:p>
            <a:pPr marL="571500" indent="-571500" algn="just" eaLnBrk="1" hangingPunct="1">
              <a:buSzTx/>
              <a:buFont typeface="Wingdings" panose="05000000000000000000" pitchFamily="2" charset="2"/>
              <a:buNone/>
            </a:pPr>
            <a:r>
              <a:rPr lang="zh-CN" altLang="en-US" sz="1400" dirty="0"/>
              <a:t>    </a:t>
            </a:r>
          </a:p>
          <a:p>
            <a:pPr marL="571500" indent="-571500" algn="just" eaLnBrk="1" hangingPunct="1">
              <a:buSzTx/>
              <a:buFont typeface="Wingdings" panose="05000000000000000000" pitchFamily="2" charset="2"/>
              <a:buNone/>
            </a:pPr>
            <a:r>
              <a:rPr lang="zh-CN" altLang="en-US" dirty="0"/>
              <a:t>    由                     得方程组</a:t>
            </a:r>
          </a:p>
          <a:p>
            <a:pPr marL="571500" indent="-571500" algn="just" eaLnBrk="1" hangingPunct="1">
              <a:buSzTx/>
              <a:buFont typeface="Wingdings" panose="05000000000000000000" pitchFamily="2" charset="2"/>
              <a:buChar char="§"/>
            </a:pPr>
            <a:endParaRPr lang="zh-CN" altLang="en-US" sz="1400" dirty="0"/>
          </a:p>
          <a:p>
            <a:pPr marL="571500" indent="-571500" algn="just" eaLnBrk="1" hangingPunct="1">
              <a:buSzTx/>
              <a:buFont typeface="Wingdings" panose="05000000000000000000" pitchFamily="2" charset="2"/>
              <a:buNone/>
            </a:pPr>
            <a:r>
              <a:rPr lang="zh-CN" altLang="en-US" dirty="0"/>
              <a:t>                                    解之得 </a:t>
            </a:r>
          </a:p>
          <a:p>
            <a:pPr marL="571500" indent="-571500" algn="just" eaLnBrk="1" hangingPunct="1">
              <a:buSzTx/>
              <a:buFont typeface="Wingdings" panose="05000000000000000000" pitchFamily="2" charset="2"/>
              <a:buChar char="§"/>
            </a:pPr>
            <a:endParaRPr lang="en-US" altLang="zh-CN" dirty="0"/>
          </a:p>
        </p:txBody>
      </p:sp>
      <p:sp>
        <p:nvSpPr>
          <p:cNvPr id="128005" name="Rectangle 3"/>
          <p:cNvSpPr>
            <a:spLocks noGrp="1" noChangeArrowheads="1"/>
          </p:cNvSpPr>
          <p:nvPr>
            <p:ph type="title"/>
          </p:nvPr>
        </p:nvSpPr>
        <p:spPr>
          <a:xfrm>
            <a:off x="1295400" y="152400"/>
            <a:ext cx="6386513" cy="882650"/>
          </a:xfrm>
          <a:noFill/>
        </p:spPr>
        <p:txBody>
          <a:bodyPr/>
          <a:lstStyle/>
          <a:p>
            <a:pPr eaLnBrk="1" hangingPunct="1"/>
            <a:r>
              <a:rPr lang="zh-CN" altLang="en-US"/>
              <a:t>应用举例</a:t>
            </a:r>
          </a:p>
        </p:txBody>
      </p:sp>
      <p:sp>
        <p:nvSpPr>
          <p:cNvPr id="128006"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8007"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8008"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8009"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8010"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8011"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8012"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8013"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8014"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8015" name="Rectangle 13"/>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8016" name="Rectangle 15"/>
          <p:cNvSpPr>
            <a:spLocks noChangeArrowheads="1"/>
          </p:cNvSpPr>
          <p:nvPr/>
        </p:nvSpPr>
        <p:spPr bwMode="auto">
          <a:xfrm>
            <a:off x="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28017" name="Object 14"/>
              <p:cNvSpPr txBox="1"/>
              <p:nvPr/>
            </p:nvSpPr>
            <p:spPr bwMode="auto">
              <a:xfrm>
                <a:off x="2195513" y="2060575"/>
                <a:ext cx="2173287" cy="457200"/>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+1=0</m:t>
                      </m:r>
                    </m:oMath>
                  </m:oMathPara>
                </a14:m>
                <a:endParaRPr lang="zh-CN" altLang="en-US"/>
              </a:p>
            </p:txBody>
          </p:sp>
        </mc:Choice>
        <mc:Fallback xmlns="">
          <p:sp>
            <p:nvSpPr>
              <p:cNvPr id="128017" name="Object 14"/>
              <p:cNvSpPr txBox="1">
                <a:spLocks noRot="1" noChangeAspect="1" noMove="1" noResize="1" noEditPoints="1" noAdjustHandles="1" noChangeArrowheads="1" noChangeShapeType="1" noTextEdit="1"/>
              </p:cNvSpPr>
              <p:nvPr/>
            </p:nvSpPr>
            <p:spPr bwMode="auto">
              <a:xfrm>
                <a:off x="2195513" y="2060575"/>
                <a:ext cx="2173287" cy="457200"/>
              </a:xfrm>
              <a:prstGeom prst="rect">
                <a:avLst/>
              </a:prstGeom>
              <a:blipFill>
                <a:blip r:embed="rId2"/>
                <a:stretch>
                  <a:fillRect/>
                </a:stretch>
              </a:blipFill>
              <a:ln>
                <a:noFill/>
              </a:ln>
            </p:spPr>
            <p:txBody>
              <a:bodyPr/>
              <a:lstStyle/>
              <a:p>
                <a:r>
                  <a:rPr lang="zh-CN" altLang="en-US">
                    <a:noFill/>
                  </a:rPr>
                  <a:t> </a:t>
                </a:r>
              </a:p>
            </p:txBody>
          </p:sp>
        </mc:Fallback>
      </mc:AlternateContent>
      <p:sp>
        <p:nvSpPr>
          <p:cNvPr id="128018" name="Rectangle 17"/>
          <p:cNvSpPr>
            <a:spLocks noChangeArrowheads="1"/>
          </p:cNvSpPr>
          <p:nvPr/>
        </p:nvSpPr>
        <p:spPr bwMode="auto">
          <a:xfrm>
            <a:off x="0" y="331946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21968" name="Object 16"/>
              <p:cNvSpPr txBox="1"/>
              <p:nvPr/>
            </p:nvSpPr>
            <p:spPr bwMode="auto">
              <a:xfrm>
                <a:off x="2124075" y="2565400"/>
                <a:ext cx="1655763" cy="501650"/>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=1</m:t>
                      </m:r>
                    </m:oMath>
                  </m:oMathPara>
                </a14:m>
                <a:endParaRPr lang="zh-CN" altLang="en-US"/>
              </a:p>
            </p:txBody>
          </p:sp>
        </mc:Choice>
        <mc:Fallback xmlns="">
          <p:sp>
            <p:nvSpPr>
              <p:cNvPr id="10621968" name="Object 16"/>
              <p:cNvSpPr txBox="1">
                <a:spLocks noRot="1" noChangeAspect="1" noMove="1" noResize="1" noEditPoints="1" noAdjustHandles="1" noChangeArrowheads="1" noChangeShapeType="1" noTextEdit="1"/>
              </p:cNvSpPr>
              <p:nvPr/>
            </p:nvSpPr>
            <p:spPr bwMode="auto">
              <a:xfrm>
                <a:off x="2124075" y="2565400"/>
                <a:ext cx="1655763" cy="501650"/>
              </a:xfrm>
              <a:prstGeom prst="rect">
                <a:avLst/>
              </a:prstGeom>
              <a:blipFill>
                <a:blip r:embed="rId3"/>
                <a:stretch>
                  <a:fillRect/>
                </a:stretch>
              </a:blipFill>
              <a:ln>
                <a:noFill/>
              </a:ln>
            </p:spPr>
            <p:txBody>
              <a:bodyPr/>
              <a:lstStyle/>
              <a:p>
                <a:r>
                  <a:rPr lang="zh-CN" altLang="en-US">
                    <a:noFill/>
                  </a:rPr>
                  <a:t> </a:t>
                </a:r>
              </a:p>
            </p:txBody>
          </p:sp>
        </mc:Fallback>
      </mc:AlternateContent>
      <p:sp>
        <p:nvSpPr>
          <p:cNvPr id="128020" name="Rectangle 19"/>
          <p:cNvSpPr>
            <a:spLocks noChangeArrowheads="1"/>
          </p:cNvSpPr>
          <p:nvPr/>
        </p:nvSpPr>
        <p:spPr bwMode="auto">
          <a:xfrm>
            <a:off x="0" y="33099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21970" name="Object 18"/>
              <p:cNvSpPr txBox="1"/>
              <p:nvPr/>
            </p:nvSpPr>
            <p:spPr bwMode="auto">
              <a:xfrm>
                <a:off x="2124075" y="3141663"/>
                <a:ext cx="3671888" cy="531812"/>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𝑑</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𝐵𝑛</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1</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𝐵𝑛</m:t>
                      </m:r>
                    </m:oMath>
                  </m:oMathPara>
                </a14:m>
                <a:endParaRPr lang="zh-CN" altLang="en-US"/>
              </a:p>
            </p:txBody>
          </p:sp>
        </mc:Choice>
        <mc:Fallback xmlns="">
          <p:sp>
            <p:nvSpPr>
              <p:cNvPr id="10621970" name="Object 18"/>
              <p:cNvSpPr txBox="1">
                <a:spLocks noRot="1" noChangeAspect="1" noMove="1" noResize="1" noEditPoints="1" noAdjustHandles="1" noChangeArrowheads="1" noChangeShapeType="1" noTextEdit="1"/>
              </p:cNvSpPr>
              <p:nvPr/>
            </p:nvSpPr>
            <p:spPr bwMode="auto">
              <a:xfrm>
                <a:off x="2124075" y="3141663"/>
                <a:ext cx="3671888" cy="531812"/>
              </a:xfrm>
              <a:prstGeom prst="rect">
                <a:avLst/>
              </a:prstGeom>
              <a:blipFill>
                <a:blip r:embed="rId4"/>
                <a:stretch>
                  <a:fillRect l="-166"/>
                </a:stretch>
              </a:blipFill>
              <a:ln>
                <a:noFill/>
              </a:ln>
            </p:spPr>
            <p:txBody>
              <a:bodyPr/>
              <a:lstStyle/>
              <a:p>
                <a:r>
                  <a:rPr lang="zh-CN" altLang="en-US">
                    <a:noFill/>
                  </a:rPr>
                  <a:t> </a:t>
                </a:r>
              </a:p>
            </p:txBody>
          </p:sp>
        </mc:Fallback>
      </mc:AlternateContent>
      <p:sp>
        <p:nvSpPr>
          <p:cNvPr id="128022" name="Rectangle 21"/>
          <p:cNvSpPr>
            <a:spLocks noChangeArrowheads="1"/>
          </p:cNvSpPr>
          <p:nvPr/>
        </p:nvSpPr>
        <p:spPr bwMode="auto">
          <a:xfrm>
            <a:off x="0" y="331946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21972" name="Object 20"/>
              <p:cNvSpPr txBox="1"/>
              <p:nvPr/>
            </p:nvSpPr>
            <p:spPr bwMode="auto">
              <a:xfrm>
                <a:off x="1144504" y="3838242"/>
                <a:ext cx="2535238" cy="64830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𝑑</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=2,</m:t>
                      </m:r>
                      <m:r>
                        <m:rPr>
                          <m:nor/>
                        </m:rPr>
                        <a:rPr lang="zh-CN" altLang="en-US" i="0">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𝑑</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=3</m:t>
                      </m:r>
                    </m:oMath>
                  </m:oMathPara>
                </a14:m>
                <a:endParaRPr lang="zh-CN" altLang="en-US" dirty="0"/>
              </a:p>
            </p:txBody>
          </p:sp>
        </mc:Choice>
        <mc:Fallback xmlns="">
          <p:sp>
            <p:nvSpPr>
              <p:cNvPr id="10621972" name="Object 20"/>
              <p:cNvSpPr txBox="1">
                <a:spLocks noRot="1" noChangeAspect="1" noMove="1" noResize="1" noEditPoints="1" noAdjustHandles="1" noChangeArrowheads="1" noChangeShapeType="1" noTextEdit="1"/>
              </p:cNvSpPr>
              <p:nvPr/>
            </p:nvSpPr>
            <p:spPr bwMode="auto">
              <a:xfrm>
                <a:off x="1144504" y="3838242"/>
                <a:ext cx="2535238" cy="648303"/>
              </a:xfrm>
              <a:prstGeom prst="rect">
                <a:avLst/>
              </a:prstGeom>
              <a:blipFill>
                <a:blip r:embed="rId5"/>
                <a:stretch>
                  <a:fillRect l="-721"/>
                </a:stretch>
              </a:blipFill>
              <a:ln>
                <a:noFill/>
              </a:ln>
            </p:spPr>
            <p:txBody>
              <a:bodyPr/>
              <a:lstStyle/>
              <a:p>
                <a:r>
                  <a:rPr lang="zh-CN" altLang="en-US">
                    <a:noFill/>
                  </a:rPr>
                  <a:t> </a:t>
                </a:r>
              </a:p>
            </p:txBody>
          </p:sp>
        </mc:Fallback>
      </mc:AlternateContent>
      <p:sp>
        <p:nvSpPr>
          <p:cNvPr id="128024" name="Rectangle 23"/>
          <p:cNvSpPr>
            <a:spLocks noChangeArrowheads="1"/>
          </p:cNvSpPr>
          <p:nvPr/>
        </p:nvSpPr>
        <p:spPr bwMode="auto">
          <a:xfrm>
            <a:off x="0" y="32004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21974" name="Object 22"/>
              <p:cNvSpPr txBox="1"/>
              <p:nvPr/>
            </p:nvSpPr>
            <p:spPr bwMode="auto">
              <a:xfrm>
                <a:off x="1756568" y="4359276"/>
                <a:ext cx="2125663" cy="10795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=2</m:t>
                                </m:r>
                              </m:e>
                            </m:mr>
                            <m:mr>
                              <m:e>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=3</m:t>
                                </m:r>
                              </m:e>
                            </m:mr>
                          </m:m>
                        </m:e>
                      </m:d>
                    </m:oMath>
                  </m:oMathPara>
                </a14:m>
                <a:endParaRPr lang="zh-CN" altLang="en-US" dirty="0"/>
              </a:p>
            </p:txBody>
          </p:sp>
        </mc:Choice>
        <mc:Fallback xmlns="">
          <p:sp>
            <p:nvSpPr>
              <p:cNvPr id="10621974" name="Object 22"/>
              <p:cNvSpPr txBox="1">
                <a:spLocks noRot="1" noChangeAspect="1" noMove="1" noResize="1" noEditPoints="1" noAdjustHandles="1" noChangeArrowheads="1" noChangeShapeType="1" noTextEdit="1"/>
              </p:cNvSpPr>
              <p:nvPr/>
            </p:nvSpPr>
            <p:spPr bwMode="auto">
              <a:xfrm>
                <a:off x="1756568" y="4359276"/>
                <a:ext cx="2125663" cy="1079500"/>
              </a:xfrm>
              <a:prstGeom prst="rect">
                <a:avLst/>
              </a:prstGeom>
              <a:blipFill>
                <a:blip r:embed="rId6"/>
                <a:stretch>
                  <a:fillRect/>
                </a:stretch>
              </a:blipFill>
              <a:ln>
                <a:noFill/>
              </a:ln>
            </p:spPr>
            <p:txBody>
              <a:bodyPr/>
              <a:lstStyle/>
              <a:p>
                <a:r>
                  <a:rPr lang="zh-CN" altLang="en-US">
                    <a:noFill/>
                  </a:rPr>
                  <a:t> </a:t>
                </a:r>
              </a:p>
            </p:txBody>
          </p:sp>
        </mc:Fallback>
      </mc:AlternateContent>
      <p:sp>
        <p:nvSpPr>
          <p:cNvPr id="128026" name="Rectangle 25"/>
          <p:cNvSpPr>
            <a:spLocks noChangeArrowheads="1"/>
          </p:cNvSpPr>
          <p:nvPr/>
        </p:nvSpPr>
        <p:spPr bwMode="auto">
          <a:xfrm>
            <a:off x="0"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21976" name="Object 24"/>
              <p:cNvSpPr txBox="1"/>
              <p:nvPr/>
            </p:nvSpPr>
            <p:spPr bwMode="auto">
              <a:xfrm>
                <a:off x="5508625" y="4652963"/>
                <a:ext cx="2015703" cy="66039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=1</m:t>
                      </m:r>
                    </m:oMath>
                  </m:oMathPara>
                </a14:m>
                <a:endParaRPr lang="zh-CN" altLang="en-US" dirty="0"/>
              </a:p>
            </p:txBody>
          </p:sp>
        </mc:Choice>
        <mc:Fallback xmlns="">
          <p:sp>
            <p:nvSpPr>
              <p:cNvPr id="10621976" name="Object 24"/>
              <p:cNvSpPr txBox="1">
                <a:spLocks noRot="1" noChangeAspect="1" noMove="1" noResize="1" noEditPoints="1" noAdjustHandles="1" noChangeArrowheads="1" noChangeShapeType="1" noTextEdit="1"/>
              </p:cNvSpPr>
              <p:nvPr/>
            </p:nvSpPr>
            <p:spPr bwMode="auto">
              <a:xfrm>
                <a:off x="5508625" y="4652963"/>
                <a:ext cx="2015703" cy="660398"/>
              </a:xfrm>
              <a:prstGeom prst="rect">
                <a:avLst/>
              </a:prstGeom>
              <a:blipFill>
                <a:blip r:embed="rId7"/>
                <a:stretch>
                  <a:fillRect l="-909"/>
                </a:stretch>
              </a:blipFill>
              <a:ln>
                <a:noFill/>
              </a:ln>
            </p:spPr>
            <p:txBody>
              <a:bodyPr/>
              <a:lstStyle/>
              <a:p>
                <a:r>
                  <a:rPr lang="zh-CN" altLang="en-US">
                    <a:noFill/>
                  </a:rPr>
                  <a:t> </a:t>
                </a:r>
              </a:p>
            </p:txBody>
          </p:sp>
        </mc:Fallback>
      </mc:AlternateContent>
      <p:sp>
        <p:nvSpPr>
          <p:cNvPr id="128028" name="Rectangle 27"/>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21978" name="Object 26"/>
              <p:cNvSpPr txBox="1"/>
              <p:nvPr/>
            </p:nvSpPr>
            <p:spPr bwMode="auto">
              <a:xfrm>
                <a:off x="1692275" y="5445124"/>
                <a:ext cx="3239765" cy="72707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𝑑</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oMath>
                  </m:oMathPara>
                </a14:m>
                <a:endParaRPr lang="zh-CN" altLang="en-US" dirty="0"/>
              </a:p>
            </p:txBody>
          </p:sp>
        </mc:Choice>
        <mc:Fallback xmlns="">
          <p:sp>
            <p:nvSpPr>
              <p:cNvPr id="10621978" name="Object 26"/>
              <p:cNvSpPr txBox="1">
                <a:spLocks noRot="1" noChangeAspect="1" noMove="1" noResize="1" noEditPoints="1" noAdjustHandles="1" noChangeArrowheads="1" noChangeShapeType="1" noTextEdit="1"/>
              </p:cNvSpPr>
              <p:nvPr/>
            </p:nvSpPr>
            <p:spPr bwMode="auto">
              <a:xfrm>
                <a:off x="1692275" y="5445124"/>
                <a:ext cx="3239765" cy="727075"/>
              </a:xfrm>
              <a:prstGeom prst="rect">
                <a:avLst/>
              </a:prstGeom>
              <a:blipFill>
                <a:blip r:embed="rId8"/>
                <a:stretch>
                  <a:fillRect l="-565"/>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21954">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621954">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62195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9026"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967B1F8B-6B11-4E08-973D-653448B590D8}"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29027"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90BE0341-1577-4D96-914E-B75DAA1B0075}" type="slidenum">
              <a:rPr kumimoji="0" lang="en-US" altLang="zh-CN" sz="1400">
                <a:ea typeface="宋体" panose="02010600030101010101" pitchFamily="2" charset="-122"/>
              </a:rPr>
              <a:pPr/>
              <a:t>146</a:t>
            </a:fld>
            <a:endParaRPr kumimoji="0" lang="en-US" altLang="zh-CN" sz="1400">
              <a:ea typeface="宋体" panose="02010600030101010101" pitchFamily="2" charset="-122"/>
            </a:endParaRPr>
          </a:p>
        </p:txBody>
      </p:sp>
      <p:sp>
        <p:nvSpPr>
          <p:cNvPr id="10622978" name="Rectangle 2"/>
          <p:cNvSpPr>
            <a:spLocks noGrp="1" noChangeArrowheads="1"/>
          </p:cNvSpPr>
          <p:nvPr>
            <p:ph type="body" idx="1"/>
          </p:nvPr>
        </p:nvSpPr>
        <p:spPr>
          <a:xfrm>
            <a:off x="323850" y="1341438"/>
            <a:ext cx="8421688" cy="4670425"/>
          </a:xfrm>
        </p:spPr>
        <p:txBody>
          <a:bodyPr/>
          <a:lstStyle/>
          <a:p>
            <a:pPr marL="571500" indent="-571500" algn="just" eaLnBrk="1" hangingPunct="1">
              <a:buSzTx/>
              <a:buFont typeface="Wingdings" panose="05000000000000000000" pitchFamily="2" charset="2"/>
              <a:buChar char="§"/>
            </a:pPr>
            <a:r>
              <a:rPr lang="zh-CN" altLang="en-US" dirty="0">
                <a:latin typeface="黑体" panose="02010609060101010101" pitchFamily="49" charset="-122"/>
              </a:rPr>
              <a:t>例</a:t>
            </a:r>
            <a:r>
              <a:rPr lang="en-US" altLang="zh-CN" dirty="0">
                <a:latin typeface="黑体" panose="02010609060101010101" pitchFamily="49" charset="-122"/>
              </a:rPr>
              <a:t>2.49 </a:t>
            </a:r>
            <a:r>
              <a:rPr lang="zh-CN" altLang="en-US" dirty="0">
                <a:latin typeface="黑体" panose="02010609060101010101" pitchFamily="49" charset="-122"/>
              </a:rPr>
              <a:t>求</a:t>
            </a:r>
          </a:p>
          <a:p>
            <a:pPr marL="571500" indent="-571500" algn="just" eaLnBrk="1" hangingPunct="1">
              <a:buSzTx/>
              <a:buFont typeface="Wingdings" panose="05000000000000000000" pitchFamily="2" charset="2"/>
              <a:buNone/>
            </a:pPr>
            <a:r>
              <a:rPr lang="zh-CN" altLang="en-US" dirty="0"/>
              <a:t>     </a:t>
            </a:r>
            <a:r>
              <a:rPr lang="zh-CN" altLang="zh-CN" dirty="0"/>
              <a:t>解 由</a:t>
            </a:r>
            <a:endParaRPr lang="zh-CN" altLang="en-US" dirty="0"/>
          </a:p>
          <a:p>
            <a:pPr marL="571500" indent="-571500" algn="just" eaLnBrk="1" hangingPunct="1">
              <a:buSzTx/>
              <a:buFont typeface="Wingdings" panose="05000000000000000000" pitchFamily="2" charset="2"/>
              <a:buNone/>
            </a:pPr>
            <a:endParaRPr lang="zh-CN" altLang="en-US" dirty="0"/>
          </a:p>
          <a:p>
            <a:pPr marL="571500" indent="-571500" algn="just" eaLnBrk="1" hangingPunct="1">
              <a:buSzTx/>
              <a:buFont typeface="Wingdings" panose="05000000000000000000" pitchFamily="2" charset="2"/>
              <a:buNone/>
            </a:pPr>
            <a:endParaRPr lang="zh-CN" altLang="en-US" dirty="0"/>
          </a:p>
          <a:p>
            <a:pPr marL="571500" indent="-571500" algn="just" eaLnBrk="1" hangingPunct="1">
              <a:buSzTx/>
              <a:buFont typeface="Wingdings" panose="05000000000000000000" pitchFamily="2" charset="2"/>
              <a:buNone/>
            </a:pPr>
            <a:endParaRPr lang="zh-CN" altLang="en-US" dirty="0"/>
          </a:p>
          <a:p>
            <a:pPr marL="571500" indent="-571500" algn="just" eaLnBrk="1" hangingPunct="1">
              <a:buSzTx/>
              <a:buFont typeface="Wingdings" panose="05000000000000000000" pitchFamily="2" charset="2"/>
              <a:buNone/>
            </a:pPr>
            <a:endParaRPr lang="zh-CN" altLang="en-US" dirty="0"/>
          </a:p>
          <a:p>
            <a:pPr marL="571500" indent="-571500" algn="just" eaLnBrk="1" hangingPunct="1">
              <a:buSzTx/>
              <a:buFont typeface="Wingdings" panose="05000000000000000000" pitchFamily="2" charset="2"/>
              <a:buNone/>
            </a:pPr>
            <a:endParaRPr lang="zh-CN" altLang="en-US" dirty="0"/>
          </a:p>
          <a:p>
            <a:pPr marL="571500" indent="-571500" algn="just" eaLnBrk="1" hangingPunct="1">
              <a:buSzTx/>
              <a:buFont typeface="Wingdings" panose="05000000000000000000" pitchFamily="2" charset="2"/>
              <a:buNone/>
            </a:pPr>
            <a:r>
              <a:rPr lang="zh-CN" altLang="en-US" sz="1400" dirty="0"/>
              <a:t>     </a:t>
            </a:r>
          </a:p>
          <a:p>
            <a:pPr marL="571500" indent="-571500" algn="just" eaLnBrk="1" hangingPunct="1">
              <a:buSzTx/>
              <a:buFont typeface="Wingdings" panose="05000000000000000000" pitchFamily="2" charset="2"/>
              <a:buNone/>
            </a:pPr>
            <a:r>
              <a:rPr lang="zh-CN" altLang="en-US" dirty="0"/>
              <a:t>     特征方程为</a:t>
            </a:r>
          </a:p>
        </p:txBody>
      </p:sp>
      <p:sp>
        <p:nvSpPr>
          <p:cNvPr id="129029" name="Rectangle 3"/>
          <p:cNvSpPr>
            <a:spLocks noGrp="1" noChangeArrowheads="1"/>
          </p:cNvSpPr>
          <p:nvPr>
            <p:ph type="title"/>
          </p:nvPr>
        </p:nvSpPr>
        <p:spPr>
          <a:xfrm>
            <a:off x="1295400" y="152400"/>
            <a:ext cx="6386513" cy="882650"/>
          </a:xfrm>
          <a:noFill/>
        </p:spPr>
        <p:txBody>
          <a:bodyPr/>
          <a:lstStyle/>
          <a:p>
            <a:pPr eaLnBrk="1" hangingPunct="1"/>
            <a:r>
              <a:rPr lang="zh-CN" altLang="en-US"/>
              <a:t>应用举例</a:t>
            </a:r>
          </a:p>
        </p:txBody>
      </p:sp>
      <p:sp>
        <p:nvSpPr>
          <p:cNvPr id="129030"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9031"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9032"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9033"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9034"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9035"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9036"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9037"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9038"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9039" name="Rectangle 13"/>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9040" name="Rectangle 15"/>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29041" name="Object 14"/>
              <p:cNvSpPr txBox="1"/>
              <p:nvPr/>
            </p:nvSpPr>
            <p:spPr bwMode="auto">
              <a:xfrm>
                <a:off x="2771774" y="1268413"/>
                <a:ext cx="2520306" cy="1024597"/>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𝑆</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𝑛</m:t>
                          </m:r>
                        </m:sup>
                        <m:e>
                          <m:r>
                            <a:rPr lang="zh-CN" altLang="en-US" i="1">
                              <a:solidFill>
                                <a:srgbClr val="000000"/>
                              </a:solidFill>
                              <a:latin typeface="Cambria Math" panose="02040503050406030204" pitchFamily="18" charset="0"/>
                            </a:rPr>
                            <m:t>𝑘</m:t>
                          </m:r>
                        </m:e>
                      </m:nary>
                    </m:oMath>
                  </m:oMathPara>
                </a14:m>
                <a:endParaRPr lang="zh-CN" altLang="en-US" dirty="0"/>
              </a:p>
            </p:txBody>
          </p:sp>
        </mc:Choice>
        <mc:Fallback xmlns="">
          <p:sp>
            <p:nvSpPr>
              <p:cNvPr id="129041" name="Object 14"/>
              <p:cNvSpPr txBox="1">
                <a:spLocks noRot="1" noChangeAspect="1" noMove="1" noResize="1" noEditPoints="1" noAdjustHandles="1" noChangeArrowheads="1" noChangeShapeType="1" noTextEdit="1"/>
              </p:cNvSpPr>
              <p:nvPr/>
            </p:nvSpPr>
            <p:spPr bwMode="auto">
              <a:xfrm>
                <a:off x="2771774" y="1268413"/>
                <a:ext cx="2520306" cy="1024597"/>
              </a:xfrm>
              <a:prstGeom prst="rect">
                <a:avLst/>
              </a:prstGeom>
              <a:blipFill>
                <a:blip r:embed="rId2"/>
                <a:stretch>
                  <a:fillRect/>
                </a:stretch>
              </a:blipFill>
              <a:ln>
                <a:noFill/>
              </a:ln>
            </p:spPr>
            <p:txBody>
              <a:bodyPr/>
              <a:lstStyle/>
              <a:p>
                <a:r>
                  <a:rPr lang="zh-CN" altLang="en-US">
                    <a:noFill/>
                  </a:rPr>
                  <a:t> </a:t>
                </a:r>
              </a:p>
            </p:txBody>
          </p:sp>
        </mc:Fallback>
      </mc:AlternateContent>
      <p:sp>
        <p:nvSpPr>
          <p:cNvPr id="129042" name="Rectangle 17"/>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22992" name="Object 16"/>
              <p:cNvSpPr txBox="1"/>
              <p:nvPr/>
            </p:nvSpPr>
            <p:spPr bwMode="auto">
              <a:xfrm>
                <a:off x="968652" y="2487609"/>
                <a:ext cx="2663899" cy="523873"/>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𝑆</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=1+2+⋯+</m:t>
                      </m:r>
                      <m:r>
                        <a:rPr lang="zh-CN" altLang="en-US" i="1">
                          <a:solidFill>
                            <a:srgbClr val="000000"/>
                          </a:solidFill>
                          <a:latin typeface="Cambria Math" panose="02040503050406030204" pitchFamily="18" charset="0"/>
                        </a:rPr>
                        <m:t>𝑛</m:t>
                      </m:r>
                    </m:oMath>
                  </m:oMathPara>
                </a14:m>
                <a:endParaRPr lang="zh-CN" altLang="en-US" dirty="0"/>
              </a:p>
            </p:txBody>
          </p:sp>
        </mc:Choice>
        <mc:Fallback xmlns="">
          <p:sp>
            <p:nvSpPr>
              <p:cNvPr id="10622992" name="Object 16"/>
              <p:cNvSpPr txBox="1">
                <a:spLocks noRot="1" noChangeAspect="1" noMove="1" noResize="1" noEditPoints="1" noAdjustHandles="1" noChangeArrowheads="1" noChangeShapeType="1" noTextEdit="1"/>
              </p:cNvSpPr>
              <p:nvPr/>
            </p:nvSpPr>
            <p:spPr bwMode="auto">
              <a:xfrm>
                <a:off x="968652" y="2487609"/>
                <a:ext cx="2663899" cy="523873"/>
              </a:xfrm>
              <a:prstGeom prst="rect">
                <a:avLst/>
              </a:prstGeom>
              <a:blipFill>
                <a:blip r:embed="rId3"/>
                <a:stretch>
                  <a:fillRect l="-229"/>
                </a:stretch>
              </a:blipFill>
              <a:ln>
                <a:noFill/>
              </a:ln>
            </p:spPr>
            <p:txBody>
              <a:bodyPr/>
              <a:lstStyle/>
              <a:p>
                <a:r>
                  <a:rPr lang="zh-CN" altLang="en-US">
                    <a:noFill/>
                  </a:rPr>
                  <a:t> </a:t>
                </a:r>
              </a:p>
            </p:txBody>
          </p:sp>
        </mc:Fallback>
      </mc:AlternateContent>
      <p:sp>
        <p:nvSpPr>
          <p:cNvPr id="129044" name="Rectangle 19"/>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22994" name="Object 18"/>
              <p:cNvSpPr txBox="1"/>
              <p:nvPr/>
            </p:nvSpPr>
            <p:spPr bwMode="auto">
              <a:xfrm>
                <a:off x="4451420" y="2449553"/>
                <a:ext cx="3546475" cy="482600"/>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𝑆</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=1+2+⋯+(</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oMath>
                  </m:oMathPara>
                </a14:m>
                <a:endParaRPr lang="zh-CN" altLang="en-US" dirty="0"/>
              </a:p>
            </p:txBody>
          </p:sp>
        </mc:Choice>
        <mc:Fallback xmlns="">
          <p:sp>
            <p:nvSpPr>
              <p:cNvPr id="10622994" name="Object 18"/>
              <p:cNvSpPr txBox="1">
                <a:spLocks noRot="1" noChangeAspect="1" noMove="1" noResize="1" noEditPoints="1" noAdjustHandles="1" noChangeArrowheads="1" noChangeShapeType="1" noTextEdit="1"/>
              </p:cNvSpPr>
              <p:nvPr/>
            </p:nvSpPr>
            <p:spPr bwMode="auto">
              <a:xfrm>
                <a:off x="4451420" y="2449553"/>
                <a:ext cx="3546475" cy="482600"/>
              </a:xfrm>
              <a:prstGeom prst="rect">
                <a:avLst/>
              </a:prstGeom>
              <a:blipFill>
                <a:blip r:embed="rId4"/>
                <a:stretch>
                  <a:fillRect l="-172" b="-6329"/>
                </a:stretch>
              </a:blipFill>
              <a:ln>
                <a:noFill/>
              </a:ln>
            </p:spPr>
            <p:txBody>
              <a:bodyPr/>
              <a:lstStyle/>
              <a:p>
                <a:r>
                  <a:rPr lang="zh-CN" altLang="en-US">
                    <a:noFill/>
                  </a:rPr>
                  <a:t> </a:t>
                </a:r>
              </a:p>
            </p:txBody>
          </p:sp>
        </mc:Fallback>
      </mc:AlternateContent>
      <p:sp>
        <p:nvSpPr>
          <p:cNvPr id="129046" name="Rectangle 21"/>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22996" name="Object 20"/>
              <p:cNvSpPr txBox="1"/>
              <p:nvPr/>
            </p:nvSpPr>
            <p:spPr bwMode="auto">
              <a:xfrm>
                <a:off x="995362" y="3132088"/>
                <a:ext cx="2212975" cy="575366"/>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𝑆</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𝑆</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oMath>
                  </m:oMathPara>
                </a14:m>
                <a:endParaRPr lang="zh-CN" altLang="en-US" dirty="0"/>
              </a:p>
            </p:txBody>
          </p:sp>
        </mc:Choice>
        <mc:Fallback xmlns="">
          <p:sp>
            <p:nvSpPr>
              <p:cNvPr id="10622996" name="Object 20"/>
              <p:cNvSpPr txBox="1">
                <a:spLocks noRot="1" noChangeAspect="1" noMove="1" noResize="1" noEditPoints="1" noAdjustHandles="1" noChangeArrowheads="1" noChangeShapeType="1" noTextEdit="1"/>
              </p:cNvSpPr>
              <p:nvPr/>
            </p:nvSpPr>
            <p:spPr bwMode="auto">
              <a:xfrm>
                <a:off x="995362" y="3132088"/>
                <a:ext cx="2212975" cy="575366"/>
              </a:xfrm>
              <a:prstGeom prst="rect">
                <a:avLst/>
              </a:prstGeom>
              <a:blipFill>
                <a:blip r:embed="rId5"/>
                <a:stretch>
                  <a:fillRect l="-551"/>
                </a:stretch>
              </a:blipFill>
              <a:ln>
                <a:noFill/>
              </a:ln>
            </p:spPr>
            <p:txBody>
              <a:bodyPr/>
              <a:lstStyle/>
              <a:p>
                <a:r>
                  <a:rPr lang="zh-CN" altLang="en-US">
                    <a:noFill/>
                  </a:rPr>
                  <a:t> </a:t>
                </a:r>
              </a:p>
            </p:txBody>
          </p:sp>
        </mc:Fallback>
      </mc:AlternateContent>
      <p:sp>
        <p:nvSpPr>
          <p:cNvPr id="129048" name="Rectangle 23"/>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22998" name="Object 22"/>
              <p:cNvSpPr txBox="1"/>
              <p:nvPr/>
            </p:nvSpPr>
            <p:spPr bwMode="auto">
              <a:xfrm>
                <a:off x="4488656" y="3093693"/>
                <a:ext cx="3167856" cy="575364"/>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𝑆</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𝑆</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oMath>
                  </m:oMathPara>
                </a14:m>
                <a:endParaRPr lang="zh-CN" altLang="en-US" dirty="0"/>
              </a:p>
            </p:txBody>
          </p:sp>
        </mc:Choice>
        <mc:Fallback xmlns="">
          <p:sp>
            <p:nvSpPr>
              <p:cNvPr id="10622998" name="Object 22"/>
              <p:cNvSpPr txBox="1">
                <a:spLocks noRot="1" noChangeAspect="1" noMove="1" noResize="1" noEditPoints="1" noAdjustHandles="1" noChangeArrowheads="1" noChangeShapeType="1" noTextEdit="1"/>
              </p:cNvSpPr>
              <p:nvPr/>
            </p:nvSpPr>
            <p:spPr bwMode="auto">
              <a:xfrm>
                <a:off x="4488656" y="3093693"/>
                <a:ext cx="3167856" cy="575364"/>
              </a:xfrm>
              <a:prstGeom prst="rect">
                <a:avLst/>
              </a:prstGeom>
              <a:blipFill>
                <a:blip r:embed="rId6"/>
                <a:stretch>
                  <a:fillRect l="-385"/>
                </a:stretch>
              </a:blipFill>
              <a:ln>
                <a:noFill/>
              </a:ln>
            </p:spPr>
            <p:txBody>
              <a:bodyPr/>
              <a:lstStyle/>
              <a:p>
                <a:r>
                  <a:rPr lang="zh-CN" altLang="en-US">
                    <a:noFill/>
                  </a:rPr>
                  <a:t> </a:t>
                </a:r>
              </a:p>
            </p:txBody>
          </p:sp>
        </mc:Fallback>
      </mc:AlternateContent>
      <p:sp>
        <p:nvSpPr>
          <p:cNvPr id="129050" name="Rectangle 25"/>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23000" name="Object 24"/>
              <p:cNvSpPr txBox="1"/>
              <p:nvPr/>
            </p:nvSpPr>
            <p:spPr bwMode="auto">
              <a:xfrm>
                <a:off x="968652" y="3807384"/>
                <a:ext cx="3374748" cy="69011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𝑆</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−2</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𝑆</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𝑆</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=1</m:t>
                      </m:r>
                    </m:oMath>
                  </m:oMathPara>
                </a14:m>
                <a:endParaRPr lang="zh-CN" altLang="en-US" dirty="0"/>
              </a:p>
            </p:txBody>
          </p:sp>
        </mc:Choice>
        <mc:Fallback xmlns="">
          <p:sp>
            <p:nvSpPr>
              <p:cNvPr id="10623000" name="Object 24"/>
              <p:cNvSpPr txBox="1">
                <a:spLocks noRot="1" noChangeAspect="1" noMove="1" noResize="1" noEditPoints="1" noAdjustHandles="1" noChangeArrowheads="1" noChangeShapeType="1" noTextEdit="1"/>
              </p:cNvSpPr>
              <p:nvPr/>
            </p:nvSpPr>
            <p:spPr bwMode="auto">
              <a:xfrm>
                <a:off x="968652" y="3807384"/>
                <a:ext cx="3374748" cy="690112"/>
              </a:xfrm>
              <a:prstGeom prst="rect">
                <a:avLst/>
              </a:prstGeom>
              <a:blipFill>
                <a:blip r:embed="rId7"/>
                <a:stretch>
                  <a:fillRect l="-542"/>
                </a:stretch>
              </a:blipFill>
              <a:ln>
                <a:noFill/>
              </a:ln>
            </p:spPr>
            <p:txBody>
              <a:bodyPr/>
              <a:lstStyle/>
              <a:p>
                <a:r>
                  <a:rPr lang="zh-CN" altLang="en-US">
                    <a:noFill/>
                  </a:rPr>
                  <a:t> </a:t>
                </a:r>
              </a:p>
            </p:txBody>
          </p:sp>
        </mc:Fallback>
      </mc:AlternateContent>
      <p:sp>
        <p:nvSpPr>
          <p:cNvPr id="129052" name="Rectangle 27"/>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23002" name="Object 26"/>
              <p:cNvSpPr txBox="1"/>
              <p:nvPr/>
            </p:nvSpPr>
            <p:spPr bwMode="auto">
              <a:xfrm>
                <a:off x="4463208" y="3800243"/>
                <a:ext cx="3456830" cy="575359"/>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𝑆</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−2</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𝑆</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𝑆</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−3</m:t>
                          </m:r>
                        </m:sub>
                      </m:sSub>
                      <m:r>
                        <a:rPr lang="zh-CN" altLang="en-US" i="1">
                          <a:solidFill>
                            <a:srgbClr val="000000"/>
                          </a:solidFill>
                          <a:latin typeface="Cambria Math" panose="02040503050406030204" pitchFamily="18" charset="0"/>
                        </a:rPr>
                        <m:t>=1</m:t>
                      </m:r>
                    </m:oMath>
                  </m:oMathPara>
                </a14:m>
                <a:endParaRPr lang="zh-CN" altLang="en-US" dirty="0"/>
              </a:p>
            </p:txBody>
          </p:sp>
        </mc:Choice>
        <mc:Fallback xmlns="">
          <p:sp>
            <p:nvSpPr>
              <p:cNvPr id="10623002" name="Object 26"/>
              <p:cNvSpPr txBox="1">
                <a:spLocks noRot="1" noChangeAspect="1" noMove="1" noResize="1" noEditPoints="1" noAdjustHandles="1" noChangeArrowheads="1" noChangeShapeType="1" noTextEdit="1"/>
              </p:cNvSpPr>
              <p:nvPr/>
            </p:nvSpPr>
            <p:spPr bwMode="auto">
              <a:xfrm>
                <a:off x="4463208" y="3800243"/>
                <a:ext cx="3456830" cy="575359"/>
              </a:xfrm>
              <a:prstGeom prst="rect">
                <a:avLst/>
              </a:prstGeom>
              <a:blipFill>
                <a:blip r:embed="rId8"/>
                <a:stretch>
                  <a:fillRect l="-353" r="-176"/>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23004" name="Object 28"/>
              <p:cNvSpPr txBox="1"/>
              <p:nvPr/>
            </p:nvSpPr>
            <p:spPr bwMode="auto">
              <a:xfrm>
                <a:off x="1003193" y="4488423"/>
                <a:ext cx="5040163" cy="67026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𝑆</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−3</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𝑆</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+3</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𝑆</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𝑆</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−3</m:t>
                          </m:r>
                        </m:sub>
                      </m:sSub>
                      <m:r>
                        <a:rPr lang="zh-CN" altLang="en-US" i="1">
                          <a:solidFill>
                            <a:srgbClr val="000000"/>
                          </a:solidFill>
                          <a:latin typeface="Cambria Math" panose="02040503050406030204" pitchFamily="18" charset="0"/>
                        </a:rPr>
                        <m:t>=0</m:t>
                      </m:r>
                    </m:oMath>
                  </m:oMathPara>
                </a14:m>
                <a:endParaRPr lang="zh-CN" altLang="en-US" dirty="0"/>
              </a:p>
            </p:txBody>
          </p:sp>
        </mc:Choice>
        <mc:Fallback xmlns="">
          <p:sp>
            <p:nvSpPr>
              <p:cNvPr id="10623004" name="Object 28"/>
              <p:cNvSpPr txBox="1">
                <a:spLocks noRot="1" noChangeAspect="1" noMove="1" noResize="1" noEditPoints="1" noAdjustHandles="1" noChangeArrowheads="1" noChangeShapeType="1" noTextEdit="1"/>
              </p:cNvSpPr>
              <p:nvPr/>
            </p:nvSpPr>
            <p:spPr bwMode="auto">
              <a:xfrm>
                <a:off x="1003193" y="4488423"/>
                <a:ext cx="5040163" cy="670268"/>
              </a:xfrm>
              <a:prstGeom prst="rect">
                <a:avLst/>
              </a:prstGeom>
              <a:blipFill>
                <a:blip r:embed="rId9"/>
                <a:stretch>
                  <a:fillRect l="-363"/>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23006" name="Object 30"/>
              <p:cNvSpPr txBox="1"/>
              <p:nvPr/>
            </p:nvSpPr>
            <p:spPr bwMode="auto">
              <a:xfrm>
                <a:off x="2916238" y="5229225"/>
                <a:ext cx="5184154" cy="720054"/>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−3</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+3</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=0</m:t>
                      </m:r>
                    </m:oMath>
                  </m:oMathPara>
                </a14:m>
                <a:endParaRPr lang="zh-CN" altLang="en-US" dirty="0"/>
              </a:p>
            </p:txBody>
          </p:sp>
        </mc:Choice>
        <mc:Fallback xmlns="">
          <p:sp>
            <p:nvSpPr>
              <p:cNvPr id="10623006" name="Object 30"/>
              <p:cNvSpPr txBox="1">
                <a:spLocks noRot="1" noChangeAspect="1" noMove="1" noResize="1" noEditPoints="1" noAdjustHandles="1" noChangeArrowheads="1" noChangeShapeType="1" noTextEdit="1"/>
              </p:cNvSpPr>
              <p:nvPr/>
            </p:nvSpPr>
            <p:spPr bwMode="auto">
              <a:xfrm>
                <a:off x="2916238" y="5229225"/>
                <a:ext cx="5184154" cy="720054"/>
              </a:xfrm>
              <a:prstGeom prst="rect">
                <a:avLst/>
              </a:prstGeom>
              <a:blipFill>
                <a:blip r:embed="rId10"/>
                <a:stretch>
                  <a:fillRect/>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22978">
                                            <p:txEl>
                                              <p:pRg st="1" end="1"/>
                                            </p:txEl>
                                          </p:spTgt>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0"/>
                                  </p:stCondLst>
                                  <p:childTnLst>
                                    <p:set>
                                      <p:cBhvr>
                                        <p:cTn id="9" dur="1" fill="hold">
                                          <p:stCondLst>
                                            <p:cond delay="0"/>
                                          </p:stCondLst>
                                        </p:cTn>
                                        <p:tgtEl>
                                          <p:spTgt spid="1062297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0050"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E52497DA-FB31-4264-9A9E-7E5523A38CDF}"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30051"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754C8C6E-1EA3-4293-B059-900D294A4478}" type="slidenum">
              <a:rPr kumimoji="0" lang="en-US" altLang="zh-CN" sz="1400">
                <a:ea typeface="宋体" panose="02010600030101010101" pitchFamily="2" charset="-122"/>
              </a:rPr>
              <a:pPr/>
              <a:t>147</a:t>
            </a:fld>
            <a:endParaRPr kumimoji="0" lang="en-US" altLang="zh-CN" sz="1400">
              <a:ea typeface="宋体" panose="02010600030101010101" pitchFamily="2" charset="-122"/>
            </a:endParaRPr>
          </a:p>
        </p:txBody>
      </p:sp>
      <p:sp>
        <p:nvSpPr>
          <p:cNvPr id="10624002" name="Rectangle 2"/>
          <p:cNvSpPr>
            <a:spLocks noGrp="1" noChangeArrowheads="1"/>
          </p:cNvSpPr>
          <p:nvPr>
            <p:ph type="body" idx="1"/>
          </p:nvPr>
        </p:nvSpPr>
        <p:spPr>
          <a:xfrm>
            <a:off x="268288" y="1501775"/>
            <a:ext cx="8421687" cy="4670425"/>
          </a:xfrm>
        </p:spPr>
        <p:txBody>
          <a:bodyPr/>
          <a:lstStyle/>
          <a:p>
            <a:pPr marL="571500" indent="-571500" algn="just" eaLnBrk="1" hangingPunct="1">
              <a:buSzTx/>
              <a:buFont typeface="Wingdings" panose="05000000000000000000" pitchFamily="2" charset="2"/>
              <a:buChar char="§"/>
            </a:pPr>
            <a:r>
              <a:rPr lang="en-US" altLang="zh-CN" dirty="0">
                <a:latin typeface="黑体" panose="02010609060101010101" pitchFamily="49" charset="-122"/>
              </a:rPr>
              <a:t>x=1</a:t>
            </a:r>
            <a:r>
              <a:rPr lang="zh-CN" altLang="en-US" dirty="0"/>
              <a:t>为其三重根，故通解为</a:t>
            </a:r>
          </a:p>
          <a:p>
            <a:pPr marL="571500" indent="-571500" algn="just" eaLnBrk="1" hangingPunct="1">
              <a:buSzTx/>
              <a:buFont typeface="Wingdings" panose="05000000000000000000" pitchFamily="2" charset="2"/>
              <a:buChar char="§"/>
            </a:pPr>
            <a:endParaRPr lang="zh-CN" altLang="en-US" dirty="0"/>
          </a:p>
          <a:p>
            <a:pPr marL="571500" indent="-571500" algn="just" eaLnBrk="1" hangingPunct="1">
              <a:buSzTx/>
              <a:buFont typeface="Wingdings" panose="05000000000000000000" pitchFamily="2" charset="2"/>
              <a:buNone/>
            </a:pPr>
            <a:r>
              <a:rPr lang="zh-CN" altLang="en-US" dirty="0"/>
              <a:t>     由                                           得方程组</a:t>
            </a:r>
          </a:p>
          <a:p>
            <a:pPr marL="571500" indent="-571500" algn="just" eaLnBrk="1" hangingPunct="1">
              <a:buSzTx/>
              <a:buFont typeface="Wingdings" panose="05000000000000000000" pitchFamily="2" charset="2"/>
              <a:buNone/>
            </a:pPr>
            <a:endParaRPr lang="zh-CN" altLang="en-US" dirty="0"/>
          </a:p>
          <a:p>
            <a:pPr marL="571500" indent="-571500" algn="just" eaLnBrk="1" hangingPunct="1">
              <a:buSzTx/>
              <a:buFont typeface="Wingdings" panose="05000000000000000000" pitchFamily="2" charset="2"/>
              <a:buNone/>
            </a:pPr>
            <a:r>
              <a:rPr lang="zh-CN" altLang="en-US" dirty="0"/>
              <a:t>                                    解之得  </a:t>
            </a:r>
          </a:p>
        </p:txBody>
      </p:sp>
      <p:sp>
        <p:nvSpPr>
          <p:cNvPr id="130053" name="Rectangle 3"/>
          <p:cNvSpPr>
            <a:spLocks noGrp="1" noChangeArrowheads="1"/>
          </p:cNvSpPr>
          <p:nvPr>
            <p:ph type="title"/>
          </p:nvPr>
        </p:nvSpPr>
        <p:spPr>
          <a:xfrm>
            <a:off x="1295400" y="152400"/>
            <a:ext cx="6386513" cy="882650"/>
          </a:xfrm>
          <a:noFill/>
        </p:spPr>
        <p:txBody>
          <a:bodyPr/>
          <a:lstStyle/>
          <a:p>
            <a:pPr eaLnBrk="1" hangingPunct="1"/>
            <a:r>
              <a:rPr lang="zh-CN" altLang="en-US"/>
              <a:t>应用举例</a:t>
            </a:r>
          </a:p>
        </p:txBody>
      </p:sp>
      <p:sp>
        <p:nvSpPr>
          <p:cNvPr id="130054"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0055"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0056"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0057"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0058"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0059"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0060"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0061"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0062"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0063" name="Rectangle 13"/>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0064" name="Rectangle 15"/>
          <p:cNvSpPr>
            <a:spLocks noChangeArrowheads="1"/>
          </p:cNvSpPr>
          <p:nvPr/>
        </p:nvSpPr>
        <p:spPr bwMode="auto">
          <a:xfrm>
            <a:off x="0" y="33099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30065" name="Object 14"/>
              <p:cNvSpPr txBox="1"/>
              <p:nvPr/>
            </p:nvSpPr>
            <p:spPr bwMode="auto">
              <a:xfrm>
                <a:off x="1547813" y="2060575"/>
                <a:ext cx="5184775" cy="508000"/>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𝑆</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𝐶</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𝑛</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1</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𝐶</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𝑛</m:t>
                          </m:r>
                        </m:e>
                        <m:sup>
                          <m:r>
                            <a:rPr lang="zh-CN" altLang="en-US" i="1">
                              <a:solidFill>
                                <a:srgbClr val="000000"/>
                              </a:solidFill>
                              <a:latin typeface="Cambria Math" panose="02040503050406030204" pitchFamily="18" charset="0"/>
                            </a:rPr>
                            <m:t>2</m:t>
                          </m:r>
                        </m:sup>
                      </m:sSup>
                    </m:oMath>
                  </m:oMathPara>
                </a14:m>
                <a:endParaRPr lang="zh-CN" altLang="en-US"/>
              </a:p>
            </p:txBody>
          </p:sp>
        </mc:Choice>
        <mc:Fallback xmlns="">
          <p:sp>
            <p:nvSpPr>
              <p:cNvPr id="130065" name="Object 14"/>
              <p:cNvSpPr txBox="1">
                <a:spLocks noRot="1" noChangeAspect="1" noMove="1" noResize="1" noEditPoints="1" noAdjustHandles="1" noChangeArrowheads="1" noChangeShapeType="1" noTextEdit="1"/>
              </p:cNvSpPr>
              <p:nvPr/>
            </p:nvSpPr>
            <p:spPr bwMode="auto">
              <a:xfrm>
                <a:off x="1547813" y="2060575"/>
                <a:ext cx="5184775" cy="508000"/>
              </a:xfrm>
              <a:prstGeom prst="rect">
                <a:avLst/>
              </a:prstGeom>
              <a:blipFill>
                <a:blip r:embed="rId2"/>
                <a:stretch>
                  <a:fillRect l="-118" b="-1205"/>
                </a:stretch>
              </a:blipFill>
              <a:ln>
                <a:noFill/>
              </a:ln>
            </p:spPr>
            <p:txBody>
              <a:bodyPr/>
              <a:lstStyle/>
              <a:p>
                <a:r>
                  <a:rPr lang="zh-CN" altLang="en-US">
                    <a:noFill/>
                  </a:rPr>
                  <a:t> </a:t>
                </a:r>
              </a:p>
            </p:txBody>
          </p:sp>
        </mc:Fallback>
      </mc:AlternateContent>
      <p:sp>
        <p:nvSpPr>
          <p:cNvPr id="130066" name="Rectangle 17"/>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24016" name="Object 16"/>
              <p:cNvSpPr txBox="1"/>
              <p:nvPr/>
            </p:nvSpPr>
            <p:spPr bwMode="auto">
              <a:xfrm>
                <a:off x="1326508" y="2555244"/>
                <a:ext cx="4843884" cy="94887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𝑆</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=0,</m:t>
                      </m:r>
                      <m:r>
                        <m:rPr>
                          <m:nor/>
                        </m:rPr>
                        <a:rPr lang="zh-CN" altLang="en-US" i="0">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𝑆</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=1</m:t>
                      </m:r>
                      <m:r>
                        <a:rPr lang="zh-CN" altLang="en-US" i="1" smtClean="0">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𝑆</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=3</m:t>
                      </m:r>
                    </m:oMath>
                  </m:oMathPara>
                </a14:m>
                <a:endParaRPr lang="zh-CN" altLang="en-US" dirty="0"/>
              </a:p>
            </p:txBody>
          </p:sp>
        </mc:Choice>
        <mc:Fallback xmlns="">
          <p:sp>
            <p:nvSpPr>
              <p:cNvPr id="10624016" name="Object 16"/>
              <p:cNvSpPr txBox="1">
                <a:spLocks noRot="1" noChangeAspect="1" noMove="1" noResize="1" noEditPoints="1" noAdjustHandles="1" noChangeArrowheads="1" noChangeShapeType="1" noTextEdit="1"/>
              </p:cNvSpPr>
              <p:nvPr/>
            </p:nvSpPr>
            <p:spPr bwMode="auto">
              <a:xfrm>
                <a:off x="1326508" y="2555244"/>
                <a:ext cx="4843884" cy="948878"/>
              </a:xfrm>
              <a:prstGeom prst="rect">
                <a:avLst/>
              </a:prstGeom>
              <a:blipFill>
                <a:blip r:embed="rId3"/>
                <a:stretch>
                  <a:fillRect l="-378"/>
                </a:stretch>
              </a:blipFill>
              <a:ln>
                <a:noFill/>
              </a:ln>
            </p:spPr>
            <p:txBody>
              <a:bodyPr/>
              <a:lstStyle/>
              <a:p>
                <a:r>
                  <a:rPr lang="zh-CN" altLang="en-US">
                    <a:noFill/>
                  </a:rPr>
                  <a:t> </a:t>
                </a:r>
              </a:p>
            </p:txBody>
          </p:sp>
        </mc:Fallback>
      </mc:AlternateContent>
      <p:sp>
        <p:nvSpPr>
          <p:cNvPr id="130068" name="Rectangle 19"/>
          <p:cNvSpPr>
            <a:spLocks noChangeArrowheads="1"/>
          </p:cNvSpPr>
          <p:nvPr/>
        </p:nvSpPr>
        <p:spPr bwMode="auto">
          <a:xfrm>
            <a:off x="0" y="30718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24018" name="Object 18"/>
              <p:cNvSpPr txBox="1"/>
              <p:nvPr/>
            </p:nvSpPr>
            <p:spPr bwMode="auto">
              <a:xfrm>
                <a:off x="1104106" y="3206751"/>
                <a:ext cx="2796381" cy="151838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=1</m:t>
                                </m:r>
                              </m:e>
                            </m:mr>
                            <m:mr>
                              <m:e>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+4</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=3</m:t>
                                </m:r>
                              </m:e>
                            </m:mr>
                          </m:m>
                        </m:e>
                      </m:d>
                    </m:oMath>
                  </m:oMathPara>
                </a14:m>
                <a:endParaRPr lang="zh-CN" altLang="en-US" dirty="0"/>
              </a:p>
            </p:txBody>
          </p:sp>
        </mc:Choice>
        <mc:Fallback xmlns="">
          <p:sp>
            <p:nvSpPr>
              <p:cNvPr id="10624018" name="Object 18"/>
              <p:cNvSpPr txBox="1">
                <a:spLocks noRot="1" noChangeAspect="1" noMove="1" noResize="1" noEditPoints="1" noAdjustHandles="1" noChangeArrowheads="1" noChangeShapeType="1" noTextEdit="1"/>
              </p:cNvSpPr>
              <p:nvPr/>
            </p:nvSpPr>
            <p:spPr bwMode="auto">
              <a:xfrm>
                <a:off x="1104106" y="3206751"/>
                <a:ext cx="2796381" cy="1518387"/>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24020" name="Object 20"/>
              <p:cNvSpPr txBox="1"/>
              <p:nvPr/>
            </p:nvSpPr>
            <p:spPr bwMode="auto">
              <a:xfrm>
                <a:off x="5471194" y="3206751"/>
                <a:ext cx="1643211" cy="158432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=1/2</m:t>
                                </m:r>
                              </m:e>
                            </m:mr>
                            <m:mr>
                              <m:e>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=1/2</m:t>
                                </m:r>
                              </m:e>
                            </m:mr>
                          </m:m>
                        </m:e>
                      </m:d>
                    </m:oMath>
                  </m:oMathPara>
                </a14:m>
                <a:endParaRPr lang="zh-CN" altLang="en-US" dirty="0"/>
              </a:p>
            </p:txBody>
          </p:sp>
        </mc:Choice>
        <mc:Fallback xmlns="">
          <p:sp>
            <p:nvSpPr>
              <p:cNvPr id="10624020" name="Object 20"/>
              <p:cNvSpPr txBox="1">
                <a:spLocks noRot="1" noChangeAspect="1" noMove="1" noResize="1" noEditPoints="1" noAdjustHandles="1" noChangeArrowheads="1" noChangeShapeType="1" noTextEdit="1"/>
              </p:cNvSpPr>
              <p:nvPr/>
            </p:nvSpPr>
            <p:spPr bwMode="auto">
              <a:xfrm>
                <a:off x="5471194" y="3206751"/>
                <a:ext cx="1643211" cy="1584323"/>
              </a:xfrm>
              <a:prstGeom prst="rect">
                <a:avLst/>
              </a:prstGeom>
              <a:blipFill>
                <a:blip r:embed="rId5"/>
                <a:stretch>
                  <a:fillRect/>
                </a:stretch>
              </a:blipFill>
              <a:ln>
                <a:noFill/>
              </a:ln>
            </p:spPr>
            <p:txBody>
              <a:bodyPr/>
              <a:lstStyle/>
              <a:p>
                <a:r>
                  <a:rPr lang="zh-CN" altLang="en-US">
                    <a:noFill/>
                  </a:rPr>
                  <a:t> </a:t>
                </a:r>
              </a:p>
            </p:txBody>
          </p:sp>
        </mc:Fallback>
      </mc:AlternateContent>
      <p:sp>
        <p:nvSpPr>
          <p:cNvPr id="130071" name="Rectangle 22"/>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24021" name="Object 21"/>
              <p:cNvSpPr txBox="1"/>
              <p:nvPr/>
            </p:nvSpPr>
            <p:spPr bwMode="auto">
              <a:xfrm>
                <a:off x="1324450" y="4897476"/>
                <a:ext cx="5479798" cy="112381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𝑆</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𝑛</m:t>
                          </m:r>
                        </m:sup>
                        <m:e>
                          <m:r>
                            <a:rPr lang="zh-CN" altLang="en-US" i="1">
                              <a:solidFill>
                                <a:srgbClr val="000000"/>
                              </a:solidFill>
                              <a:latin typeface="Cambria Math" panose="02040503050406030204" pitchFamily="18" charset="0"/>
                            </a:rPr>
                            <m:t>𝑘</m:t>
                          </m:r>
                        </m:e>
                      </m:nary>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𝑛</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oMath>
                  </m:oMathPara>
                </a14:m>
                <a:endParaRPr lang="zh-CN" altLang="en-US" dirty="0"/>
              </a:p>
            </p:txBody>
          </p:sp>
        </mc:Choice>
        <mc:Fallback xmlns="">
          <p:sp>
            <p:nvSpPr>
              <p:cNvPr id="10624021" name="Object 21"/>
              <p:cNvSpPr txBox="1">
                <a:spLocks noRot="1" noChangeAspect="1" noMove="1" noResize="1" noEditPoints="1" noAdjustHandles="1" noChangeArrowheads="1" noChangeShapeType="1" noTextEdit="1"/>
              </p:cNvSpPr>
              <p:nvPr/>
            </p:nvSpPr>
            <p:spPr bwMode="auto">
              <a:xfrm>
                <a:off x="1324450" y="4897476"/>
                <a:ext cx="5479798" cy="1123812"/>
              </a:xfrm>
              <a:prstGeom prst="rect">
                <a:avLst/>
              </a:prstGeom>
              <a:blipFill>
                <a:blip r:embed="rId6"/>
                <a:stretch>
                  <a:fillRect/>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24002">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62400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1074"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9889EEA6-E50D-496A-AAF2-0F77B399531C}"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31075"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61C976AF-07A8-4FB8-B2D7-A917B3CCDFE6}" type="slidenum">
              <a:rPr kumimoji="0" lang="en-US" altLang="zh-CN" sz="1400">
                <a:ea typeface="宋体" panose="02010600030101010101" pitchFamily="2" charset="-122"/>
              </a:rPr>
              <a:pPr/>
              <a:t>148</a:t>
            </a:fld>
            <a:endParaRPr kumimoji="0" lang="en-US" altLang="zh-CN" sz="1400">
              <a:ea typeface="宋体" panose="02010600030101010101" pitchFamily="2" charset="-122"/>
            </a:endParaRPr>
          </a:p>
        </p:txBody>
      </p:sp>
      <p:sp>
        <p:nvSpPr>
          <p:cNvPr id="10625026" name="Rectangle 2"/>
          <p:cNvSpPr>
            <a:spLocks noGrp="1" noChangeArrowheads="1"/>
          </p:cNvSpPr>
          <p:nvPr>
            <p:ph type="body" idx="1"/>
          </p:nvPr>
        </p:nvSpPr>
        <p:spPr>
          <a:xfrm>
            <a:off x="268288" y="1501775"/>
            <a:ext cx="8875712" cy="5023565"/>
          </a:xfrm>
        </p:spPr>
        <p:txBody>
          <a:bodyPr/>
          <a:lstStyle/>
          <a:p>
            <a:pPr marL="571500" indent="-571500" eaLnBrk="1" hangingPunct="1"/>
            <a:r>
              <a:rPr lang="zh-CN" altLang="en-US" dirty="0"/>
              <a:t>设</a:t>
            </a:r>
            <a:r>
              <a:rPr lang="en-US" altLang="zh-CN" dirty="0">
                <a:latin typeface="黑体" panose="02010609060101010101" pitchFamily="49" charset="-122"/>
              </a:rPr>
              <a:t>{a</a:t>
            </a:r>
            <a:r>
              <a:rPr lang="en-US" altLang="zh-CN" baseline="-25000" dirty="0">
                <a:latin typeface="黑体" panose="02010609060101010101" pitchFamily="49" charset="-122"/>
              </a:rPr>
              <a:t>n</a:t>
            </a:r>
            <a:r>
              <a:rPr lang="en-US" altLang="zh-CN" dirty="0">
                <a:latin typeface="黑体" panose="02010609060101010101" pitchFamily="49" charset="-122"/>
              </a:rPr>
              <a:t>}</a:t>
            </a:r>
            <a:r>
              <a:rPr lang="zh-CN" altLang="en-US" dirty="0"/>
              <a:t>是给定的序列，令</a:t>
            </a:r>
          </a:p>
          <a:p>
            <a:pPr marL="571500" indent="-571500" eaLnBrk="1" hangingPunct="1"/>
            <a:endParaRPr lang="zh-CN" altLang="en-US" dirty="0"/>
          </a:p>
          <a:p>
            <a:pPr marL="571500" indent="-571500" eaLnBrk="1" hangingPunct="1"/>
            <a:endParaRPr lang="zh-CN" altLang="en-US" sz="1400" dirty="0"/>
          </a:p>
          <a:p>
            <a:pPr marL="571500" indent="-571500" eaLnBrk="1" hangingPunct="1">
              <a:buFont typeface="Wingdings" panose="05000000000000000000" pitchFamily="2" charset="2"/>
              <a:buNone/>
            </a:pPr>
            <a:r>
              <a:rPr lang="zh-CN" altLang="en-US" dirty="0"/>
              <a:t>              称为      的</a:t>
            </a:r>
            <a:r>
              <a:rPr lang="en-US" altLang="zh-CN" dirty="0">
                <a:latin typeface="黑体" panose="02010609060101010101" pitchFamily="49" charset="-122"/>
              </a:rPr>
              <a:t>k</a:t>
            </a:r>
            <a:r>
              <a:rPr lang="zh-CN" altLang="en-US" dirty="0"/>
              <a:t>阶差分。</a:t>
            </a:r>
          </a:p>
          <a:p>
            <a:pPr marL="571500" indent="-571500" eaLnBrk="1" hangingPunct="1"/>
            <a:r>
              <a:rPr lang="zh-CN" altLang="en-US" dirty="0">
                <a:latin typeface="黑体" panose="02010609060101010101" pitchFamily="49" charset="-122"/>
              </a:rPr>
              <a:t>例 给定序列 </a:t>
            </a:r>
            <a:r>
              <a:rPr lang="en-US" altLang="zh-CN" dirty="0">
                <a:latin typeface="黑体" panose="02010609060101010101" pitchFamily="49" charset="-122"/>
              </a:rPr>
              <a:t>1  6  15  28  45  66  91</a:t>
            </a:r>
            <a:r>
              <a:rPr lang="en-US" altLang="zh-CN" dirty="0">
                <a:latin typeface="Times New Roman" panose="02020603050405020304" pitchFamily="18" charset="0"/>
              </a:rPr>
              <a:t>…</a:t>
            </a:r>
            <a:r>
              <a:rPr lang="en-US" altLang="zh-CN" dirty="0">
                <a:latin typeface="黑体" panose="02010609060101010101" pitchFamily="49" charset="-122"/>
              </a:rPr>
              <a:t>.</a:t>
            </a:r>
          </a:p>
          <a:p>
            <a:pPr marL="571500" indent="-571500" eaLnBrk="1" hangingPunct="1">
              <a:buFont typeface="Wingdings" panose="05000000000000000000" pitchFamily="2" charset="2"/>
              <a:buNone/>
            </a:pPr>
            <a:r>
              <a:rPr lang="en-US" altLang="zh-CN" dirty="0">
                <a:latin typeface="黑体" panose="02010609060101010101" pitchFamily="49" charset="-122"/>
              </a:rPr>
              <a:t>   </a:t>
            </a:r>
            <a:r>
              <a:rPr lang="zh-CN" altLang="en-US" dirty="0">
                <a:latin typeface="黑体" panose="02010609060101010101" pitchFamily="49" charset="-122"/>
              </a:rPr>
              <a:t>那么有        。</a:t>
            </a:r>
          </a:p>
          <a:p>
            <a:pPr marL="571500" indent="-571500" eaLnBrk="1" hangingPunct="1"/>
            <a:endParaRPr lang="en-US" altLang="zh-CN" dirty="0">
              <a:latin typeface="黑体" panose="02010609060101010101" pitchFamily="49" charset="-122"/>
            </a:endParaRPr>
          </a:p>
          <a:p>
            <a:pPr marL="571500" indent="-571500" eaLnBrk="1" hangingPunct="1"/>
            <a:r>
              <a:rPr lang="zh-CN" altLang="en-US" dirty="0">
                <a:latin typeface="黑体" panose="02010609060101010101" pitchFamily="49" charset="-122"/>
              </a:rPr>
              <a:t>若    是</a:t>
            </a:r>
            <a:r>
              <a:rPr lang="en-US" altLang="zh-CN" dirty="0">
                <a:latin typeface="黑体" panose="02010609060101010101" pitchFamily="49" charset="-122"/>
              </a:rPr>
              <a:t>n</a:t>
            </a:r>
            <a:r>
              <a:rPr lang="zh-CN" altLang="en-US" dirty="0">
                <a:latin typeface="黑体" panose="02010609060101010101" pitchFamily="49" charset="-122"/>
              </a:rPr>
              <a:t>的</a:t>
            </a:r>
            <a:r>
              <a:rPr lang="en-US" altLang="zh-CN" dirty="0">
                <a:latin typeface="黑体" panose="02010609060101010101" pitchFamily="49" charset="-122"/>
              </a:rPr>
              <a:t>r</a:t>
            </a:r>
            <a:r>
              <a:rPr lang="zh-CN" altLang="en-US" dirty="0">
                <a:latin typeface="黑体" panose="02010609060101010101" pitchFamily="49" charset="-122"/>
              </a:rPr>
              <a:t>次多项式，那么</a:t>
            </a:r>
            <a:r>
              <a:rPr lang="en-US" altLang="zh-CN" dirty="0">
                <a:latin typeface="黑体" panose="02010609060101010101" pitchFamily="49" charset="-122"/>
              </a:rPr>
              <a:t>a</a:t>
            </a:r>
            <a:r>
              <a:rPr lang="en-US" altLang="zh-CN" baseline="-25000" dirty="0">
                <a:latin typeface="黑体" panose="02010609060101010101" pitchFamily="49" charset="-122"/>
              </a:rPr>
              <a:t>n</a:t>
            </a:r>
            <a:r>
              <a:rPr lang="zh-CN" altLang="en-US" dirty="0">
                <a:latin typeface="黑体" panose="02010609060101010101" pitchFamily="49" charset="-122"/>
              </a:rPr>
              <a:t>是</a:t>
            </a:r>
            <a:r>
              <a:rPr lang="en-US" altLang="zh-CN" dirty="0">
                <a:latin typeface="黑体" panose="02010609060101010101" pitchFamily="49" charset="-122"/>
              </a:rPr>
              <a:t>n</a:t>
            </a:r>
            <a:r>
              <a:rPr lang="zh-CN" altLang="en-US" dirty="0">
                <a:latin typeface="黑体" panose="02010609060101010101" pitchFamily="49" charset="-122"/>
              </a:rPr>
              <a:t>的</a:t>
            </a:r>
            <a:r>
              <a:rPr lang="en-US" altLang="zh-CN" dirty="0">
                <a:latin typeface="黑体" panose="02010609060101010101" pitchFamily="49" charset="-122"/>
              </a:rPr>
              <a:t>r+1</a:t>
            </a:r>
            <a:r>
              <a:rPr lang="zh-CN" altLang="en-US" dirty="0">
                <a:latin typeface="黑体" panose="02010609060101010101" pitchFamily="49" charset="-122"/>
              </a:rPr>
              <a:t>次多项式</a:t>
            </a:r>
            <a:r>
              <a:rPr lang="zh-CN" altLang="en-US" dirty="0"/>
              <a:t>。</a:t>
            </a:r>
          </a:p>
        </p:txBody>
      </p:sp>
      <p:sp>
        <p:nvSpPr>
          <p:cNvPr id="131077" name="Rectangle 3"/>
          <p:cNvSpPr>
            <a:spLocks noGrp="1" noChangeArrowheads="1"/>
          </p:cNvSpPr>
          <p:nvPr>
            <p:ph type="title"/>
          </p:nvPr>
        </p:nvSpPr>
        <p:spPr>
          <a:xfrm>
            <a:off x="1295400" y="152400"/>
            <a:ext cx="6386513" cy="882650"/>
          </a:xfrm>
          <a:noFill/>
        </p:spPr>
        <p:txBody>
          <a:bodyPr/>
          <a:lstStyle/>
          <a:p>
            <a:pPr eaLnBrk="1" hangingPunct="1"/>
            <a:r>
              <a:rPr lang="zh-CN" altLang="en-US"/>
              <a:t>应用举例</a:t>
            </a:r>
          </a:p>
        </p:txBody>
      </p:sp>
      <p:sp>
        <p:nvSpPr>
          <p:cNvPr id="131078"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1079"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1080"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1081"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1082"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1083"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1084"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1085"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1086"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1087" name="Rectangle 13"/>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1088" name="Rectangle 15"/>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31089" name="Object 14"/>
              <p:cNvSpPr txBox="1"/>
              <p:nvPr/>
            </p:nvSpPr>
            <p:spPr bwMode="auto">
              <a:xfrm>
                <a:off x="1163296" y="2098681"/>
                <a:ext cx="2705271" cy="576259"/>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i="1">
                          <a:solidFill>
                            <a:srgbClr val="000000"/>
                          </a:solidFill>
                          <a:latin typeface="Cambria Math" panose="02040503050406030204" pitchFamily="18" charset="0"/>
                        </a:rPr>
                        <m:t>Δ</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oMath>
                  </m:oMathPara>
                </a14:m>
                <a:endParaRPr lang="zh-CN" altLang="en-US" dirty="0"/>
              </a:p>
            </p:txBody>
          </p:sp>
        </mc:Choice>
        <mc:Fallback xmlns="">
          <p:sp>
            <p:nvSpPr>
              <p:cNvPr id="131089" name="Object 14"/>
              <p:cNvSpPr txBox="1">
                <a:spLocks noRot="1" noChangeAspect="1" noMove="1" noResize="1" noEditPoints="1" noAdjustHandles="1" noChangeArrowheads="1" noChangeShapeType="1" noTextEdit="1"/>
              </p:cNvSpPr>
              <p:nvPr/>
            </p:nvSpPr>
            <p:spPr bwMode="auto">
              <a:xfrm>
                <a:off x="1163296" y="2098681"/>
                <a:ext cx="2705271" cy="576259"/>
              </a:xfrm>
              <a:prstGeom prst="rect">
                <a:avLst/>
              </a:prstGeom>
              <a:blipFill>
                <a:blip r:embed="rId2"/>
                <a:stretch>
                  <a:fillRect l="-676"/>
                </a:stretch>
              </a:blipFill>
              <a:ln>
                <a:noFill/>
              </a:ln>
            </p:spPr>
            <p:txBody>
              <a:bodyPr/>
              <a:lstStyle/>
              <a:p>
                <a:r>
                  <a:rPr lang="zh-CN" altLang="en-US">
                    <a:noFill/>
                  </a:rPr>
                  <a:t> </a:t>
                </a:r>
              </a:p>
            </p:txBody>
          </p:sp>
        </mc:Fallback>
      </mc:AlternateContent>
      <p:sp>
        <p:nvSpPr>
          <p:cNvPr id="131090" name="Rectangle 17"/>
          <p:cNvSpPr>
            <a:spLocks noChangeArrowheads="1"/>
          </p:cNvSpPr>
          <p:nvPr/>
        </p:nvSpPr>
        <p:spPr bwMode="auto">
          <a:xfrm>
            <a:off x="0" y="33099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31091" name="Object 16"/>
              <p:cNvSpPr txBox="1"/>
              <p:nvPr/>
            </p:nvSpPr>
            <p:spPr bwMode="auto">
              <a:xfrm>
                <a:off x="4108621" y="2038350"/>
                <a:ext cx="2951956" cy="630239"/>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m:rPr>
                              <m:sty m:val="p"/>
                            </m:rPr>
                            <a:rPr lang="zh-CN" altLang="en-US" i="1">
                              <a:solidFill>
                                <a:srgbClr val="000000"/>
                              </a:solidFill>
                              <a:latin typeface="Cambria Math" panose="02040503050406030204" pitchFamily="18" charset="0"/>
                            </a:rPr>
                            <m:t>Δ</m:t>
                          </m:r>
                        </m:e>
                        <m:sup>
                          <m:r>
                            <a:rPr lang="zh-CN" altLang="en-US" i="1">
                              <a:solidFill>
                                <a:srgbClr val="000000"/>
                              </a:solidFill>
                              <a:latin typeface="Cambria Math" panose="02040503050406030204" pitchFamily="18" charset="0"/>
                            </a:rPr>
                            <m:t>𝑘</m:t>
                          </m:r>
                        </m:sup>
                      </m:s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
                        <m:rPr>
                          <m:sty m:val="p"/>
                        </m:rPr>
                        <a:rPr lang="zh-CN" altLang="en-US" i="1">
                          <a:solidFill>
                            <a:srgbClr val="000000"/>
                          </a:solidFill>
                          <a:latin typeface="Cambria Math" panose="02040503050406030204" pitchFamily="18" charset="0"/>
                        </a:rPr>
                        <m:t>Δ</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m:rPr>
                              <m:sty m:val="p"/>
                            </m:rPr>
                            <a:rPr lang="zh-CN" altLang="en-US" i="1">
                              <a:solidFill>
                                <a:srgbClr val="000000"/>
                              </a:solidFill>
                              <a:latin typeface="Cambria Math" panose="02040503050406030204" pitchFamily="18" charset="0"/>
                            </a:rPr>
                            <m:t>Δ</m:t>
                          </m:r>
                        </m:e>
                        <m:sup>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sup>
                      </m:s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31091" name="Object 16"/>
              <p:cNvSpPr txBox="1">
                <a:spLocks noRot="1" noChangeAspect="1" noMove="1" noResize="1" noEditPoints="1" noAdjustHandles="1" noChangeArrowheads="1" noChangeShapeType="1" noTextEdit="1"/>
              </p:cNvSpPr>
              <p:nvPr/>
            </p:nvSpPr>
            <p:spPr bwMode="auto">
              <a:xfrm>
                <a:off x="4108621" y="2038350"/>
                <a:ext cx="2951956" cy="630239"/>
              </a:xfrm>
              <a:prstGeom prst="rect">
                <a:avLst/>
              </a:prstGeom>
              <a:blipFill>
                <a:blip r:embed="rId3"/>
                <a:stretch>
                  <a:fillRect/>
                </a:stretch>
              </a:blipFill>
              <a:ln>
                <a:noFill/>
              </a:ln>
            </p:spPr>
            <p:txBody>
              <a:bodyPr/>
              <a:lstStyle/>
              <a:p>
                <a:r>
                  <a:rPr lang="zh-CN" altLang="en-US">
                    <a:noFill/>
                  </a:rPr>
                  <a:t> </a:t>
                </a:r>
              </a:p>
            </p:txBody>
          </p:sp>
        </mc:Fallback>
      </mc:AlternateContent>
      <p:sp>
        <p:nvSpPr>
          <p:cNvPr id="131092" name="Rectangle 19"/>
          <p:cNvSpPr>
            <a:spLocks noChangeArrowheads="1"/>
          </p:cNvSpPr>
          <p:nvPr/>
        </p:nvSpPr>
        <p:spPr bwMode="auto">
          <a:xfrm>
            <a:off x="0" y="33099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31093" name="Object 18"/>
              <p:cNvSpPr txBox="1"/>
              <p:nvPr/>
            </p:nvSpPr>
            <p:spPr bwMode="auto">
              <a:xfrm>
                <a:off x="812119" y="2678114"/>
                <a:ext cx="951570" cy="536574"/>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m:rPr>
                              <m:sty m:val="p"/>
                            </m:rPr>
                            <a:rPr lang="zh-CN" altLang="en-US" i="1">
                              <a:solidFill>
                                <a:srgbClr val="000000"/>
                              </a:solidFill>
                              <a:latin typeface="Cambria Math" panose="02040503050406030204" pitchFamily="18" charset="0"/>
                            </a:rPr>
                            <m:t>Δ</m:t>
                          </m:r>
                        </m:e>
                        <m:sup>
                          <m:r>
                            <a:rPr lang="zh-CN" altLang="en-US" i="1">
                              <a:solidFill>
                                <a:srgbClr val="000000"/>
                              </a:solidFill>
                              <a:latin typeface="Cambria Math" panose="02040503050406030204" pitchFamily="18" charset="0"/>
                            </a:rPr>
                            <m:t>𝑘</m:t>
                          </m:r>
                        </m:sup>
                      </m:s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oMath>
                  </m:oMathPara>
                </a14:m>
                <a:endParaRPr lang="zh-CN" altLang="en-US" dirty="0"/>
              </a:p>
            </p:txBody>
          </p:sp>
        </mc:Choice>
        <mc:Fallback xmlns="">
          <p:sp>
            <p:nvSpPr>
              <p:cNvPr id="131093" name="Object 18"/>
              <p:cNvSpPr txBox="1">
                <a:spLocks noRot="1" noChangeAspect="1" noMove="1" noResize="1" noEditPoints="1" noAdjustHandles="1" noChangeArrowheads="1" noChangeShapeType="1" noTextEdit="1"/>
              </p:cNvSpPr>
              <p:nvPr/>
            </p:nvSpPr>
            <p:spPr bwMode="auto">
              <a:xfrm>
                <a:off x="812119" y="2678114"/>
                <a:ext cx="951570" cy="536574"/>
              </a:xfrm>
              <a:prstGeom prst="rect">
                <a:avLst/>
              </a:prstGeom>
              <a:blipFill>
                <a:blip r:embed="rId4"/>
                <a:stretch>
                  <a:fillRect/>
                </a:stretch>
              </a:blipFill>
              <a:ln>
                <a:noFill/>
              </a:ln>
            </p:spPr>
            <p:txBody>
              <a:bodyPr/>
              <a:lstStyle/>
              <a:p>
                <a:r>
                  <a:rPr lang="zh-CN" altLang="en-US">
                    <a:noFill/>
                  </a:rPr>
                  <a:t> </a:t>
                </a:r>
              </a:p>
            </p:txBody>
          </p:sp>
        </mc:Fallback>
      </mc:AlternateContent>
      <p:sp>
        <p:nvSpPr>
          <p:cNvPr id="131094" name="Rectangle 21"/>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31095" name="Object 20"/>
              <p:cNvSpPr txBox="1"/>
              <p:nvPr/>
            </p:nvSpPr>
            <p:spPr bwMode="auto">
              <a:xfrm>
                <a:off x="2555875" y="2781300"/>
                <a:ext cx="455613" cy="57626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oMath>
                  </m:oMathPara>
                </a14:m>
                <a:endParaRPr lang="zh-CN" altLang="en-US"/>
              </a:p>
            </p:txBody>
          </p:sp>
        </mc:Choice>
        <mc:Fallback xmlns="">
          <p:sp>
            <p:nvSpPr>
              <p:cNvPr id="131095" name="Object 20"/>
              <p:cNvSpPr txBox="1">
                <a:spLocks noRot="1" noChangeAspect="1" noMove="1" noResize="1" noEditPoints="1" noAdjustHandles="1" noChangeArrowheads="1" noChangeShapeType="1" noTextEdit="1"/>
              </p:cNvSpPr>
              <p:nvPr/>
            </p:nvSpPr>
            <p:spPr bwMode="auto">
              <a:xfrm>
                <a:off x="2555875" y="2781300"/>
                <a:ext cx="455613" cy="576263"/>
              </a:xfrm>
              <a:prstGeom prst="rect">
                <a:avLst/>
              </a:prstGeom>
              <a:blipFill>
                <a:blip r:embed="rId5"/>
                <a:stretch>
                  <a:fillRect r="-2667"/>
                </a:stretch>
              </a:blipFill>
              <a:ln>
                <a:noFill/>
              </a:ln>
            </p:spPr>
            <p:txBody>
              <a:bodyPr/>
              <a:lstStyle/>
              <a:p>
                <a:r>
                  <a:rPr lang="zh-CN" altLang="en-US">
                    <a:noFill/>
                  </a:rPr>
                  <a:t> </a:t>
                </a:r>
              </a:p>
            </p:txBody>
          </p:sp>
        </mc:Fallback>
      </mc:AlternateContent>
      <p:sp>
        <p:nvSpPr>
          <p:cNvPr id="131096" name="Rectangle 23"/>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25046" name="Object 22"/>
              <p:cNvSpPr txBox="1"/>
              <p:nvPr/>
            </p:nvSpPr>
            <p:spPr bwMode="auto">
              <a:xfrm>
                <a:off x="2006943" y="3810503"/>
                <a:ext cx="1556945" cy="530226"/>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m:rPr>
                              <m:sty m:val="p"/>
                            </m:rPr>
                            <a:rPr lang="zh-CN" altLang="en-US" i="1">
                              <a:solidFill>
                                <a:srgbClr val="000000"/>
                              </a:solidFill>
                              <a:latin typeface="Cambria Math" panose="02040503050406030204" pitchFamily="18" charset="0"/>
                            </a:rPr>
                            <m:t>Δ</m:t>
                          </m:r>
                        </m:e>
                        <m:sup>
                          <m:r>
                            <a:rPr lang="zh-CN" altLang="en-US" i="1">
                              <a:solidFill>
                                <a:srgbClr val="000000"/>
                              </a:solidFill>
                              <a:latin typeface="Cambria Math" panose="02040503050406030204" pitchFamily="18" charset="0"/>
                            </a:rPr>
                            <m:t>2</m:t>
                          </m:r>
                        </m:sup>
                      </m:s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=4</m:t>
                      </m:r>
                    </m:oMath>
                  </m:oMathPara>
                </a14:m>
                <a:endParaRPr lang="zh-CN" altLang="en-US" dirty="0"/>
              </a:p>
            </p:txBody>
          </p:sp>
        </mc:Choice>
        <mc:Fallback xmlns="">
          <p:sp>
            <p:nvSpPr>
              <p:cNvPr id="10625046" name="Object 22"/>
              <p:cNvSpPr txBox="1">
                <a:spLocks noRot="1" noChangeAspect="1" noMove="1" noResize="1" noEditPoints="1" noAdjustHandles="1" noChangeArrowheads="1" noChangeShapeType="1" noTextEdit="1"/>
              </p:cNvSpPr>
              <p:nvPr/>
            </p:nvSpPr>
            <p:spPr bwMode="auto">
              <a:xfrm>
                <a:off x="2006943" y="3810503"/>
                <a:ext cx="1556945" cy="530226"/>
              </a:xfrm>
              <a:prstGeom prst="rect">
                <a:avLst/>
              </a:prstGeom>
              <a:blipFill>
                <a:blip r:embed="rId6"/>
                <a:stretch>
                  <a:fillRect l="-781"/>
                </a:stretch>
              </a:blipFill>
              <a:ln>
                <a:noFill/>
              </a:ln>
            </p:spPr>
            <p:txBody>
              <a:bodyPr/>
              <a:lstStyle/>
              <a:p>
                <a:r>
                  <a:rPr lang="zh-CN" altLang="en-US">
                    <a:noFill/>
                  </a:rPr>
                  <a:t> </a:t>
                </a:r>
              </a:p>
            </p:txBody>
          </p:sp>
        </mc:Fallback>
      </mc:AlternateContent>
      <p:sp>
        <p:nvSpPr>
          <p:cNvPr id="131098" name="Rectangle 25"/>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25048" name="Object 24"/>
              <p:cNvSpPr txBox="1"/>
              <p:nvPr/>
            </p:nvSpPr>
            <p:spPr bwMode="auto">
              <a:xfrm>
                <a:off x="1331912" y="4836531"/>
                <a:ext cx="675031" cy="56195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i="1">
                          <a:solidFill>
                            <a:srgbClr val="000000"/>
                          </a:solidFill>
                          <a:latin typeface="Cambria Math" panose="02040503050406030204" pitchFamily="18" charset="0"/>
                        </a:rPr>
                        <m:t>Δ</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oMath>
                  </m:oMathPara>
                </a14:m>
                <a:endParaRPr lang="zh-CN" altLang="en-US" dirty="0"/>
              </a:p>
            </p:txBody>
          </p:sp>
        </mc:Choice>
        <mc:Fallback xmlns="">
          <p:sp>
            <p:nvSpPr>
              <p:cNvPr id="10625048" name="Object 24"/>
              <p:cNvSpPr txBox="1">
                <a:spLocks noRot="1" noChangeAspect="1" noMove="1" noResize="1" noEditPoints="1" noAdjustHandles="1" noChangeArrowheads="1" noChangeShapeType="1" noTextEdit="1"/>
              </p:cNvSpPr>
              <p:nvPr/>
            </p:nvSpPr>
            <p:spPr bwMode="auto">
              <a:xfrm>
                <a:off x="1331912" y="4836531"/>
                <a:ext cx="675031" cy="561955"/>
              </a:xfrm>
              <a:prstGeom prst="rect">
                <a:avLst/>
              </a:prstGeom>
              <a:blipFill>
                <a:blip r:embed="rId7"/>
                <a:stretch>
                  <a:fillRect l="-1802"/>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2502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625026">
                                            <p:txEl>
                                              <p:pRg st="5" end="5"/>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62502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2098"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416207C6-BB9F-4887-8EE8-14BA90AB074E}"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32099"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EE8AB37F-BDD6-425D-A7AF-238A84AE617D}" type="slidenum">
              <a:rPr kumimoji="0" lang="en-US" altLang="zh-CN" sz="1400">
                <a:ea typeface="宋体" panose="02010600030101010101" pitchFamily="2" charset="-122"/>
              </a:rPr>
              <a:pPr/>
              <a:t>149</a:t>
            </a:fld>
            <a:endParaRPr kumimoji="0" lang="en-US" altLang="zh-CN" sz="1400">
              <a:ea typeface="宋体" panose="02010600030101010101" pitchFamily="2" charset="-122"/>
            </a:endParaRPr>
          </a:p>
        </p:txBody>
      </p:sp>
      <p:sp>
        <p:nvSpPr>
          <p:cNvPr id="10626050" name="Rectangle 2"/>
          <p:cNvSpPr>
            <a:spLocks noGrp="1" noChangeArrowheads="1"/>
          </p:cNvSpPr>
          <p:nvPr>
            <p:ph type="body" idx="1"/>
          </p:nvPr>
        </p:nvSpPr>
        <p:spPr>
          <a:xfrm>
            <a:off x="268288" y="1501775"/>
            <a:ext cx="8421687" cy="4670425"/>
          </a:xfrm>
        </p:spPr>
        <p:txBody>
          <a:bodyPr/>
          <a:lstStyle/>
          <a:p>
            <a:pPr marL="571500" indent="-571500" algn="just" eaLnBrk="1" hangingPunct="1">
              <a:buSzTx/>
              <a:buFont typeface="Wingdings" panose="05000000000000000000" pitchFamily="2" charset="2"/>
              <a:buChar char="§"/>
            </a:pPr>
            <a:r>
              <a:rPr lang="zh-CN" altLang="en-US" dirty="0">
                <a:latin typeface="黑体" panose="02010609060101010101" pitchFamily="49" charset="-122"/>
              </a:rPr>
              <a:t>例</a:t>
            </a:r>
            <a:r>
              <a:rPr lang="en-US" altLang="zh-CN" dirty="0">
                <a:latin typeface="黑体" panose="02010609060101010101" pitchFamily="49" charset="-122"/>
              </a:rPr>
              <a:t>2.51 </a:t>
            </a:r>
            <a:r>
              <a:rPr lang="zh-CN" altLang="en-US" dirty="0">
                <a:latin typeface="黑体" panose="02010609060101010101" pitchFamily="49" charset="-122"/>
              </a:rPr>
              <a:t>求</a:t>
            </a:r>
          </a:p>
          <a:p>
            <a:pPr marL="571500" indent="-571500" algn="just" eaLnBrk="1" hangingPunct="1">
              <a:buSzTx/>
              <a:buFont typeface="Wingdings" panose="05000000000000000000" pitchFamily="2" charset="2"/>
              <a:buNone/>
            </a:pPr>
            <a:r>
              <a:rPr lang="zh-CN" altLang="en-US" sz="1400" dirty="0"/>
              <a:t>     </a:t>
            </a:r>
          </a:p>
          <a:p>
            <a:pPr marL="571500" indent="-571500" algn="just" eaLnBrk="1" hangingPunct="1">
              <a:buSzTx/>
              <a:buFont typeface="Wingdings" panose="05000000000000000000" pitchFamily="2" charset="2"/>
              <a:buNone/>
            </a:pPr>
            <a:r>
              <a:rPr lang="zh-CN" altLang="en-US" dirty="0"/>
              <a:t>     解 由                                  知</a:t>
            </a:r>
            <a:r>
              <a:rPr lang="en-US" altLang="zh-CN" dirty="0">
                <a:latin typeface="黑体" panose="02010609060101010101" pitchFamily="49" charset="-122"/>
              </a:rPr>
              <a:t>S</a:t>
            </a:r>
            <a:r>
              <a:rPr lang="en-US" altLang="zh-CN" baseline="-25000" dirty="0">
                <a:latin typeface="黑体" panose="02010609060101010101" pitchFamily="49" charset="-122"/>
              </a:rPr>
              <a:t>n</a:t>
            </a:r>
            <a:r>
              <a:rPr lang="zh-CN" altLang="en-US" dirty="0">
                <a:latin typeface="黑体" panose="02010609060101010101" pitchFamily="49" charset="-122"/>
              </a:rPr>
              <a:t>为</a:t>
            </a:r>
            <a:r>
              <a:rPr lang="en-US" altLang="zh-CN" dirty="0">
                <a:latin typeface="黑体" panose="02010609060101010101" pitchFamily="49" charset="-122"/>
              </a:rPr>
              <a:t>n</a:t>
            </a:r>
            <a:r>
              <a:rPr lang="zh-CN" altLang="en-US" dirty="0">
                <a:latin typeface="黑体" panose="02010609060101010101" pitchFamily="49" charset="-122"/>
              </a:rPr>
              <a:t>的</a:t>
            </a:r>
            <a:r>
              <a:rPr lang="en-US" altLang="zh-CN" dirty="0">
                <a:latin typeface="黑体" panose="02010609060101010101" pitchFamily="49" charset="-122"/>
              </a:rPr>
              <a:t>4</a:t>
            </a:r>
            <a:r>
              <a:rPr lang="zh-CN" altLang="en-US" dirty="0">
                <a:latin typeface="黑体" panose="02010609060101010101" pitchFamily="49" charset="-122"/>
              </a:rPr>
              <a:t>次多项式。</a:t>
            </a:r>
          </a:p>
          <a:p>
            <a:pPr marL="571500" indent="-571500" algn="just" eaLnBrk="1" hangingPunct="1">
              <a:buSzTx/>
              <a:buFont typeface="Wingdings" panose="05000000000000000000" pitchFamily="2" charset="2"/>
              <a:buNone/>
            </a:pPr>
            <a:r>
              <a:rPr lang="zh-CN" altLang="en-US" dirty="0">
                <a:latin typeface="黑体" panose="02010609060101010101" pitchFamily="49" charset="-122"/>
              </a:rPr>
              <a:t>   </a:t>
            </a:r>
          </a:p>
          <a:p>
            <a:pPr marL="571500" indent="-571500" algn="just" eaLnBrk="1" hangingPunct="1">
              <a:buSzTx/>
              <a:buFont typeface="Wingdings" panose="05000000000000000000" pitchFamily="2" charset="2"/>
              <a:buNone/>
            </a:pPr>
            <a:endParaRPr lang="zh-CN" altLang="en-US" dirty="0">
              <a:latin typeface="黑体" panose="02010609060101010101" pitchFamily="49" charset="-122"/>
            </a:endParaRPr>
          </a:p>
          <a:p>
            <a:pPr marL="571500" indent="-571500" algn="just" eaLnBrk="1" hangingPunct="1">
              <a:buSzTx/>
              <a:buFont typeface="Wingdings" panose="05000000000000000000" pitchFamily="2" charset="2"/>
              <a:buNone/>
            </a:pPr>
            <a:r>
              <a:rPr lang="zh-CN" altLang="en-US" dirty="0"/>
              <a:t>      </a:t>
            </a:r>
          </a:p>
        </p:txBody>
      </p:sp>
      <p:sp>
        <p:nvSpPr>
          <p:cNvPr id="132101" name="Rectangle 3"/>
          <p:cNvSpPr>
            <a:spLocks noGrp="1" noChangeArrowheads="1"/>
          </p:cNvSpPr>
          <p:nvPr>
            <p:ph type="title"/>
          </p:nvPr>
        </p:nvSpPr>
        <p:spPr>
          <a:xfrm>
            <a:off x="1295400" y="152400"/>
            <a:ext cx="6386513" cy="882650"/>
          </a:xfrm>
          <a:noFill/>
        </p:spPr>
        <p:txBody>
          <a:bodyPr/>
          <a:lstStyle/>
          <a:p>
            <a:pPr eaLnBrk="1" hangingPunct="1"/>
            <a:r>
              <a:rPr lang="zh-CN" altLang="en-US"/>
              <a:t>应用举例</a:t>
            </a:r>
          </a:p>
        </p:txBody>
      </p:sp>
      <p:sp>
        <p:nvSpPr>
          <p:cNvPr id="132102"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2103"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2104"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2105"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2106"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2107"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2108"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2109"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2110"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2111" name="Rectangle 13"/>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2112" name="Rectangle 15"/>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32113" name="Object 14"/>
              <p:cNvSpPr txBox="1"/>
              <p:nvPr/>
            </p:nvSpPr>
            <p:spPr bwMode="auto">
              <a:xfrm>
                <a:off x="2664031" y="1175922"/>
                <a:ext cx="1763954" cy="1181516"/>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𝑆</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𝑛</m:t>
                          </m:r>
                        </m:sup>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𝑘</m:t>
                              </m:r>
                            </m:e>
                            <m:sup>
                              <m:r>
                                <a:rPr lang="zh-CN" altLang="en-US" i="1">
                                  <a:solidFill>
                                    <a:srgbClr val="000000"/>
                                  </a:solidFill>
                                  <a:latin typeface="Cambria Math" panose="02040503050406030204" pitchFamily="18" charset="0"/>
                                </a:rPr>
                                <m:t>3</m:t>
                              </m:r>
                            </m:sup>
                          </m:sSup>
                        </m:e>
                      </m:nary>
                    </m:oMath>
                  </m:oMathPara>
                </a14:m>
                <a:endParaRPr lang="zh-CN" altLang="en-US" dirty="0"/>
              </a:p>
            </p:txBody>
          </p:sp>
        </mc:Choice>
        <mc:Fallback xmlns="">
          <p:sp>
            <p:nvSpPr>
              <p:cNvPr id="132113" name="Object 14"/>
              <p:cNvSpPr txBox="1">
                <a:spLocks noRot="1" noChangeAspect="1" noMove="1" noResize="1" noEditPoints="1" noAdjustHandles="1" noChangeArrowheads="1" noChangeShapeType="1" noTextEdit="1"/>
              </p:cNvSpPr>
              <p:nvPr/>
            </p:nvSpPr>
            <p:spPr bwMode="auto">
              <a:xfrm>
                <a:off x="2664031" y="1175922"/>
                <a:ext cx="1763954" cy="1181516"/>
              </a:xfrm>
              <a:prstGeom prst="rect">
                <a:avLst/>
              </a:prstGeom>
              <a:blipFill>
                <a:blip r:embed="rId2"/>
                <a:stretch>
                  <a:fillRect/>
                </a:stretch>
              </a:blipFill>
              <a:ln>
                <a:noFill/>
              </a:ln>
            </p:spPr>
            <p:txBody>
              <a:bodyPr/>
              <a:lstStyle/>
              <a:p>
                <a:r>
                  <a:rPr lang="zh-CN" altLang="en-US">
                    <a:noFill/>
                  </a:rPr>
                  <a:t> </a:t>
                </a:r>
              </a:p>
            </p:txBody>
          </p:sp>
        </mc:Fallback>
      </mc:AlternateContent>
      <p:sp>
        <p:nvSpPr>
          <p:cNvPr id="132114" name="Rectangle 17"/>
          <p:cNvSpPr>
            <a:spLocks noChangeArrowheads="1"/>
          </p:cNvSpPr>
          <p:nvPr/>
        </p:nvSpPr>
        <p:spPr bwMode="auto">
          <a:xfrm>
            <a:off x="0" y="32004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26064" name="Object 16"/>
              <p:cNvSpPr txBox="1"/>
              <p:nvPr/>
            </p:nvSpPr>
            <p:spPr bwMode="auto">
              <a:xfrm>
                <a:off x="971550" y="3001963"/>
                <a:ext cx="6912818" cy="828674"/>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𝑆</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0</m:t>
                          </m:r>
                        </m:sub>
                      </m:sSub>
                      <m:d>
                        <m:dPr>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𝑛</m:t>
                                </m:r>
                              </m:e>
                            </m:mr>
                            <m:mr>
                              <m:e>
                                <m:r>
                                  <a:rPr lang="zh-CN" altLang="en-US" i="1">
                                    <a:solidFill>
                                      <a:srgbClr val="000000"/>
                                    </a:solidFill>
                                    <a:latin typeface="Cambria Math" panose="02040503050406030204" pitchFamily="18" charset="0"/>
                                  </a:rPr>
                                  <m:t>0</m:t>
                                </m:r>
                              </m:e>
                            </m:mr>
                          </m:m>
                        </m:e>
                      </m:d>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1</m:t>
                          </m:r>
                        </m:sub>
                      </m:sSub>
                      <m:d>
                        <m:dPr>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𝑛</m:t>
                                </m:r>
                              </m:e>
                            </m:mr>
                            <m:mr>
                              <m:e>
                                <m:r>
                                  <a:rPr lang="zh-CN" altLang="en-US" i="1">
                                    <a:solidFill>
                                      <a:srgbClr val="000000"/>
                                    </a:solidFill>
                                    <a:latin typeface="Cambria Math" panose="02040503050406030204" pitchFamily="18" charset="0"/>
                                  </a:rPr>
                                  <m:t>1</m:t>
                                </m:r>
                              </m:e>
                            </m:mr>
                          </m:m>
                        </m:e>
                      </m:d>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2</m:t>
                          </m:r>
                        </m:sub>
                      </m:sSub>
                      <m:d>
                        <m:dPr>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𝑛</m:t>
                                </m:r>
                              </m:e>
                            </m:mr>
                            <m:mr>
                              <m:e>
                                <m:r>
                                  <a:rPr lang="zh-CN" altLang="en-US" i="1">
                                    <a:solidFill>
                                      <a:srgbClr val="000000"/>
                                    </a:solidFill>
                                    <a:latin typeface="Cambria Math" panose="02040503050406030204" pitchFamily="18" charset="0"/>
                                  </a:rPr>
                                  <m:t>2</m:t>
                                </m:r>
                              </m:e>
                            </m:mr>
                          </m:m>
                        </m:e>
                      </m:d>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3</m:t>
                          </m:r>
                        </m:sub>
                      </m:sSub>
                      <m:d>
                        <m:dPr>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𝑛</m:t>
                                </m:r>
                              </m:e>
                            </m:mr>
                            <m:mr>
                              <m:e>
                                <m:r>
                                  <a:rPr lang="zh-CN" altLang="en-US" i="1">
                                    <a:solidFill>
                                      <a:srgbClr val="000000"/>
                                    </a:solidFill>
                                    <a:latin typeface="Cambria Math" panose="02040503050406030204" pitchFamily="18" charset="0"/>
                                  </a:rPr>
                                  <m:t>3</m:t>
                                </m:r>
                              </m:e>
                            </m:mr>
                          </m:m>
                        </m:e>
                      </m:d>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4</m:t>
                          </m:r>
                        </m:sub>
                      </m:sSub>
                      <m:d>
                        <m:dPr>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𝑛</m:t>
                                </m:r>
                              </m:e>
                            </m:mr>
                            <m:mr>
                              <m:e>
                                <m:r>
                                  <a:rPr lang="zh-CN" altLang="en-US" i="1">
                                    <a:solidFill>
                                      <a:srgbClr val="000000"/>
                                    </a:solidFill>
                                    <a:latin typeface="Cambria Math" panose="02040503050406030204" pitchFamily="18" charset="0"/>
                                  </a:rPr>
                                  <m:t>4</m:t>
                                </m:r>
                              </m:e>
                            </m:mr>
                          </m:m>
                        </m:e>
                      </m:d>
                    </m:oMath>
                  </m:oMathPara>
                </a14:m>
                <a:endParaRPr lang="zh-CN" altLang="en-US" dirty="0"/>
              </a:p>
            </p:txBody>
          </p:sp>
        </mc:Choice>
        <mc:Fallback xmlns="">
          <p:sp>
            <p:nvSpPr>
              <p:cNvPr id="10626064" name="Object 16"/>
              <p:cNvSpPr txBox="1">
                <a:spLocks noRot="1" noChangeAspect="1" noMove="1" noResize="1" noEditPoints="1" noAdjustHandles="1" noChangeArrowheads="1" noChangeShapeType="1" noTextEdit="1"/>
              </p:cNvSpPr>
              <p:nvPr/>
            </p:nvSpPr>
            <p:spPr bwMode="auto">
              <a:xfrm>
                <a:off x="971550" y="3001963"/>
                <a:ext cx="6912818" cy="828674"/>
              </a:xfrm>
              <a:prstGeom prst="rect">
                <a:avLst/>
              </a:prstGeom>
              <a:blipFill>
                <a:blip r:embed="rId3"/>
                <a:stretch>
                  <a:fillRect/>
                </a:stretch>
              </a:blipFill>
              <a:ln>
                <a:noFill/>
              </a:ln>
            </p:spPr>
            <p:txBody>
              <a:bodyPr/>
              <a:lstStyle/>
              <a:p>
                <a:r>
                  <a:rPr lang="zh-CN" altLang="en-US">
                    <a:noFill/>
                  </a:rPr>
                  <a:t> </a:t>
                </a:r>
              </a:p>
            </p:txBody>
          </p:sp>
        </mc:Fallback>
      </mc:AlternateContent>
      <p:sp>
        <p:nvSpPr>
          <p:cNvPr id="132116" name="Rectangle 19"/>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26066" name="Object 18"/>
              <p:cNvSpPr txBox="1"/>
              <p:nvPr/>
            </p:nvSpPr>
            <p:spPr bwMode="auto">
              <a:xfrm>
                <a:off x="971550" y="3983037"/>
                <a:ext cx="2088282" cy="549274"/>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𝑆</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=0=</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0</m:t>
                          </m:r>
                        </m:sub>
                      </m:sSub>
                    </m:oMath>
                  </m:oMathPara>
                </a14:m>
                <a:endParaRPr lang="zh-CN" altLang="en-US" dirty="0"/>
              </a:p>
            </p:txBody>
          </p:sp>
        </mc:Choice>
        <mc:Fallback xmlns="">
          <p:sp>
            <p:nvSpPr>
              <p:cNvPr id="10626066" name="Object 18"/>
              <p:cNvSpPr txBox="1">
                <a:spLocks noRot="1" noChangeAspect="1" noMove="1" noResize="1" noEditPoints="1" noAdjustHandles="1" noChangeArrowheads="1" noChangeShapeType="1" noTextEdit="1"/>
              </p:cNvSpPr>
              <p:nvPr/>
            </p:nvSpPr>
            <p:spPr bwMode="auto">
              <a:xfrm>
                <a:off x="971550" y="3983037"/>
                <a:ext cx="2088282" cy="549274"/>
              </a:xfrm>
              <a:prstGeom prst="rect">
                <a:avLst/>
              </a:prstGeom>
              <a:blipFill>
                <a:blip r:embed="rId4"/>
                <a:stretch>
                  <a:fillRect l="-583"/>
                </a:stretch>
              </a:blipFill>
              <a:ln>
                <a:noFill/>
              </a:ln>
            </p:spPr>
            <p:txBody>
              <a:bodyPr/>
              <a:lstStyle/>
              <a:p>
                <a:r>
                  <a:rPr lang="zh-CN" altLang="en-US">
                    <a:noFill/>
                  </a:rPr>
                  <a:t> </a:t>
                </a:r>
              </a:p>
            </p:txBody>
          </p:sp>
        </mc:Fallback>
      </mc:AlternateContent>
      <p:sp>
        <p:nvSpPr>
          <p:cNvPr id="132118" name="Rectangle 21"/>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2119" name="Rectangle 23"/>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26070" name="Object 22"/>
              <p:cNvSpPr txBox="1"/>
              <p:nvPr/>
            </p:nvSpPr>
            <p:spPr bwMode="auto">
              <a:xfrm>
                <a:off x="973138" y="4761582"/>
                <a:ext cx="5543078" cy="75565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𝑆</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=1=</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=0+</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=1</m:t>
                      </m:r>
                    </m:oMath>
                  </m:oMathPara>
                </a14:m>
                <a:endParaRPr lang="zh-CN" altLang="en-US" dirty="0"/>
              </a:p>
            </p:txBody>
          </p:sp>
        </mc:Choice>
        <mc:Fallback xmlns="">
          <p:sp>
            <p:nvSpPr>
              <p:cNvPr id="10626070" name="Object 22"/>
              <p:cNvSpPr txBox="1">
                <a:spLocks noRot="1" noChangeAspect="1" noMove="1" noResize="1" noEditPoints="1" noAdjustHandles="1" noChangeArrowheads="1" noChangeShapeType="1" noTextEdit="1"/>
              </p:cNvSpPr>
              <p:nvPr/>
            </p:nvSpPr>
            <p:spPr bwMode="auto">
              <a:xfrm>
                <a:off x="973138" y="4761582"/>
                <a:ext cx="5543078" cy="755650"/>
              </a:xfrm>
              <a:prstGeom prst="rect">
                <a:avLst/>
              </a:prstGeom>
              <a:blipFill>
                <a:blip r:embed="rId5"/>
                <a:stretch>
                  <a:fillRect l="-330" r="-220"/>
                </a:stretch>
              </a:blipFill>
              <a:ln>
                <a:noFill/>
              </a:ln>
            </p:spPr>
            <p:txBody>
              <a:bodyPr/>
              <a:lstStyle/>
              <a:p>
                <a:r>
                  <a:rPr lang="zh-CN" altLang="en-US">
                    <a:noFill/>
                  </a:rPr>
                  <a:t> </a:t>
                </a:r>
              </a:p>
            </p:txBody>
          </p:sp>
        </mc:Fallback>
      </mc:AlternateContent>
      <p:sp>
        <p:nvSpPr>
          <p:cNvPr id="132121" name="Rectangle 25"/>
          <p:cNvSpPr>
            <a:spLocks noChangeArrowheads="1"/>
          </p:cNvSpPr>
          <p:nvPr/>
        </p:nvSpPr>
        <p:spPr bwMode="auto">
          <a:xfrm>
            <a:off x="0" y="33099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2122" name="Rectangle 27"/>
          <p:cNvSpPr>
            <a:spLocks noChangeArrowheads="1"/>
          </p:cNvSpPr>
          <p:nvPr/>
        </p:nvSpPr>
        <p:spPr bwMode="auto">
          <a:xfrm>
            <a:off x="0" y="33099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26074" name="Object 26"/>
              <p:cNvSpPr txBox="1"/>
              <p:nvPr/>
            </p:nvSpPr>
            <p:spPr bwMode="auto">
              <a:xfrm>
                <a:off x="1628138" y="2278063"/>
                <a:ext cx="4392463" cy="88423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i="1">
                          <a:solidFill>
                            <a:srgbClr val="000000"/>
                          </a:solidFill>
                          <a:latin typeface="Cambria Math" panose="02040503050406030204" pitchFamily="18" charset="0"/>
                        </a:rPr>
                        <m:t>Δ</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𝑆</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𝑆</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𝑆</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3</m:t>
                          </m:r>
                        </m:sup>
                      </m:sSup>
                    </m:oMath>
                  </m:oMathPara>
                </a14:m>
                <a:endParaRPr lang="zh-CN" altLang="en-US" dirty="0"/>
              </a:p>
            </p:txBody>
          </p:sp>
        </mc:Choice>
        <mc:Fallback xmlns="">
          <p:sp>
            <p:nvSpPr>
              <p:cNvPr id="10626074" name="Object 26"/>
              <p:cNvSpPr txBox="1">
                <a:spLocks noRot="1" noChangeAspect="1" noMove="1" noResize="1" noEditPoints="1" noAdjustHandles="1" noChangeArrowheads="1" noChangeShapeType="1" noTextEdit="1"/>
              </p:cNvSpPr>
              <p:nvPr/>
            </p:nvSpPr>
            <p:spPr bwMode="auto">
              <a:xfrm>
                <a:off x="1628138" y="2278063"/>
                <a:ext cx="4392463" cy="884237"/>
              </a:xfrm>
              <a:prstGeom prst="rect">
                <a:avLst/>
              </a:prstGeom>
              <a:blipFill>
                <a:blip r:embed="rId6"/>
                <a:stretch>
                  <a:fillRect l="-277"/>
                </a:stretch>
              </a:blipFill>
              <a:ln>
                <a:noFill/>
              </a:ln>
            </p:spPr>
            <p:txBody>
              <a:bodyPr/>
              <a:lstStyle/>
              <a:p>
                <a:r>
                  <a:rPr lang="zh-CN" altLang="en-US">
                    <a:noFill/>
                  </a:rPr>
                  <a:t> </a:t>
                </a:r>
              </a:p>
            </p:txBody>
          </p:sp>
        </mc:Fallback>
      </mc:AlternateContent>
      <p:sp>
        <p:nvSpPr>
          <p:cNvPr id="132124" name="Rectangle 29"/>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26076" name="Object 28"/>
              <p:cNvSpPr txBox="1"/>
              <p:nvPr/>
            </p:nvSpPr>
            <p:spPr bwMode="auto">
              <a:xfrm>
                <a:off x="912812" y="5553673"/>
                <a:ext cx="5171355" cy="75564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𝑆</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1</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=2</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=2+</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626076" name="Object 28"/>
              <p:cNvSpPr txBox="1">
                <a:spLocks noRot="1" noChangeAspect="1" noMove="1" noResize="1" noEditPoints="1" noAdjustHandles="1" noChangeArrowheads="1" noChangeShapeType="1" noTextEdit="1"/>
              </p:cNvSpPr>
              <p:nvPr/>
            </p:nvSpPr>
            <p:spPr bwMode="auto">
              <a:xfrm>
                <a:off x="912812" y="5553673"/>
                <a:ext cx="5171355" cy="755647"/>
              </a:xfrm>
              <a:prstGeom prst="rect">
                <a:avLst/>
              </a:prstGeom>
              <a:blipFill>
                <a:blip r:embed="rId7"/>
                <a:stretch>
                  <a:fillRect l="-354"/>
                </a:stretch>
              </a:blipFill>
              <a:ln>
                <a:noFill/>
              </a:ln>
            </p:spPr>
            <p:txBody>
              <a:bodyPr/>
              <a:lstStyle/>
              <a:p>
                <a:r>
                  <a:rPr lang="zh-CN" altLang="en-US">
                    <a:noFill/>
                  </a:rPr>
                  <a:t> </a:t>
                </a:r>
              </a:p>
            </p:txBody>
          </p:sp>
        </mc:Fallback>
      </mc:AlternateContent>
      <p:sp>
        <p:nvSpPr>
          <p:cNvPr id="132126" name="Rectangle 31"/>
          <p:cNvSpPr>
            <a:spLocks noChangeArrowheads="1"/>
          </p:cNvSpPr>
          <p:nvPr/>
        </p:nvSpPr>
        <p:spPr bwMode="auto">
          <a:xfrm>
            <a:off x="0" y="331946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26078" name="Object 30"/>
              <p:cNvSpPr txBox="1"/>
              <p:nvPr/>
            </p:nvSpPr>
            <p:spPr bwMode="auto">
              <a:xfrm>
                <a:off x="6011863" y="5588599"/>
                <a:ext cx="1368449" cy="59312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=7</m:t>
                      </m:r>
                    </m:oMath>
                  </m:oMathPara>
                </a14:m>
                <a:endParaRPr lang="zh-CN" altLang="en-US" dirty="0"/>
              </a:p>
            </p:txBody>
          </p:sp>
        </mc:Choice>
        <mc:Fallback xmlns="">
          <p:sp>
            <p:nvSpPr>
              <p:cNvPr id="10626078" name="Object 30"/>
              <p:cNvSpPr txBox="1">
                <a:spLocks noRot="1" noChangeAspect="1" noMove="1" noResize="1" noEditPoints="1" noAdjustHandles="1" noChangeArrowheads="1" noChangeShapeType="1" noTextEdit="1"/>
              </p:cNvSpPr>
              <p:nvPr/>
            </p:nvSpPr>
            <p:spPr bwMode="auto">
              <a:xfrm>
                <a:off x="6011863" y="5588599"/>
                <a:ext cx="1368449" cy="593125"/>
              </a:xfrm>
              <a:prstGeom prst="rect">
                <a:avLst/>
              </a:prstGeom>
              <a:blipFill>
                <a:blip r:embed="rId8"/>
                <a:stretch>
                  <a:fillRect l="-889"/>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2605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CD98CBB8-895D-4349-A0CA-C13EC5170EEE}" type="datetime1">
              <a:rPr kumimoji="0" lang="zh-CN" altLang="en-US" sz="1400">
                <a:ea typeface="宋体" panose="02010600030101010101" pitchFamily="2" charset="-122"/>
              </a:rPr>
              <a:t>2021/4/16</a:t>
            </a:fld>
            <a:endParaRPr kumimoji="0" lang="en-US" altLang="zh-CN" sz="1400">
              <a:ea typeface="宋体" panose="02010600030101010101" pitchFamily="2" charset="-122"/>
            </a:endParaRPr>
          </a:p>
        </p:txBody>
      </p:sp>
      <p:sp>
        <p:nvSpPr>
          <p:cNvPr id="16387"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5ACD3353-75F8-478C-808E-C02E53BEEA6E}" type="slidenum">
              <a:rPr kumimoji="0" lang="en-US" altLang="zh-CN" sz="1400">
                <a:ea typeface="宋体" panose="02010600030101010101" pitchFamily="2" charset="-122"/>
              </a:rPr>
              <a:t>15</a:t>
            </a:fld>
            <a:endParaRPr kumimoji="0" lang="en-US" altLang="zh-CN" sz="1400">
              <a:ea typeface="宋体" panose="02010600030101010101" pitchFamily="2" charset="-122"/>
            </a:endParaRPr>
          </a:p>
        </p:txBody>
      </p:sp>
      <p:sp>
        <p:nvSpPr>
          <p:cNvPr id="10447874" name="Rectangle 2"/>
          <p:cNvSpPr>
            <a:spLocks noGrp="1" noChangeArrowheads="1"/>
          </p:cNvSpPr>
          <p:nvPr>
            <p:ph type="body" idx="1"/>
          </p:nvPr>
        </p:nvSpPr>
        <p:spPr>
          <a:xfrm>
            <a:off x="268288" y="1501775"/>
            <a:ext cx="8421687" cy="4670425"/>
          </a:xfrm>
        </p:spPr>
        <p:txBody>
          <a:bodyPr/>
          <a:lstStyle/>
          <a:p>
            <a:pPr marL="571500" indent="-571500" algn="just" eaLnBrk="1" hangingPunct="1">
              <a:buSzTx/>
              <a:buFont typeface="Wingdings" panose="05000000000000000000" pitchFamily="2" charset="2"/>
              <a:buChar char="§"/>
            </a:pPr>
            <a:r>
              <a:rPr lang="zh-CN" altLang="en-US"/>
              <a:t>几个常见的母函数：</a:t>
            </a:r>
            <a:endParaRPr lang="zh-CN" altLang="en-US">
              <a:latin typeface="黑体" panose="02010609060101010101" pitchFamily="49" charset="-122"/>
            </a:endParaRPr>
          </a:p>
          <a:p>
            <a:pPr marL="571500" indent="-571500" algn="just" eaLnBrk="1" hangingPunct="1">
              <a:buSzTx/>
              <a:buFont typeface="Wingdings" panose="05000000000000000000" pitchFamily="2" charset="2"/>
              <a:buChar char="§"/>
            </a:pPr>
            <a:endParaRPr lang="zh-CN" altLang="en-US"/>
          </a:p>
          <a:p>
            <a:pPr marL="571500" indent="-571500" algn="just" eaLnBrk="1" hangingPunct="1">
              <a:buSzTx/>
              <a:buFont typeface="Wingdings" panose="05000000000000000000" pitchFamily="2" charset="2"/>
              <a:buChar char="§"/>
            </a:pPr>
            <a:r>
              <a:rPr lang="en-US" altLang="zh-CN"/>
              <a:t>(1)</a:t>
            </a:r>
          </a:p>
          <a:p>
            <a:pPr marL="571500" indent="-571500" algn="just" eaLnBrk="1" hangingPunct="1">
              <a:buSzTx/>
              <a:buFont typeface="Wingdings" panose="05000000000000000000" pitchFamily="2" charset="2"/>
              <a:buChar char="§"/>
            </a:pPr>
            <a:endParaRPr lang="en-US" altLang="zh-CN"/>
          </a:p>
          <a:p>
            <a:pPr marL="571500" indent="-571500" algn="just" eaLnBrk="1" hangingPunct="1">
              <a:buSzTx/>
              <a:buFont typeface="Wingdings" panose="05000000000000000000" pitchFamily="2" charset="2"/>
              <a:buChar char="§"/>
            </a:pPr>
            <a:r>
              <a:rPr lang="en-US" altLang="zh-CN"/>
              <a:t>(2) </a:t>
            </a:r>
          </a:p>
        </p:txBody>
      </p:sp>
      <p:sp>
        <p:nvSpPr>
          <p:cNvPr id="16389" name="Rectangle 3"/>
          <p:cNvSpPr>
            <a:spLocks noGrp="1" noChangeArrowheads="1"/>
          </p:cNvSpPr>
          <p:nvPr>
            <p:ph type="title"/>
          </p:nvPr>
        </p:nvSpPr>
        <p:spPr>
          <a:xfrm>
            <a:off x="1295400" y="152400"/>
            <a:ext cx="6386513" cy="882650"/>
          </a:xfrm>
          <a:noFill/>
        </p:spPr>
        <p:txBody>
          <a:bodyPr/>
          <a:lstStyle/>
          <a:p>
            <a:pPr eaLnBrk="1" hangingPunct="1"/>
            <a:r>
              <a:rPr lang="en-US" altLang="zh-CN"/>
              <a:t>2.2 </a:t>
            </a:r>
            <a:r>
              <a:rPr lang="zh-CN" altLang="en-US"/>
              <a:t>母函数的性质</a:t>
            </a:r>
          </a:p>
        </p:txBody>
      </p:sp>
      <p:sp>
        <p:nvSpPr>
          <p:cNvPr id="16390"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391"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392"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393"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394"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395"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396"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397"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398"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399"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400"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401"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402"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403"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404"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405" name="Rectangle 20"/>
          <p:cNvSpPr>
            <a:spLocks noChangeArrowheads="1"/>
          </p:cNvSpPr>
          <p:nvPr/>
        </p:nvSpPr>
        <p:spPr bwMode="auto">
          <a:xfrm>
            <a:off x="0" y="32337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447891" name="Object 19"/>
              <p:cNvSpPr txBox="1"/>
              <p:nvPr/>
            </p:nvSpPr>
            <p:spPr bwMode="auto">
              <a:xfrm>
                <a:off x="1835150" y="2420938"/>
                <a:ext cx="4794250" cy="86836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den>
                      </m:f>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10447891" name="Object 19"/>
              <p:cNvSpPr txBox="1">
                <a:spLocks noRot="1" noChangeAspect="1" noMove="1" noResize="1" noEditPoints="1" noAdjustHandles="1" noChangeArrowheads="1" noChangeShapeType="1" noTextEdit="1"/>
              </p:cNvSpPr>
              <p:nvPr/>
            </p:nvSpPr>
            <p:spPr bwMode="auto">
              <a:xfrm>
                <a:off x="1835150" y="2420938"/>
                <a:ext cx="4794250" cy="868362"/>
              </a:xfrm>
              <a:prstGeom prst="rect">
                <a:avLst/>
              </a:prstGeom>
              <a:blipFill>
                <a:blip r:embed="rId2"/>
                <a:stretch>
                  <a:fillRect/>
                </a:stretch>
              </a:blipFill>
              <a:ln>
                <a:noFill/>
              </a:ln>
              <a:extLst/>
            </p:spPr>
            <p:txBody>
              <a:bodyPr/>
              <a:lstStyle/>
              <a:p>
                <a:r>
                  <a:rPr lang="zh-CN" altLang="en-US">
                    <a:noFill/>
                  </a:rPr>
                  <a:t> </a:t>
                </a:r>
              </a:p>
            </p:txBody>
          </p:sp>
        </mc:Fallback>
      </mc:AlternateContent>
      <p:sp>
        <p:nvSpPr>
          <p:cNvPr id="16407" name="Rectangle 22"/>
          <p:cNvSpPr>
            <a:spLocks noChangeArrowheads="1"/>
          </p:cNvSpPr>
          <p:nvPr/>
        </p:nvSpPr>
        <p:spPr bwMode="auto">
          <a:xfrm>
            <a:off x="0" y="30861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447893" name="Object 21"/>
              <p:cNvSpPr txBox="1"/>
              <p:nvPr/>
            </p:nvSpPr>
            <p:spPr bwMode="auto">
              <a:xfrm>
                <a:off x="684213" y="4149725"/>
                <a:ext cx="8051800" cy="21209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den>
                      </m:f>
                    </m:oMath>
                    <m:oMath xmlns:m="http://schemas.openxmlformats.org/officeDocument/2006/math">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oMath>
                    <m:oMath xmlns:m="http://schemas.openxmlformats.org/officeDocument/2006/math">
                      <m:r>
                        <a:rPr lang="zh-CN" altLang="en-US" i="1">
                          <a:solidFill>
                            <a:srgbClr val="000000"/>
                          </a:solidFill>
                          <a:latin typeface="Cambria Math" panose="02040503050406030204" pitchFamily="18" charset="0"/>
                        </a:rPr>
                        <m:t>=1+2</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+3</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10447893" name="Object 21"/>
              <p:cNvSpPr txBox="1">
                <a:spLocks noRot="1" noChangeAspect="1" noMove="1" noResize="1" noEditPoints="1" noAdjustHandles="1" noChangeArrowheads="1" noChangeShapeType="1" noTextEdit="1"/>
              </p:cNvSpPr>
              <p:nvPr/>
            </p:nvSpPr>
            <p:spPr bwMode="auto">
              <a:xfrm>
                <a:off x="684213" y="4149725"/>
                <a:ext cx="8051800" cy="2120900"/>
              </a:xfrm>
              <a:prstGeom prst="rect">
                <a:avLst/>
              </a:prstGeom>
              <a:blipFill>
                <a:blip r:embed="rId3"/>
                <a:stretch>
                  <a:fillRect/>
                </a:stretch>
              </a:blipFill>
              <a:ln>
                <a:noFill/>
              </a:ln>
              <a:extLst/>
            </p:spPr>
            <p:txBody>
              <a:bodyPr/>
              <a:lstStyle/>
              <a:p>
                <a:r>
                  <a:rPr lang="zh-CN" altLang="en-US">
                    <a:noFill/>
                  </a:rPr>
                  <a:t> </a:t>
                </a:r>
              </a:p>
            </p:txBody>
          </p:sp>
        </mc:Fallback>
      </mc:AlternateContent>
      <p:sp>
        <p:nvSpPr>
          <p:cNvPr id="25" name="文本框 24">
            <a:extLst>
              <a:ext uri="{FF2B5EF4-FFF2-40B4-BE49-F238E27FC236}">
                <a16:creationId xmlns:a16="http://schemas.microsoft.com/office/drawing/2014/main" id="{8BA1A1BE-D7B8-46A1-890E-7BFB67FE5885}"/>
              </a:ext>
            </a:extLst>
          </p:cNvPr>
          <p:cNvSpPr txBox="1"/>
          <p:nvPr/>
        </p:nvSpPr>
        <p:spPr>
          <a:xfrm>
            <a:off x="6455322" y="2366615"/>
            <a:ext cx="2264816" cy="461665"/>
          </a:xfrm>
          <a:prstGeom prst="rect">
            <a:avLst/>
          </a:prstGeom>
          <a:noFill/>
        </p:spPr>
        <p:txBody>
          <a:bodyPr wrap="square" rtlCol="0">
            <a:spAutoFit/>
          </a:bodyPr>
          <a:lstStyle/>
          <a:p>
            <a:r>
              <a:rPr lang="en-US" altLang="zh-CN" dirty="0">
                <a:solidFill>
                  <a:srgbClr val="00B050"/>
                </a:solidFill>
              </a:rPr>
              <a:t>---</a:t>
            </a:r>
            <a:r>
              <a:rPr lang="zh-CN" altLang="en-US" dirty="0">
                <a:solidFill>
                  <a:srgbClr val="00B050"/>
                </a:solidFill>
              </a:rPr>
              <a:t>组合含义？</a:t>
            </a:r>
          </a:p>
        </p:txBody>
      </p:sp>
      <p:sp>
        <p:nvSpPr>
          <p:cNvPr id="26" name="文本框 25">
            <a:extLst>
              <a:ext uri="{FF2B5EF4-FFF2-40B4-BE49-F238E27FC236}">
                <a16:creationId xmlns:a16="http://schemas.microsoft.com/office/drawing/2014/main" id="{67DE593D-332E-446A-ADA3-063C45BB88D0}"/>
              </a:ext>
            </a:extLst>
          </p:cNvPr>
          <p:cNvSpPr txBox="1"/>
          <p:nvPr/>
        </p:nvSpPr>
        <p:spPr>
          <a:xfrm>
            <a:off x="5796136" y="4264025"/>
            <a:ext cx="2264816" cy="461665"/>
          </a:xfrm>
          <a:prstGeom prst="rect">
            <a:avLst/>
          </a:prstGeom>
          <a:noFill/>
        </p:spPr>
        <p:txBody>
          <a:bodyPr wrap="square" rtlCol="0">
            <a:spAutoFit/>
          </a:bodyPr>
          <a:lstStyle/>
          <a:p>
            <a:r>
              <a:rPr lang="en-US" altLang="zh-CN" dirty="0">
                <a:solidFill>
                  <a:srgbClr val="00B050"/>
                </a:solidFill>
              </a:rPr>
              <a:t>---</a:t>
            </a:r>
            <a:r>
              <a:rPr lang="zh-CN" altLang="en-US" dirty="0">
                <a:solidFill>
                  <a:srgbClr val="00B050"/>
                </a:solidFill>
              </a:rPr>
              <a:t>组合含义？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4787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4787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22"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209A93DB-4051-40F8-B83E-1EE6C97CF9F1}"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33123"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48DEB9F1-EE46-4E9F-851B-1405D67272DC}" type="slidenum">
              <a:rPr kumimoji="0" lang="en-US" altLang="zh-CN" sz="1400">
                <a:ea typeface="宋体" panose="02010600030101010101" pitchFamily="2" charset="-122"/>
              </a:rPr>
              <a:pPr/>
              <a:t>150</a:t>
            </a:fld>
            <a:endParaRPr kumimoji="0" lang="en-US" altLang="zh-CN" sz="1400">
              <a:ea typeface="宋体" panose="02010600030101010101" pitchFamily="2" charset="-122"/>
            </a:endParaRPr>
          </a:p>
        </p:txBody>
      </p:sp>
      <p:sp>
        <p:nvSpPr>
          <p:cNvPr id="133124" name="Rectangle 3"/>
          <p:cNvSpPr>
            <a:spLocks noGrp="1" noChangeArrowheads="1"/>
          </p:cNvSpPr>
          <p:nvPr>
            <p:ph type="title"/>
          </p:nvPr>
        </p:nvSpPr>
        <p:spPr>
          <a:noFill/>
        </p:spPr>
        <p:txBody>
          <a:bodyPr/>
          <a:lstStyle/>
          <a:p>
            <a:pPr eaLnBrk="1" hangingPunct="1"/>
            <a:r>
              <a:rPr lang="zh-CN" altLang="en-US"/>
              <a:t>应用举例</a:t>
            </a:r>
          </a:p>
        </p:txBody>
      </p:sp>
      <p:sp>
        <p:nvSpPr>
          <p:cNvPr id="133125"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3126"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3127"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3128"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3129"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3130"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3131"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3132"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3133"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3134" name="Rectangle 13"/>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3135" name="Rectangle 15"/>
          <p:cNvSpPr>
            <a:spLocks noChangeArrowheads="1"/>
          </p:cNvSpPr>
          <p:nvPr/>
        </p:nvSpPr>
        <p:spPr bwMode="auto">
          <a:xfrm>
            <a:off x="0" y="33099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27086" name="Object 14"/>
              <p:cNvSpPr txBox="1"/>
              <p:nvPr/>
            </p:nvSpPr>
            <p:spPr bwMode="auto">
              <a:xfrm>
                <a:off x="467544" y="2382049"/>
                <a:ext cx="8219256" cy="723095"/>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𝑆</m:t>
                          </m:r>
                        </m:e>
                        <m:sub>
                          <m:r>
                            <a:rPr lang="zh-CN" altLang="en-US" i="1">
                              <a:solidFill>
                                <a:srgbClr val="000000"/>
                              </a:solidFill>
                              <a:latin typeface="Cambria Math" panose="02040503050406030204" pitchFamily="18" charset="0"/>
                            </a:rPr>
                            <m:t>4</m:t>
                          </m:r>
                        </m:sub>
                      </m:sSub>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1</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3</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4</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=1⋅4+7⋅6+12⋅4+</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4</m:t>
                          </m:r>
                        </m:sub>
                      </m:sSub>
                      <m:r>
                        <a:rPr lang="zh-CN" altLang="en-US" i="1">
                          <a:solidFill>
                            <a:srgbClr val="000000"/>
                          </a:solidFill>
                          <a:latin typeface="Cambria Math" panose="02040503050406030204" pitchFamily="18" charset="0"/>
                        </a:rPr>
                        <m:t>=94+</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3</m:t>
                          </m:r>
                        </m:sub>
                      </m:sSub>
                    </m:oMath>
                  </m:oMathPara>
                </a14:m>
                <a:endParaRPr lang="zh-CN" altLang="en-US" dirty="0"/>
              </a:p>
            </p:txBody>
          </p:sp>
        </mc:Choice>
        <mc:Fallback xmlns="">
          <p:sp>
            <p:nvSpPr>
              <p:cNvPr id="10627086" name="Object 14"/>
              <p:cNvSpPr txBox="1">
                <a:spLocks noRot="1" noChangeAspect="1" noMove="1" noResize="1" noEditPoints="1" noAdjustHandles="1" noChangeArrowheads="1" noChangeShapeType="1" noTextEdit="1"/>
              </p:cNvSpPr>
              <p:nvPr/>
            </p:nvSpPr>
            <p:spPr bwMode="auto">
              <a:xfrm>
                <a:off x="467544" y="2382049"/>
                <a:ext cx="8219256" cy="723095"/>
              </a:xfrm>
              <a:prstGeom prst="rect">
                <a:avLst/>
              </a:prstGeom>
              <a:blipFill>
                <a:blip r:embed="rId2"/>
                <a:stretch>
                  <a:fillRect l="-74"/>
                </a:stretch>
              </a:blipFill>
              <a:ln>
                <a:noFill/>
              </a:ln>
            </p:spPr>
            <p:txBody>
              <a:bodyPr/>
              <a:lstStyle/>
              <a:p>
                <a:r>
                  <a:rPr lang="zh-CN" altLang="en-US">
                    <a:noFill/>
                  </a:rPr>
                  <a:t> </a:t>
                </a:r>
              </a:p>
            </p:txBody>
          </p:sp>
        </mc:Fallback>
      </mc:AlternateContent>
      <p:sp>
        <p:nvSpPr>
          <p:cNvPr id="133137" name="Rectangle 17"/>
          <p:cNvSpPr>
            <a:spLocks noChangeArrowheads="1"/>
          </p:cNvSpPr>
          <p:nvPr/>
        </p:nvSpPr>
        <p:spPr bwMode="auto">
          <a:xfrm>
            <a:off x="0" y="331946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27088" name="Object 16"/>
              <p:cNvSpPr txBox="1"/>
              <p:nvPr/>
            </p:nvSpPr>
            <p:spPr bwMode="auto">
              <a:xfrm>
                <a:off x="7195096" y="3052170"/>
                <a:ext cx="2015579" cy="57534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4</m:t>
                          </m:r>
                        </m:sub>
                      </m:sSub>
                      <m:r>
                        <a:rPr lang="zh-CN" altLang="en-US" i="1">
                          <a:solidFill>
                            <a:srgbClr val="000000"/>
                          </a:solidFill>
                          <a:latin typeface="Cambria Math" panose="02040503050406030204" pitchFamily="18" charset="0"/>
                        </a:rPr>
                        <m:t>=6</m:t>
                      </m:r>
                    </m:oMath>
                  </m:oMathPara>
                </a14:m>
                <a:endParaRPr lang="zh-CN" altLang="en-US" dirty="0"/>
              </a:p>
            </p:txBody>
          </p:sp>
        </mc:Choice>
        <mc:Fallback xmlns="">
          <p:sp>
            <p:nvSpPr>
              <p:cNvPr id="10627088" name="Object 16"/>
              <p:cNvSpPr txBox="1">
                <a:spLocks noRot="1" noChangeAspect="1" noMove="1" noResize="1" noEditPoints="1" noAdjustHandles="1" noChangeArrowheads="1" noChangeShapeType="1" noTextEdit="1"/>
              </p:cNvSpPr>
              <p:nvPr/>
            </p:nvSpPr>
            <p:spPr bwMode="auto">
              <a:xfrm>
                <a:off x="7195096" y="3052170"/>
                <a:ext cx="2015579" cy="575345"/>
              </a:xfrm>
              <a:prstGeom prst="rect">
                <a:avLst/>
              </a:prstGeom>
              <a:blipFill>
                <a:blip r:embed="rId3"/>
                <a:stretch>
                  <a:fillRect l="-604"/>
                </a:stretch>
              </a:blipFill>
              <a:ln>
                <a:noFill/>
              </a:ln>
            </p:spPr>
            <p:txBody>
              <a:bodyPr/>
              <a:lstStyle/>
              <a:p>
                <a:r>
                  <a:rPr lang="zh-CN" altLang="en-US">
                    <a:noFill/>
                  </a:rPr>
                  <a:t> </a:t>
                </a:r>
              </a:p>
            </p:txBody>
          </p:sp>
        </mc:Fallback>
      </mc:AlternateContent>
      <p:sp>
        <p:nvSpPr>
          <p:cNvPr id="133139" name="Rectangle 19"/>
          <p:cNvSpPr>
            <a:spLocks noChangeArrowheads="1"/>
          </p:cNvSpPr>
          <p:nvPr/>
        </p:nvSpPr>
        <p:spPr bwMode="auto">
          <a:xfrm>
            <a:off x="0" y="32004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27090" name="Object 18"/>
              <p:cNvSpPr txBox="1"/>
              <p:nvPr/>
            </p:nvSpPr>
            <p:spPr bwMode="auto">
              <a:xfrm>
                <a:off x="728142" y="4358237"/>
                <a:ext cx="6697116" cy="101498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𝑆</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d>
                        <m:dPr>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𝑛</m:t>
                                </m:r>
                              </m:e>
                            </m:mr>
                            <m:mr>
                              <m:e>
                                <m:r>
                                  <a:rPr lang="zh-CN" altLang="en-US" i="1">
                                    <a:solidFill>
                                      <a:srgbClr val="000000"/>
                                    </a:solidFill>
                                    <a:latin typeface="Cambria Math" panose="02040503050406030204" pitchFamily="18" charset="0"/>
                                  </a:rPr>
                                  <m:t>1</m:t>
                                </m:r>
                              </m:e>
                            </m:mr>
                          </m:m>
                        </m:e>
                      </m:d>
                      <m:r>
                        <a:rPr lang="zh-CN" altLang="en-US" i="1">
                          <a:solidFill>
                            <a:srgbClr val="000000"/>
                          </a:solidFill>
                          <a:latin typeface="Cambria Math" panose="02040503050406030204" pitchFamily="18" charset="0"/>
                        </a:rPr>
                        <m:t>+7</m:t>
                      </m:r>
                      <m:d>
                        <m:dPr>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𝑛</m:t>
                                </m:r>
                              </m:e>
                            </m:mr>
                            <m:mr>
                              <m:e>
                                <m:r>
                                  <a:rPr lang="zh-CN" altLang="en-US" i="1">
                                    <a:solidFill>
                                      <a:srgbClr val="000000"/>
                                    </a:solidFill>
                                    <a:latin typeface="Cambria Math" panose="02040503050406030204" pitchFamily="18" charset="0"/>
                                  </a:rPr>
                                  <m:t>2</m:t>
                                </m:r>
                              </m:e>
                            </m:mr>
                          </m:m>
                        </m:e>
                      </m:d>
                      <m:r>
                        <a:rPr lang="zh-CN" altLang="en-US" i="1">
                          <a:solidFill>
                            <a:srgbClr val="000000"/>
                          </a:solidFill>
                          <a:latin typeface="Cambria Math" panose="02040503050406030204" pitchFamily="18" charset="0"/>
                        </a:rPr>
                        <m:t>+12</m:t>
                      </m:r>
                      <m:d>
                        <m:dPr>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𝑛</m:t>
                                </m:r>
                              </m:e>
                            </m:mr>
                            <m:mr>
                              <m:e>
                                <m:r>
                                  <a:rPr lang="zh-CN" altLang="en-US" i="1">
                                    <a:solidFill>
                                      <a:srgbClr val="000000"/>
                                    </a:solidFill>
                                    <a:latin typeface="Cambria Math" panose="02040503050406030204" pitchFamily="18" charset="0"/>
                                  </a:rPr>
                                  <m:t>3</m:t>
                                </m:r>
                              </m:e>
                            </m:mr>
                          </m:m>
                        </m:e>
                      </m:d>
                      <m:r>
                        <a:rPr lang="zh-CN" altLang="en-US" i="1">
                          <a:solidFill>
                            <a:srgbClr val="000000"/>
                          </a:solidFill>
                          <a:latin typeface="Cambria Math" panose="02040503050406030204" pitchFamily="18" charset="0"/>
                        </a:rPr>
                        <m:t>+6</m:t>
                      </m:r>
                      <m:d>
                        <m:dPr>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𝑛</m:t>
                                </m:r>
                              </m:e>
                            </m:mr>
                            <m:mr>
                              <m:e>
                                <m:r>
                                  <a:rPr lang="zh-CN" altLang="en-US" i="1">
                                    <a:solidFill>
                                      <a:srgbClr val="000000"/>
                                    </a:solidFill>
                                    <a:latin typeface="Cambria Math" panose="02040503050406030204" pitchFamily="18" charset="0"/>
                                  </a:rPr>
                                  <m:t>4</m:t>
                                </m:r>
                              </m:e>
                            </m:mr>
                          </m:m>
                        </m:e>
                      </m:d>
                    </m:oMath>
                  </m:oMathPara>
                </a14:m>
                <a:endParaRPr lang="zh-CN" altLang="en-US" dirty="0"/>
              </a:p>
            </p:txBody>
          </p:sp>
        </mc:Choice>
        <mc:Fallback xmlns="">
          <p:sp>
            <p:nvSpPr>
              <p:cNvPr id="10627090" name="Object 18"/>
              <p:cNvSpPr txBox="1">
                <a:spLocks noRot="1" noChangeAspect="1" noMove="1" noResize="1" noEditPoints="1" noAdjustHandles="1" noChangeArrowheads="1" noChangeShapeType="1" noTextEdit="1"/>
              </p:cNvSpPr>
              <p:nvPr/>
            </p:nvSpPr>
            <p:spPr bwMode="auto">
              <a:xfrm>
                <a:off x="728142" y="4358237"/>
                <a:ext cx="6697116" cy="1014980"/>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27092" name="Object 20"/>
              <p:cNvSpPr txBox="1">
                <a:spLocks noGrp="1"/>
              </p:cNvSpPr>
              <p:nvPr>
                <p:ph idx="1"/>
              </p:nvPr>
            </p:nvSpPr>
            <p:spPr bwMode="auto">
              <a:xfrm>
                <a:off x="7209547" y="1503688"/>
                <a:ext cx="1511498" cy="583400"/>
              </a:xfrm>
              <a:prstGeom prst="rect">
                <a:avLst/>
              </a:prstGeom>
              <a:noFill/>
              <a:ln>
                <a:noFill/>
              </a:ln>
              <a:effectLst/>
            </p:spPr>
            <p:txBody>
              <a:bodyPr>
                <a:normAutofit/>
              </a:bodyPr>
              <a:lstStyle/>
              <a:p>
                <a:pPr>
                  <a:buNone/>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3</m:t>
                          </m:r>
                        </m:sub>
                      </m:sSub>
                      <m:r>
                        <a:rPr lang="zh-CN" altLang="en-US" i="1">
                          <a:solidFill>
                            <a:srgbClr val="000000"/>
                          </a:solidFill>
                          <a:latin typeface="Cambria Math" panose="02040503050406030204" pitchFamily="18" charset="0"/>
                        </a:rPr>
                        <m:t>=12</m:t>
                      </m:r>
                    </m:oMath>
                  </m:oMathPara>
                </a14:m>
                <a:endParaRPr lang="zh-CN" altLang="en-US" dirty="0"/>
              </a:p>
            </p:txBody>
          </p:sp>
        </mc:Choice>
        <mc:Fallback xmlns="">
          <p:sp>
            <p:nvSpPr>
              <p:cNvPr id="10627092" name="Object 20"/>
              <p:cNvSpPr txBox="1">
                <a:spLocks noGrp="1" noRot="1" noChangeAspect="1" noMove="1" noResize="1" noEditPoints="1" noAdjustHandles="1" noChangeArrowheads="1" noChangeShapeType="1" noTextEdit="1"/>
              </p:cNvSpPr>
              <p:nvPr>
                <p:ph idx="1"/>
              </p:nvPr>
            </p:nvSpPr>
            <p:spPr bwMode="auto">
              <a:xfrm>
                <a:off x="7209547" y="1503688"/>
                <a:ext cx="1511498" cy="583400"/>
              </a:xfrm>
              <a:prstGeom prst="rect">
                <a:avLst/>
              </a:prstGeom>
              <a:blipFill>
                <a:blip r:embed="rId5"/>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3142" name="Object 22"/>
              <p:cNvSpPr txBox="1"/>
              <p:nvPr/>
            </p:nvSpPr>
            <p:spPr bwMode="auto">
              <a:xfrm>
                <a:off x="395834" y="1515269"/>
                <a:ext cx="6697116" cy="68738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𝑆</m:t>
                          </m:r>
                        </m:e>
                        <m:sub>
                          <m:r>
                            <a:rPr lang="zh-CN" altLang="en-US" i="1">
                              <a:solidFill>
                                <a:srgbClr val="000000"/>
                              </a:solidFill>
                              <a:latin typeface="Cambria Math" panose="02040503050406030204" pitchFamily="18" charset="0"/>
                            </a:rPr>
                            <m:t>3</m:t>
                          </m:r>
                        </m:sub>
                      </m:sSub>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1</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3</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=1⋅3+7⋅3+</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3</m:t>
                          </m:r>
                        </m:sub>
                      </m:sSub>
                      <m:r>
                        <a:rPr lang="zh-CN" altLang="en-US" i="1">
                          <a:solidFill>
                            <a:srgbClr val="000000"/>
                          </a:solidFill>
                          <a:latin typeface="Cambria Math" panose="02040503050406030204" pitchFamily="18" charset="0"/>
                        </a:rPr>
                        <m:t>=24+</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3</m:t>
                          </m:r>
                        </m:sub>
                      </m:sSub>
                      <m:r>
                        <a:rPr lang="zh-CN" altLang="en-US" i="1">
                          <a:solidFill>
                            <a:srgbClr val="000000"/>
                          </a:solidFill>
                          <a:latin typeface="Cambria Math" panose="02040503050406030204" pitchFamily="18" charset="0"/>
                        </a:rPr>
                        <m:t>,</m:t>
                      </m:r>
                      <m:r>
                        <a:rPr lang="zh-CN" altLang="en-US" i="0">
                          <a:solidFill>
                            <a:srgbClr val="000000"/>
                          </a:solidFill>
                          <a:latin typeface="Cambria Math" panose="02040503050406030204" pitchFamily="18" charset="0"/>
                        </a:rPr>
                        <m:t> </m:t>
                      </m:r>
                    </m:oMath>
                  </m:oMathPara>
                </a14:m>
                <a:endParaRPr lang="zh-CN" altLang="en-US"/>
              </a:p>
            </p:txBody>
          </p:sp>
        </mc:Choice>
        <mc:Fallback xmlns="">
          <p:sp>
            <p:nvSpPr>
              <p:cNvPr id="133142" name="Object 22"/>
              <p:cNvSpPr txBox="1">
                <a:spLocks noRot="1" noChangeAspect="1" noMove="1" noResize="1" noEditPoints="1" noAdjustHandles="1" noChangeArrowheads="1" noChangeShapeType="1" noTextEdit="1"/>
              </p:cNvSpPr>
              <p:nvPr/>
            </p:nvSpPr>
            <p:spPr bwMode="auto">
              <a:xfrm>
                <a:off x="395834" y="1515269"/>
                <a:ext cx="6697116" cy="687387"/>
              </a:xfrm>
              <a:prstGeom prst="rect">
                <a:avLst/>
              </a:prstGeom>
              <a:blipFill>
                <a:blip r:embed="rId6"/>
                <a:stretch>
                  <a:fillRect l="-273"/>
                </a:stretch>
              </a:blipFill>
              <a:ln>
                <a:noFill/>
              </a:ln>
            </p:spPr>
            <p:txBody>
              <a:bodyPr/>
              <a:lstStyle/>
              <a:p>
                <a:r>
                  <a:rPr lang="zh-CN" altLang="en-US">
                    <a:noFill/>
                  </a:rPr>
                  <a:t> </a:t>
                </a:r>
              </a:p>
            </p:txBody>
          </p:sp>
        </mc:Fallback>
      </mc:AlternateContent>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4146"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C3167245-9770-48D9-AF17-EA0EF66C90C9}"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34147"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1A1B8AD5-4FCC-4A11-88FB-BA43563868FB}" type="slidenum">
              <a:rPr kumimoji="0" lang="en-US" altLang="zh-CN" sz="1400">
                <a:ea typeface="宋体" panose="02010600030101010101" pitchFamily="2" charset="-122"/>
              </a:rPr>
              <a:pPr/>
              <a:t>151</a:t>
            </a:fld>
            <a:endParaRPr kumimoji="0" lang="en-US" altLang="zh-CN" sz="1400">
              <a:ea typeface="宋体" panose="02010600030101010101" pitchFamily="2" charset="-122"/>
            </a:endParaRPr>
          </a:p>
        </p:txBody>
      </p:sp>
      <p:sp>
        <p:nvSpPr>
          <p:cNvPr id="10628098" name="Rectangle 2"/>
          <p:cNvSpPr>
            <a:spLocks noGrp="1" noChangeArrowheads="1"/>
          </p:cNvSpPr>
          <p:nvPr>
            <p:ph type="body" idx="1"/>
          </p:nvPr>
        </p:nvSpPr>
        <p:spPr>
          <a:xfrm>
            <a:off x="268288" y="1501775"/>
            <a:ext cx="8421687" cy="4670425"/>
          </a:xfrm>
        </p:spPr>
        <p:txBody>
          <a:bodyPr/>
          <a:lstStyle/>
          <a:p>
            <a:pPr marL="571500" indent="-571500" algn="just" eaLnBrk="1" hangingPunct="1">
              <a:buSzTx/>
              <a:buFont typeface="Wingdings" panose="05000000000000000000" pitchFamily="2" charset="2"/>
              <a:buChar char="§"/>
            </a:pPr>
            <a:r>
              <a:rPr lang="zh-CN" altLang="en-US" dirty="0">
                <a:latin typeface="黑体" panose="02010609060101010101" pitchFamily="49" charset="-122"/>
              </a:rPr>
              <a:t>例</a:t>
            </a:r>
            <a:r>
              <a:rPr lang="en-US" altLang="zh-CN" dirty="0">
                <a:latin typeface="黑体" panose="02010609060101010101" pitchFamily="49" charset="-122"/>
              </a:rPr>
              <a:t>2.53 10</a:t>
            </a:r>
            <a:r>
              <a:rPr lang="zh-CN" altLang="en-US" dirty="0">
                <a:latin typeface="黑体" panose="02010609060101010101" pitchFamily="49" charset="-122"/>
              </a:rPr>
              <a:t>个数字</a:t>
            </a:r>
            <a:r>
              <a:rPr lang="en-US" altLang="zh-CN" dirty="0">
                <a:latin typeface="黑体" panose="02010609060101010101" pitchFamily="49" charset="-122"/>
              </a:rPr>
              <a:t>(0</a:t>
            </a:r>
            <a:r>
              <a:rPr lang="zh-CN" altLang="en-US" dirty="0">
                <a:latin typeface="黑体" panose="02010609060101010101" pitchFamily="49" charset="-122"/>
              </a:rPr>
              <a:t>到</a:t>
            </a:r>
            <a:r>
              <a:rPr lang="en-US" altLang="zh-CN" dirty="0">
                <a:latin typeface="黑体" panose="02010609060101010101" pitchFamily="49" charset="-122"/>
              </a:rPr>
              <a:t>9)</a:t>
            </a:r>
            <a:r>
              <a:rPr lang="zh-CN" altLang="en-US" dirty="0">
                <a:latin typeface="黑体" panose="02010609060101010101" pitchFamily="49" charset="-122"/>
              </a:rPr>
              <a:t>和</a:t>
            </a:r>
            <a:r>
              <a:rPr lang="en-US" altLang="zh-CN" dirty="0">
                <a:latin typeface="黑体" panose="02010609060101010101" pitchFamily="49" charset="-122"/>
              </a:rPr>
              <a:t>4</a:t>
            </a:r>
            <a:r>
              <a:rPr lang="zh-CN" altLang="en-US" dirty="0">
                <a:latin typeface="黑体" panose="02010609060101010101" pitchFamily="49" charset="-122"/>
              </a:rPr>
              <a:t>个四则运算符</a:t>
            </a:r>
            <a:r>
              <a:rPr lang="en-US" altLang="zh-CN" dirty="0">
                <a:latin typeface="黑体" panose="02010609060101010101" pitchFamily="49" charset="-122"/>
              </a:rPr>
              <a:t>(</a:t>
            </a:r>
            <a:r>
              <a:rPr lang="zh-CN" altLang="en-US" dirty="0">
                <a:latin typeface="黑体" panose="02010609060101010101" pitchFamily="49" charset="-122"/>
              </a:rPr>
              <a:t>＋，－，</a:t>
            </a:r>
            <a:r>
              <a:rPr lang="en-US" altLang="zh-CN" dirty="0">
                <a:latin typeface="黑体" panose="02010609060101010101" pitchFamily="49" charset="-122"/>
              </a:rPr>
              <a:t>×</a:t>
            </a:r>
            <a:r>
              <a:rPr lang="zh-CN" altLang="en-US" dirty="0">
                <a:latin typeface="黑体" panose="02010609060101010101" pitchFamily="49" charset="-122"/>
              </a:rPr>
              <a:t>，</a:t>
            </a:r>
            <a:r>
              <a:rPr lang="en-US" altLang="zh-CN" dirty="0">
                <a:latin typeface="黑体" panose="02010609060101010101" pitchFamily="49" charset="-122"/>
              </a:rPr>
              <a:t>÷)</a:t>
            </a:r>
            <a:r>
              <a:rPr lang="zh-CN" altLang="en-US" dirty="0">
                <a:latin typeface="黑体" panose="02010609060101010101" pitchFamily="49" charset="-122"/>
              </a:rPr>
              <a:t>组成的</a:t>
            </a:r>
            <a:r>
              <a:rPr lang="en-US" altLang="zh-CN" dirty="0">
                <a:latin typeface="黑体" panose="02010609060101010101" pitchFamily="49" charset="-122"/>
              </a:rPr>
              <a:t>14</a:t>
            </a:r>
            <a:r>
              <a:rPr lang="zh-CN" altLang="en-US" dirty="0">
                <a:latin typeface="黑体" panose="02010609060101010101" pitchFamily="49" charset="-122"/>
              </a:rPr>
              <a:t>个元素。求由其中的</a:t>
            </a:r>
            <a:r>
              <a:rPr lang="en-US" altLang="zh-CN" dirty="0">
                <a:latin typeface="黑体" panose="02010609060101010101" pitchFamily="49" charset="-122"/>
              </a:rPr>
              <a:t>n</a:t>
            </a:r>
            <a:r>
              <a:rPr lang="zh-CN" altLang="en-US" dirty="0">
                <a:latin typeface="黑体" panose="02010609060101010101" pitchFamily="49" charset="-122"/>
              </a:rPr>
              <a:t>个元素的排列构成一算术表达式的个数。</a:t>
            </a:r>
          </a:p>
        </p:txBody>
      </p:sp>
      <p:sp>
        <p:nvSpPr>
          <p:cNvPr id="134149" name="Rectangle 3"/>
          <p:cNvSpPr>
            <a:spLocks noGrp="1" noChangeArrowheads="1"/>
          </p:cNvSpPr>
          <p:nvPr>
            <p:ph type="title"/>
          </p:nvPr>
        </p:nvSpPr>
        <p:spPr>
          <a:xfrm>
            <a:off x="1295400" y="152400"/>
            <a:ext cx="6386513" cy="882650"/>
          </a:xfrm>
          <a:noFill/>
        </p:spPr>
        <p:txBody>
          <a:bodyPr/>
          <a:lstStyle/>
          <a:p>
            <a:pPr eaLnBrk="1" hangingPunct="1"/>
            <a:r>
              <a:rPr lang="zh-CN" altLang="en-US"/>
              <a:t>应用举例</a:t>
            </a:r>
          </a:p>
        </p:txBody>
      </p:sp>
      <p:sp>
        <p:nvSpPr>
          <p:cNvPr id="134150"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4151"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4152"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4153"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4154"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4155"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4156"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4157"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4158"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4159" name="Rectangle 15"/>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4146"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C3167245-9770-48D9-AF17-EA0EF66C90C9}"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34147"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1A1B8AD5-4FCC-4A11-88FB-BA43563868FB}" type="slidenum">
              <a:rPr kumimoji="0" lang="en-US" altLang="zh-CN" sz="1400">
                <a:ea typeface="宋体" panose="02010600030101010101" pitchFamily="2" charset="-122"/>
              </a:rPr>
              <a:pPr/>
              <a:t>152</a:t>
            </a:fld>
            <a:endParaRPr kumimoji="0" lang="en-US" altLang="zh-CN" sz="1400">
              <a:ea typeface="宋体" panose="02010600030101010101" pitchFamily="2" charset="-122"/>
            </a:endParaRPr>
          </a:p>
        </p:txBody>
      </p:sp>
      <p:sp>
        <p:nvSpPr>
          <p:cNvPr id="10628098" name="Rectangle 2"/>
          <p:cNvSpPr>
            <a:spLocks noGrp="1" noChangeArrowheads="1"/>
          </p:cNvSpPr>
          <p:nvPr>
            <p:ph type="body" idx="1"/>
          </p:nvPr>
        </p:nvSpPr>
        <p:spPr>
          <a:xfrm>
            <a:off x="268288" y="1501775"/>
            <a:ext cx="8421687" cy="4670425"/>
          </a:xfrm>
        </p:spPr>
        <p:txBody>
          <a:bodyPr/>
          <a:lstStyle/>
          <a:p>
            <a:pPr marL="571500" indent="-571500" algn="just" eaLnBrk="1" hangingPunct="1">
              <a:buSzTx/>
              <a:buFont typeface="Wingdings" panose="05000000000000000000" pitchFamily="2" charset="2"/>
              <a:buChar char="§"/>
            </a:pPr>
            <a:r>
              <a:rPr lang="zh-CN" altLang="en-US" dirty="0">
                <a:latin typeface="黑体" panose="02010609060101010101" pitchFamily="49" charset="-122"/>
              </a:rPr>
              <a:t>解 设   为</a:t>
            </a:r>
            <a:r>
              <a:rPr lang="en-US" altLang="zh-CN" dirty="0">
                <a:latin typeface="黑体" panose="02010609060101010101" pitchFamily="49" charset="-122"/>
              </a:rPr>
              <a:t>n</a:t>
            </a:r>
            <a:r>
              <a:rPr lang="zh-CN" altLang="en-US" dirty="0">
                <a:latin typeface="黑体" panose="02010609060101010101" pitchFamily="49" charset="-122"/>
              </a:rPr>
              <a:t>个元素排列成算术表达式的个数，那么有</a:t>
            </a:r>
          </a:p>
          <a:p>
            <a:pPr marL="571500" indent="-571500" algn="just" eaLnBrk="1" hangingPunct="1">
              <a:buSzTx/>
              <a:buFont typeface="Wingdings" panose="05000000000000000000" pitchFamily="2" charset="2"/>
              <a:buChar char="§"/>
            </a:pPr>
            <a:endParaRPr lang="zh-CN" altLang="en-US" dirty="0">
              <a:latin typeface="黑体" panose="02010609060101010101" pitchFamily="49" charset="-122"/>
            </a:endParaRPr>
          </a:p>
          <a:p>
            <a:pPr marL="571500" indent="-571500" algn="just" eaLnBrk="1" hangingPunct="1">
              <a:buSzTx/>
              <a:buFont typeface="Wingdings" panose="05000000000000000000" pitchFamily="2" charset="2"/>
              <a:buChar char="§"/>
            </a:pPr>
            <a:endParaRPr lang="zh-CN" altLang="en-US" dirty="0">
              <a:latin typeface="黑体" panose="02010609060101010101" pitchFamily="49" charset="-122"/>
            </a:endParaRPr>
          </a:p>
          <a:p>
            <a:pPr marL="571500" indent="-571500" algn="just" eaLnBrk="1" hangingPunct="1">
              <a:buSzTx/>
              <a:buFont typeface="Wingdings" panose="05000000000000000000" pitchFamily="2" charset="2"/>
              <a:buChar char="§"/>
            </a:pPr>
            <a:endParaRPr lang="zh-CN" altLang="en-US" sz="1400" dirty="0"/>
          </a:p>
          <a:p>
            <a:pPr marL="571500" indent="-571500" algn="just" eaLnBrk="1" hangingPunct="1">
              <a:buSzTx/>
              <a:buFont typeface="Wingdings" panose="05000000000000000000" pitchFamily="2" charset="2"/>
              <a:buNone/>
            </a:pPr>
            <a:r>
              <a:rPr lang="zh-CN" altLang="en-US" dirty="0"/>
              <a:t>     由递推关系，可求解得            。 </a:t>
            </a:r>
          </a:p>
        </p:txBody>
      </p:sp>
      <p:sp>
        <p:nvSpPr>
          <p:cNvPr id="134149" name="Rectangle 3"/>
          <p:cNvSpPr>
            <a:spLocks noGrp="1" noChangeArrowheads="1"/>
          </p:cNvSpPr>
          <p:nvPr>
            <p:ph type="title"/>
          </p:nvPr>
        </p:nvSpPr>
        <p:spPr>
          <a:xfrm>
            <a:off x="1295400" y="152400"/>
            <a:ext cx="6386513" cy="882650"/>
          </a:xfrm>
          <a:noFill/>
        </p:spPr>
        <p:txBody>
          <a:bodyPr/>
          <a:lstStyle/>
          <a:p>
            <a:pPr eaLnBrk="1" hangingPunct="1"/>
            <a:r>
              <a:rPr lang="zh-CN" altLang="en-US"/>
              <a:t>应用举例</a:t>
            </a:r>
          </a:p>
        </p:txBody>
      </p:sp>
      <p:sp>
        <p:nvSpPr>
          <p:cNvPr id="134150"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4151"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4152"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4153"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4154"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4155"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4156"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4157"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4158"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4159" name="Rectangle 15"/>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28110" name="Object 14"/>
              <p:cNvSpPr txBox="1"/>
              <p:nvPr/>
            </p:nvSpPr>
            <p:spPr bwMode="auto">
              <a:xfrm>
                <a:off x="1879086" y="1521274"/>
                <a:ext cx="455612" cy="57626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oMath>
                  </m:oMathPara>
                </a14:m>
                <a:endParaRPr lang="zh-CN" altLang="en-US" dirty="0"/>
              </a:p>
            </p:txBody>
          </p:sp>
        </mc:Choice>
        <mc:Fallback xmlns="">
          <p:sp>
            <p:nvSpPr>
              <p:cNvPr id="10628110" name="Object 14"/>
              <p:cNvSpPr txBox="1">
                <a:spLocks noRot="1" noChangeAspect="1" noMove="1" noResize="1" noEditPoints="1" noAdjustHandles="1" noChangeArrowheads="1" noChangeShapeType="1" noTextEdit="1"/>
              </p:cNvSpPr>
              <p:nvPr/>
            </p:nvSpPr>
            <p:spPr bwMode="auto">
              <a:xfrm>
                <a:off x="1879086" y="1521274"/>
                <a:ext cx="455612" cy="576262"/>
              </a:xfrm>
              <a:prstGeom prst="rect">
                <a:avLst/>
              </a:prstGeom>
              <a:blipFill>
                <a:blip r:embed="rId2"/>
                <a:stretch>
                  <a:fillRect r="-266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28112" name="Object 16"/>
              <p:cNvSpPr txBox="1"/>
              <p:nvPr/>
            </p:nvSpPr>
            <p:spPr bwMode="auto">
              <a:xfrm>
                <a:off x="1641338" y="2420935"/>
                <a:ext cx="7045462" cy="110927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=10</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+40</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≥3</m:t>
                                </m:r>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=10,</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=120</m:t>
                                </m:r>
                              </m:e>
                            </m:mr>
                          </m:m>
                        </m:e>
                      </m:d>
                    </m:oMath>
                  </m:oMathPara>
                </a14:m>
                <a:endParaRPr lang="zh-CN" altLang="en-US" dirty="0"/>
              </a:p>
            </p:txBody>
          </p:sp>
        </mc:Choice>
        <mc:Fallback xmlns="">
          <p:sp>
            <p:nvSpPr>
              <p:cNvPr id="10628112" name="Object 16"/>
              <p:cNvSpPr txBox="1">
                <a:spLocks noRot="1" noChangeAspect="1" noMove="1" noResize="1" noEditPoints="1" noAdjustHandles="1" noChangeArrowheads="1" noChangeShapeType="1" noTextEdit="1"/>
              </p:cNvSpPr>
              <p:nvPr/>
            </p:nvSpPr>
            <p:spPr bwMode="auto">
              <a:xfrm>
                <a:off x="1641338" y="2420935"/>
                <a:ext cx="7045462" cy="1109270"/>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28114" name="Object 18"/>
              <p:cNvSpPr txBox="1"/>
              <p:nvPr/>
            </p:nvSpPr>
            <p:spPr bwMode="auto">
              <a:xfrm>
                <a:off x="4644008" y="3530205"/>
                <a:ext cx="1224782" cy="86439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oMath>
                  </m:oMathPara>
                </a14:m>
                <a:endParaRPr lang="zh-CN" altLang="en-US" dirty="0"/>
              </a:p>
            </p:txBody>
          </p:sp>
        </mc:Choice>
        <mc:Fallback xmlns="">
          <p:sp>
            <p:nvSpPr>
              <p:cNvPr id="10628114" name="Object 18"/>
              <p:cNvSpPr txBox="1">
                <a:spLocks noRot="1" noChangeAspect="1" noMove="1" noResize="1" noEditPoints="1" noAdjustHandles="1" noChangeArrowheads="1" noChangeShapeType="1" noTextEdit="1"/>
              </p:cNvSpPr>
              <p:nvPr/>
            </p:nvSpPr>
            <p:spPr bwMode="auto">
              <a:xfrm>
                <a:off x="4644008" y="3530205"/>
                <a:ext cx="1224782" cy="864393"/>
              </a:xfrm>
              <a:prstGeom prst="rect">
                <a:avLst/>
              </a:prstGeom>
              <a:blipFill>
                <a:blip r:embed="rId4"/>
                <a:stretch>
                  <a:fillRect/>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31943659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2809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62809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5170"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F8EC1EA6-F854-4256-9DF8-F6ACBF717AF7}"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35171"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FD07B75E-5C14-4A61-879C-50D3FFFB01F0}" type="slidenum">
              <a:rPr kumimoji="0" lang="en-US" altLang="zh-CN" sz="1400">
                <a:ea typeface="宋体" panose="02010600030101010101" pitchFamily="2" charset="-122"/>
              </a:rPr>
              <a:pPr/>
              <a:t>153</a:t>
            </a:fld>
            <a:endParaRPr kumimoji="0" lang="en-US" altLang="zh-CN" sz="1400">
              <a:ea typeface="宋体" panose="02010600030101010101" pitchFamily="2" charset="-122"/>
            </a:endParaRPr>
          </a:p>
        </p:txBody>
      </p:sp>
      <p:sp>
        <p:nvSpPr>
          <p:cNvPr id="10629122" name="Rectangle 2"/>
          <p:cNvSpPr>
            <a:spLocks noGrp="1" noChangeArrowheads="1"/>
          </p:cNvSpPr>
          <p:nvPr>
            <p:ph type="body" idx="1"/>
          </p:nvPr>
        </p:nvSpPr>
        <p:spPr>
          <a:xfrm>
            <a:off x="268288" y="1501775"/>
            <a:ext cx="8421687" cy="4670425"/>
          </a:xfrm>
        </p:spPr>
        <p:txBody>
          <a:bodyPr/>
          <a:lstStyle/>
          <a:p>
            <a:pPr marL="571500" indent="-571500" algn="just" eaLnBrk="1" hangingPunct="1">
              <a:buSzTx/>
              <a:buFont typeface="Wingdings" panose="05000000000000000000" pitchFamily="2" charset="2"/>
              <a:buChar char="§"/>
            </a:pPr>
            <a:r>
              <a:rPr lang="zh-CN" altLang="en-US" dirty="0"/>
              <a:t>特征方程为</a:t>
            </a:r>
          </a:p>
          <a:p>
            <a:pPr marL="571500" indent="-571500" algn="just" eaLnBrk="1" hangingPunct="1">
              <a:buSzTx/>
              <a:buFont typeface="Wingdings" panose="05000000000000000000" pitchFamily="2" charset="2"/>
              <a:buNone/>
            </a:pPr>
            <a:r>
              <a:rPr lang="zh-CN" altLang="en-US" dirty="0"/>
              <a:t>     其特征根为</a:t>
            </a:r>
          </a:p>
          <a:p>
            <a:pPr marL="571500" indent="-571500" algn="just" eaLnBrk="1" hangingPunct="1">
              <a:buSzTx/>
              <a:buFont typeface="Wingdings" panose="05000000000000000000" pitchFamily="2" charset="2"/>
              <a:buNone/>
            </a:pPr>
            <a:r>
              <a:rPr lang="zh-CN" altLang="en-US" dirty="0"/>
              <a:t>     故通解为</a:t>
            </a:r>
          </a:p>
          <a:p>
            <a:pPr marL="571500" indent="-571500" algn="just" eaLnBrk="1" hangingPunct="1">
              <a:buSzTx/>
              <a:buFont typeface="Wingdings" panose="05000000000000000000" pitchFamily="2" charset="2"/>
              <a:buNone/>
            </a:pPr>
            <a:endParaRPr lang="zh-CN" altLang="en-US" dirty="0"/>
          </a:p>
          <a:p>
            <a:pPr marL="571500" indent="-571500" algn="just" eaLnBrk="1" hangingPunct="1">
              <a:buSzTx/>
              <a:buFont typeface="Wingdings" panose="05000000000000000000" pitchFamily="2" charset="2"/>
              <a:buNone/>
            </a:pPr>
            <a:r>
              <a:rPr lang="zh-CN" altLang="en-US" dirty="0"/>
              <a:t>     由                                 得方程组</a:t>
            </a:r>
          </a:p>
        </p:txBody>
      </p:sp>
      <p:sp>
        <p:nvSpPr>
          <p:cNvPr id="135173" name="Rectangle 3"/>
          <p:cNvSpPr>
            <a:spLocks noGrp="1" noChangeArrowheads="1"/>
          </p:cNvSpPr>
          <p:nvPr>
            <p:ph type="title"/>
          </p:nvPr>
        </p:nvSpPr>
        <p:spPr>
          <a:xfrm>
            <a:off x="1295400" y="152400"/>
            <a:ext cx="6386513" cy="882650"/>
          </a:xfrm>
          <a:noFill/>
        </p:spPr>
        <p:txBody>
          <a:bodyPr/>
          <a:lstStyle/>
          <a:p>
            <a:pPr eaLnBrk="1" hangingPunct="1"/>
            <a:r>
              <a:rPr lang="zh-CN" altLang="en-US"/>
              <a:t>应用举例</a:t>
            </a:r>
          </a:p>
        </p:txBody>
      </p:sp>
      <p:sp>
        <p:nvSpPr>
          <p:cNvPr id="135174"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5175"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5176"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5177"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5178"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5179"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5180"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5181"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5182"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5183" name="Rectangle 13"/>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5184" name="Rectangle 15"/>
          <p:cNvSpPr>
            <a:spLocks noChangeArrowheads="1"/>
          </p:cNvSpPr>
          <p:nvPr/>
        </p:nvSpPr>
        <p:spPr bwMode="auto">
          <a:xfrm>
            <a:off x="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35185" name="Object 14"/>
              <p:cNvSpPr txBox="1"/>
              <p:nvPr/>
            </p:nvSpPr>
            <p:spPr bwMode="auto">
              <a:xfrm>
                <a:off x="2771775" y="1484313"/>
                <a:ext cx="2814638" cy="50958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−10</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−40=0</m:t>
                      </m:r>
                    </m:oMath>
                  </m:oMathPara>
                </a14:m>
                <a:endParaRPr lang="zh-CN" altLang="en-US"/>
              </a:p>
            </p:txBody>
          </p:sp>
        </mc:Choice>
        <mc:Fallback xmlns="">
          <p:sp>
            <p:nvSpPr>
              <p:cNvPr id="135185" name="Object 14"/>
              <p:cNvSpPr txBox="1">
                <a:spLocks noRot="1" noChangeAspect="1" noMove="1" noResize="1" noEditPoints="1" noAdjustHandles="1" noChangeArrowheads="1" noChangeShapeType="1" noTextEdit="1"/>
              </p:cNvSpPr>
              <p:nvPr/>
            </p:nvSpPr>
            <p:spPr bwMode="auto">
              <a:xfrm>
                <a:off x="2771775" y="1484313"/>
                <a:ext cx="2814638" cy="509587"/>
              </a:xfrm>
              <a:prstGeom prst="rect">
                <a:avLst/>
              </a:prstGeom>
              <a:blipFill>
                <a:blip r:embed="rId2"/>
                <a:stretch>
                  <a:fillRect/>
                </a:stretch>
              </a:blipFill>
              <a:ln>
                <a:noFill/>
              </a:ln>
            </p:spPr>
            <p:txBody>
              <a:bodyPr/>
              <a:lstStyle/>
              <a:p>
                <a:r>
                  <a:rPr lang="zh-CN" altLang="en-US">
                    <a:noFill/>
                  </a:rPr>
                  <a:t> </a:t>
                </a:r>
              </a:p>
            </p:txBody>
          </p:sp>
        </mc:Fallback>
      </mc:AlternateContent>
      <p:sp>
        <p:nvSpPr>
          <p:cNvPr id="135186" name="Rectangle 17"/>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29136" name="Object 16"/>
              <p:cNvSpPr txBox="1"/>
              <p:nvPr/>
            </p:nvSpPr>
            <p:spPr bwMode="auto">
              <a:xfrm>
                <a:off x="2814638" y="2032000"/>
                <a:ext cx="2333426" cy="62706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=5±</m:t>
                      </m:r>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65</m:t>
                          </m:r>
                        </m:e>
                      </m:rad>
                    </m:oMath>
                  </m:oMathPara>
                </a14:m>
                <a:endParaRPr lang="zh-CN" altLang="en-US"/>
              </a:p>
            </p:txBody>
          </p:sp>
        </mc:Choice>
        <mc:Fallback xmlns="">
          <p:sp>
            <p:nvSpPr>
              <p:cNvPr id="10629136" name="Object 16"/>
              <p:cNvSpPr txBox="1">
                <a:spLocks noRot="1" noChangeAspect="1" noMove="1" noResize="1" noEditPoints="1" noAdjustHandles="1" noChangeArrowheads="1" noChangeShapeType="1" noTextEdit="1"/>
              </p:cNvSpPr>
              <p:nvPr/>
            </p:nvSpPr>
            <p:spPr bwMode="auto">
              <a:xfrm>
                <a:off x="2814638" y="2032000"/>
                <a:ext cx="2333426" cy="627063"/>
              </a:xfrm>
              <a:prstGeom prst="rect">
                <a:avLst/>
              </a:prstGeom>
              <a:blipFill>
                <a:blip r:embed="rId3"/>
                <a:stretch>
                  <a:fillRect/>
                </a:stretch>
              </a:blipFill>
              <a:ln>
                <a:noFill/>
              </a:ln>
            </p:spPr>
            <p:txBody>
              <a:bodyPr/>
              <a:lstStyle/>
              <a:p>
                <a:r>
                  <a:rPr lang="zh-CN" altLang="en-US">
                    <a:noFill/>
                  </a:rPr>
                  <a:t> </a:t>
                </a:r>
              </a:p>
            </p:txBody>
          </p:sp>
        </mc:Fallback>
      </mc:AlternateContent>
      <p:sp>
        <p:nvSpPr>
          <p:cNvPr id="135188" name="Rectangle 19"/>
          <p:cNvSpPr>
            <a:spLocks noChangeArrowheads="1"/>
          </p:cNvSpPr>
          <p:nvPr/>
        </p:nvSpPr>
        <p:spPr bwMode="auto">
          <a:xfrm>
            <a:off x="0" y="33004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29138" name="Object 18"/>
              <p:cNvSpPr txBox="1"/>
              <p:nvPr/>
            </p:nvSpPr>
            <p:spPr bwMode="auto">
              <a:xfrm>
                <a:off x="2051050" y="2997200"/>
                <a:ext cx="4392613" cy="558800"/>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(5+</m:t>
                      </m:r>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65</m:t>
                          </m:r>
                        </m:e>
                      </m:rad>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(5−</m:t>
                      </m:r>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65</m:t>
                          </m:r>
                        </m:e>
                      </m:rad>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sup>
                      </m:sSup>
                    </m:oMath>
                  </m:oMathPara>
                </a14:m>
                <a:endParaRPr lang="zh-CN" altLang="en-US"/>
              </a:p>
            </p:txBody>
          </p:sp>
        </mc:Choice>
        <mc:Fallback xmlns="">
          <p:sp>
            <p:nvSpPr>
              <p:cNvPr id="10629138" name="Object 18"/>
              <p:cNvSpPr txBox="1">
                <a:spLocks noRot="1" noChangeAspect="1" noMove="1" noResize="1" noEditPoints="1" noAdjustHandles="1" noChangeArrowheads="1" noChangeShapeType="1" noTextEdit="1"/>
              </p:cNvSpPr>
              <p:nvPr/>
            </p:nvSpPr>
            <p:spPr bwMode="auto">
              <a:xfrm>
                <a:off x="2051050" y="2997200"/>
                <a:ext cx="4392613" cy="558800"/>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29140" name="Object 20"/>
              <p:cNvSpPr txBox="1"/>
              <p:nvPr/>
            </p:nvSpPr>
            <p:spPr bwMode="auto">
              <a:xfrm>
                <a:off x="1331913" y="3573462"/>
                <a:ext cx="3672135" cy="87470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=1/2,</m:t>
                      </m:r>
                      <m:r>
                        <m:rPr>
                          <m:nor/>
                        </m:rPr>
                        <a:rPr lang="zh-CN" altLang="en-US" i="0">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=10</m:t>
                      </m:r>
                    </m:oMath>
                  </m:oMathPara>
                </a14:m>
                <a:endParaRPr lang="zh-CN" altLang="en-US" dirty="0"/>
              </a:p>
            </p:txBody>
          </p:sp>
        </mc:Choice>
        <mc:Fallback xmlns="">
          <p:sp>
            <p:nvSpPr>
              <p:cNvPr id="10629140" name="Object 20"/>
              <p:cNvSpPr txBox="1">
                <a:spLocks noRot="1" noChangeAspect="1" noMove="1" noResize="1" noEditPoints="1" noAdjustHandles="1" noChangeArrowheads="1" noChangeShapeType="1" noTextEdit="1"/>
              </p:cNvSpPr>
              <p:nvPr/>
            </p:nvSpPr>
            <p:spPr bwMode="auto">
              <a:xfrm>
                <a:off x="1331913" y="3573462"/>
                <a:ext cx="3672135" cy="874705"/>
              </a:xfrm>
              <a:prstGeom prst="rect">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29142" name="Object 22"/>
              <p:cNvSpPr txBox="1"/>
              <p:nvPr/>
            </p:nvSpPr>
            <p:spPr bwMode="auto">
              <a:xfrm>
                <a:off x="1042988" y="4221163"/>
                <a:ext cx="5257204" cy="1656104"/>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e>
                            </m:mr>
                            <m:mr>
                              <m:e>
                                <m:r>
                                  <a:rPr lang="zh-CN" altLang="en-US" i="1">
                                    <a:solidFill>
                                      <a:srgbClr val="000000"/>
                                    </a:solidFill>
                                    <a:latin typeface="Cambria Math" panose="02040503050406030204" pitchFamily="18" charset="0"/>
                                  </a:rPr>
                                  <m:t>(5+</m:t>
                                </m:r>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65</m:t>
                                    </m:r>
                                  </m:e>
                                </m:ra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+(5−</m:t>
                                </m:r>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65</m:t>
                                    </m:r>
                                  </m:e>
                                </m:ra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=10</m:t>
                                </m:r>
                              </m:e>
                            </m:mr>
                          </m:m>
                        </m:e>
                      </m:d>
                    </m:oMath>
                  </m:oMathPara>
                </a14:m>
                <a:endParaRPr lang="zh-CN" altLang="en-US" dirty="0"/>
              </a:p>
            </p:txBody>
          </p:sp>
        </mc:Choice>
        <mc:Fallback xmlns="">
          <p:sp>
            <p:nvSpPr>
              <p:cNvPr id="10629142" name="Object 22"/>
              <p:cNvSpPr txBox="1">
                <a:spLocks noRot="1" noChangeAspect="1" noMove="1" noResize="1" noEditPoints="1" noAdjustHandles="1" noChangeArrowheads="1" noChangeShapeType="1" noTextEdit="1"/>
              </p:cNvSpPr>
              <p:nvPr/>
            </p:nvSpPr>
            <p:spPr bwMode="auto">
              <a:xfrm>
                <a:off x="1042988" y="4221163"/>
                <a:ext cx="5257204" cy="1656104"/>
              </a:xfrm>
              <a:prstGeom prst="rect">
                <a:avLst/>
              </a:prstGeom>
              <a:blipFill>
                <a:blip r:embed="rId6"/>
                <a:stretch>
                  <a:fillRect/>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29122">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629122">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62912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6194" name="日期占位符 5"/>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8A5E3905-1978-4392-987C-201CC679E396}"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36195" name="灯片编号占位符 7"/>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05A014D7-4E88-448E-8045-33A21E1C9725}" type="slidenum">
              <a:rPr kumimoji="0" lang="en-US" altLang="zh-CN" sz="1400">
                <a:ea typeface="宋体" panose="02010600030101010101" pitchFamily="2" charset="-122"/>
              </a:rPr>
              <a:pPr/>
              <a:t>154</a:t>
            </a:fld>
            <a:endParaRPr kumimoji="0" lang="en-US" altLang="zh-CN" sz="1400">
              <a:ea typeface="宋体" panose="02010600030101010101" pitchFamily="2" charset="-122"/>
            </a:endParaRPr>
          </a:p>
        </p:txBody>
      </p:sp>
      <p:sp>
        <p:nvSpPr>
          <p:cNvPr id="136196" name="Rectangle 3"/>
          <p:cNvSpPr>
            <a:spLocks noGrp="1" noChangeArrowheads="1"/>
          </p:cNvSpPr>
          <p:nvPr>
            <p:ph type="title"/>
          </p:nvPr>
        </p:nvSpPr>
        <p:spPr>
          <a:noFill/>
        </p:spPr>
        <p:txBody>
          <a:bodyPr/>
          <a:lstStyle/>
          <a:p>
            <a:pPr eaLnBrk="1" hangingPunct="1"/>
            <a:r>
              <a:rPr lang="zh-CN" altLang="en-US"/>
              <a:t>应用举例</a:t>
            </a:r>
          </a:p>
        </p:txBody>
      </p:sp>
      <p:sp>
        <p:nvSpPr>
          <p:cNvPr id="136197" name="Rectangle 2"/>
          <p:cNvSpPr>
            <a:spLocks noGrp="1" noChangeArrowheads="1"/>
          </p:cNvSpPr>
          <p:nvPr>
            <p:ph type="body" sz="half" idx="1"/>
          </p:nvPr>
        </p:nvSpPr>
        <p:spPr>
          <a:xfrm>
            <a:off x="395288" y="1341438"/>
            <a:ext cx="8208962" cy="4114800"/>
          </a:xfrm>
        </p:spPr>
        <p:txBody>
          <a:bodyPr/>
          <a:lstStyle/>
          <a:p>
            <a:pPr marL="571500" indent="-571500" algn="just" eaLnBrk="1" hangingPunct="1">
              <a:buSzTx/>
              <a:buFont typeface="Wingdings" panose="05000000000000000000" pitchFamily="2" charset="2"/>
              <a:buChar char="§"/>
            </a:pPr>
            <a:r>
              <a:rPr lang="zh-CN" altLang="en-US"/>
              <a:t>解之得</a:t>
            </a:r>
          </a:p>
        </p:txBody>
      </p:sp>
      <p:sp>
        <p:nvSpPr>
          <p:cNvPr id="136198"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6199"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6200"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6201"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6202"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6203"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6204"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6205"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6206"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6207" name="Rectangle 13"/>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6208" name="Rectangle 15"/>
          <p:cNvSpPr>
            <a:spLocks noChangeArrowheads="1"/>
          </p:cNvSpPr>
          <p:nvPr/>
        </p:nvSpPr>
        <p:spPr bwMode="auto">
          <a:xfrm>
            <a:off x="0" y="33099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36209" name="Object 14"/>
              <p:cNvSpPr txBox="1"/>
              <p:nvPr/>
            </p:nvSpPr>
            <p:spPr bwMode="auto">
              <a:xfrm>
                <a:off x="707245" y="2077952"/>
                <a:ext cx="7273925" cy="93027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=(15+</m:t>
                      </m:r>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65</m:t>
                          </m:r>
                        </m:e>
                      </m:rad>
                      <m:r>
                        <a:rPr lang="zh-CN" altLang="en-US" i="1">
                          <a:solidFill>
                            <a:srgbClr val="000000"/>
                          </a:solidFill>
                          <a:latin typeface="Cambria Math" panose="02040503050406030204" pitchFamily="18" charset="0"/>
                        </a:rPr>
                        <m:t>)/4</m:t>
                      </m:r>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65</m:t>
                          </m:r>
                        </m:e>
                      </m:rad>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=−(15−</m:t>
                      </m:r>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65</m:t>
                          </m:r>
                        </m:e>
                      </m:rad>
                      <m:r>
                        <a:rPr lang="zh-CN" altLang="en-US" i="1">
                          <a:solidFill>
                            <a:srgbClr val="000000"/>
                          </a:solidFill>
                          <a:latin typeface="Cambria Math" panose="02040503050406030204" pitchFamily="18" charset="0"/>
                        </a:rPr>
                        <m:t>)/4</m:t>
                      </m:r>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65</m:t>
                          </m:r>
                        </m:e>
                      </m:rad>
                    </m:oMath>
                  </m:oMathPara>
                </a14:m>
                <a:endParaRPr lang="zh-CN" altLang="en-US"/>
              </a:p>
            </p:txBody>
          </p:sp>
        </mc:Choice>
        <mc:Fallback xmlns="">
          <p:sp>
            <p:nvSpPr>
              <p:cNvPr id="136209" name="Object 14"/>
              <p:cNvSpPr txBox="1">
                <a:spLocks noRot="1" noChangeAspect="1" noMove="1" noResize="1" noEditPoints="1" noAdjustHandles="1" noChangeArrowheads="1" noChangeShapeType="1" noTextEdit="1"/>
              </p:cNvSpPr>
              <p:nvPr/>
            </p:nvSpPr>
            <p:spPr bwMode="auto">
              <a:xfrm>
                <a:off x="707245" y="2077952"/>
                <a:ext cx="7273925" cy="930277"/>
              </a:xfrm>
              <a:prstGeom prst="rect">
                <a:avLst/>
              </a:prstGeom>
              <a:blipFill>
                <a:blip r:embed="rId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30162" name="Object 18"/>
              <p:cNvSpPr txBox="1">
                <a:spLocks noGrp="1"/>
              </p:cNvSpPr>
              <p:nvPr>
                <p:ph sz="quarter" idx="3"/>
              </p:nvPr>
            </p:nvSpPr>
            <p:spPr bwMode="auto">
              <a:xfrm>
                <a:off x="611560" y="3232761"/>
                <a:ext cx="8208962" cy="1132344"/>
              </a:xfrm>
              <a:prstGeom prst="rect">
                <a:avLst/>
              </a:prstGeom>
              <a:noFill/>
              <a:ln>
                <a:noFill/>
              </a:ln>
              <a:effectLst/>
            </p:spPr>
            <p:txBody>
              <a:bodyPr>
                <a:normAutofit fontScale="77500" lnSpcReduction="20000"/>
              </a:bodyPr>
              <a:lstStyle/>
              <a:p>
                <a:pPr>
                  <a:buNone/>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4</m:t>
                          </m:r>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65</m:t>
                              </m:r>
                            </m:e>
                          </m:rad>
                        </m:den>
                      </m:f>
                      <m:d>
                        <m:dPr>
                          <m:begChr m:val="["/>
                          <m:endChr m:val="]"/>
                          <m:ctrlPr>
                            <a:rPr lang="zh-CN" altLang="en-US" i="1">
                              <a:solidFill>
                                <a:srgbClr val="000000"/>
                              </a:solidFill>
                              <a:latin typeface="Cambria Math" panose="02040503050406030204" pitchFamily="18" charset="0"/>
                            </a:rPr>
                          </m:ctrlPr>
                        </m:dPr>
                        <m:e>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15+</m:t>
                              </m:r>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65</m:t>
                                  </m:r>
                                </m:e>
                              </m:rad>
                            </m:e>
                          </m:d>
                          <m:sSup>
                            <m:sSupPr>
                              <m:ctrlPr>
                                <a:rPr lang="zh-CN" altLang="en-US" i="1">
                                  <a:solidFill>
                                    <a:srgbClr val="000000"/>
                                  </a:solidFill>
                                  <a:latin typeface="Cambria Math" panose="02040503050406030204" pitchFamily="18" charset="0"/>
                                </a:rPr>
                              </m:ctrlPr>
                            </m:sSupPr>
                            <m:e>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5+</m:t>
                                  </m:r>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65</m:t>
                                      </m:r>
                                    </m:e>
                                  </m:rad>
                                </m:e>
                              </m:d>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15−</m:t>
                              </m:r>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65</m:t>
                                  </m:r>
                                </m:e>
                              </m:rad>
                            </m:e>
                          </m:d>
                          <m:sSup>
                            <m:sSupPr>
                              <m:ctrlPr>
                                <a:rPr lang="zh-CN" altLang="en-US" i="1">
                                  <a:solidFill>
                                    <a:srgbClr val="000000"/>
                                  </a:solidFill>
                                  <a:latin typeface="Cambria Math" panose="02040503050406030204" pitchFamily="18" charset="0"/>
                                </a:rPr>
                              </m:ctrlPr>
                            </m:sSupPr>
                            <m:e>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5−</m:t>
                                  </m:r>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65</m:t>
                                      </m:r>
                                    </m:e>
                                  </m:rad>
                                </m:e>
                              </m:d>
                            </m:e>
                            <m:sup>
                              <m:r>
                                <a:rPr lang="zh-CN" altLang="en-US" i="1">
                                  <a:solidFill>
                                    <a:srgbClr val="000000"/>
                                  </a:solidFill>
                                  <a:latin typeface="Cambria Math" panose="02040503050406030204" pitchFamily="18" charset="0"/>
                                </a:rPr>
                                <m:t>𝑛</m:t>
                              </m:r>
                            </m:sup>
                          </m:sSup>
                        </m:e>
                      </m:d>
                    </m:oMath>
                  </m:oMathPara>
                </a14:m>
                <a:endParaRPr lang="zh-CN" altLang="en-US" dirty="0"/>
              </a:p>
            </p:txBody>
          </p:sp>
        </mc:Choice>
        <mc:Fallback xmlns="">
          <p:sp>
            <p:nvSpPr>
              <p:cNvPr id="10630162" name="Object 18"/>
              <p:cNvSpPr txBox="1">
                <a:spLocks noGrp="1" noRot="1" noChangeAspect="1" noMove="1" noResize="1" noEditPoints="1" noAdjustHandles="1" noChangeArrowheads="1" noChangeShapeType="1" noTextEdit="1"/>
              </p:cNvSpPr>
              <p:nvPr>
                <p:ph sz="quarter" idx="3"/>
              </p:nvPr>
            </p:nvSpPr>
            <p:spPr bwMode="auto">
              <a:xfrm>
                <a:off x="611560" y="3232761"/>
                <a:ext cx="8208962" cy="1132344"/>
              </a:xfrm>
              <a:prstGeom prst="rect">
                <a:avLst/>
              </a:prstGeom>
              <a:blipFill>
                <a:blip r:embed="rId3"/>
                <a:stretch>
                  <a:fillRect/>
                </a:stretch>
              </a:blipFill>
              <a:ln>
                <a:noFill/>
              </a:ln>
              <a:effectLst/>
            </p:spPr>
            <p:txBody>
              <a:bodyPr/>
              <a:lstStyle/>
              <a:p>
                <a:r>
                  <a:rPr lang="zh-CN" altLang="en-US">
                    <a:noFill/>
                  </a:rPr>
                  <a:t> </a:t>
                </a:r>
              </a:p>
            </p:txBody>
          </p:sp>
        </mc:Fallback>
      </mc:AlternateContent>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7218"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2ABFAAC0-C684-436C-950D-F8D6FEA1F478}"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37219"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A6571D8D-BA8C-4F4B-8E46-D0A13E48F663}" type="slidenum">
              <a:rPr kumimoji="0" lang="en-US" altLang="zh-CN" sz="1400">
                <a:ea typeface="宋体" panose="02010600030101010101" pitchFamily="2" charset="-122"/>
              </a:rPr>
              <a:pPr/>
              <a:t>155</a:t>
            </a:fld>
            <a:endParaRPr kumimoji="0" lang="en-US" altLang="zh-CN" sz="1400">
              <a:ea typeface="宋体" panose="02010600030101010101" pitchFamily="2" charset="-122"/>
            </a:endParaRPr>
          </a:p>
        </p:txBody>
      </p:sp>
      <p:sp>
        <p:nvSpPr>
          <p:cNvPr id="10631170" name="Rectangle 2"/>
          <p:cNvSpPr>
            <a:spLocks noGrp="1" noChangeArrowheads="1"/>
          </p:cNvSpPr>
          <p:nvPr>
            <p:ph type="body" idx="1"/>
          </p:nvPr>
        </p:nvSpPr>
        <p:spPr>
          <a:xfrm>
            <a:off x="250825" y="1196975"/>
            <a:ext cx="8421688" cy="4670425"/>
          </a:xfrm>
        </p:spPr>
        <p:txBody>
          <a:bodyPr/>
          <a:lstStyle/>
          <a:p>
            <a:pPr marL="571500" indent="-571500" algn="just" eaLnBrk="1" hangingPunct="1">
              <a:buSzTx/>
              <a:buFont typeface="Wingdings" panose="05000000000000000000" pitchFamily="2" charset="2"/>
              <a:buChar char="§"/>
            </a:pPr>
            <a:r>
              <a:rPr lang="zh-CN" altLang="en-US" dirty="0">
                <a:latin typeface="黑体" panose="02010609060101010101" pitchFamily="49" charset="-122"/>
              </a:rPr>
              <a:t>例</a:t>
            </a:r>
            <a:r>
              <a:rPr lang="en-US" altLang="zh-CN" dirty="0">
                <a:latin typeface="黑体" panose="02010609060101010101" pitchFamily="49" charset="-122"/>
              </a:rPr>
              <a:t>2.56 </a:t>
            </a:r>
            <a:r>
              <a:rPr lang="zh-CN" altLang="en-US" dirty="0">
                <a:latin typeface="黑体" panose="02010609060101010101" pitchFamily="49" charset="-122"/>
              </a:rPr>
              <a:t>设有</a:t>
            </a:r>
            <a:r>
              <a:rPr lang="en-US" altLang="zh-CN" dirty="0">
                <a:latin typeface="黑体" panose="02010609060101010101" pitchFamily="49" charset="-122"/>
              </a:rPr>
              <a:t>n</a:t>
            </a:r>
            <a:r>
              <a:rPr lang="zh-CN" altLang="en-US" dirty="0">
                <a:latin typeface="黑体" panose="02010609060101010101" pitchFamily="49" charset="-122"/>
              </a:rPr>
              <a:t>条封闭曲线，两两相交于两点，任意三条封闭曲线不相交一点。求这样的</a:t>
            </a:r>
            <a:r>
              <a:rPr lang="en-US" altLang="zh-CN" dirty="0">
                <a:latin typeface="黑体" panose="02010609060101010101" pitchFamily="49" charset="-122"/>
              </a:rPr>
              <a:t>n</a:t>
            </a:r>
            <a:r>
              <a:rPr lang="zh-CN" altLang="en-US" dirty="0">
                <a:latin typeface="黑体" panose="02010609060101010101" pitchFamily="49" charset="-122"/>
              </a:rPr>
              <a:t>条曲线将平面分割为几个部分？</a:t>
            </a:r>
          </a:p>
          <a:p>
            <a:pPr marL="571500" indent="-571500" algn="just" eaLnBrk="1" hangingPunct="1">
              <a:buSzTx/>
              <a:buFont typeface="Wingdings" panose="05000000000000000000" pitchFamily="2" charset="2"/>
              <a:buChar char="§"/>
            </a:pPr>
            <a:r>
              <a:rPr lang="zh-CN" altLang="en-US" dirty="0"/>
              <a:t>解</a:t>
            </a:r>
            <a:endParaRPr lang="en-US" altLang="zh-CN" dirty="0"/>
          </a:p>
        </p:txBody>
      </p:sp>
      <p:sp>
        <p:nvSpPr>
          <p:cNvPr id="137221" name="Rectangle 3"/>
          <p:cNvSpPr>
            <a:spLocks noGrp="1" noChangeArrowheads="1"/>
          </p:cNvSpPr>
          <p:nvPr>
            <p:ph type="title"/>
          </p:nvPr>
        </p:nvSpPr>
        <p:spPr>
          <a:xfrm>
            <a:off x="1295400" y="152400"/>
            <a:ext cx="6386513" cy="882650"/>
          </a:xfrm>
          <a:noFill/>
        </p:spPr>
        <p:txBody>
          <a:bodyPr/>
          <a:lstStyle/>
          <a:p>
            <a:pPr eaLnBrk="1" hangingPunct="1"/>
            <a:r>
              <a:rPr lang="zh-CN" altLang="en-US"/>
              <a:t>应用举例</a:t>
            </a:r>
          </a:p>
        </p:txBody>
      </p:sp>
      <p:sp>
        <p:nvSpPr>
          <p:cNvPr id="137222"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7223"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7224"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7225"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7226"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7227"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7228"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7229"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7230" name="Rectangle 18"/>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7232" name="Rectangle 20"/>
          <p:cNvSpPr>
            <a:spLocks noChangeArrowheads="1"/>
          </p:cNvSpPr>
          <p:nvPr/>
        </p:nvSpPr>
        <p:spPr bwMode="auto">
          <a:xfrm>
            <a:off x="0"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3117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7219"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A6571D8D-BA8C-4F4B-8E46-D0A13E48F663}" type="slidenum">
              <a:rPr kumimoji="0" lang="en-US" altLang="zh-CN" sz="1400">
                <a:ea typeface="宋体" panose="02010600030101010101" pitchFamily="2" charset="-122"/>
              </a:rPr>
              <a:pPr/>
              <a:t>156</a:t>
            </a:fld>
            <a:endParaRPr kumimoji="0" lang="en-US" altLang="zh-CN" sz="1400">
              <a:ea typeface="宋体" panose="02010600030101010101" pitchFamily="2" charset="-122"/>
            </a:endParaRPr>
          </a:p>
        </p:txBody>
      </p:sp>
      <p:sp>
        <p:nvSpPr>
          <p:cNvPr id="10631170" name="Rectangle 2"/>
          <p:cNvSpPr>
            <a:spLocks noGrp="1" noChangeArrowheads="1"/>
          </p:cNvSpPr>
          <p:nvPr>
            <p:ph type="body" idx="1"/>
          </p:nvPr>
        </p:nvSpPr>
        <p:spPr>
          <a:xfrm>
            <a:off x="250825" y="1196975"/>
            <a:ext cx="8421688" cy="4670425"/>
          </a:xfrm>
        </p:spPr>
        <p:txBody>
          <a:bodyPr/>
          <a:lstStyle/>
          <a:p>
            <a:pPr marL="571500" indent="-571500" algn="just" eaLnBrk="1" hangingPunct="1">
              <a:buSzTx/>
              <a:buFont typeface="Wingdings" panose="05000000000000000000" pitchFamily="2" charset="2"/>
              <a:buChar char="§"/>
            </a:pPr>
            <a:r>
              <a:rPr lang="zh-CN" altLang="en-US" dirty="0"/>
              <a:t>解 设这样的</a:t>
            </a:r>
            <a:r>
              <a:rPr lang="en-US" altLang="zh-CN" dirty="0">
                <a:latin typeface="黑体" panose="02010609060101010101" pitchFamily="49" charset="-122"/>
              </a:rPr>
              <a:t>n</a:t>
            </a:r>
            <a:r>
              <a:rPr lang="zh-CN" altLang="en-US" dirty="0"/>
              <a:t>条曲线把平面分割为     部分，则有</a:t>
            </a:r>
          </a:p>
          <a:p>
            <a:pPr marL="571500" indent="-571500" algn="just" eaLnBrk="1" hangingPunct="1">
              <a:buSzTx/>
              <a:buFont typeface="Wingdings" panose="05000000000000000000" pitchFamily="2" charset="2"/>
              <a:buChar char="§"/>
            </a:pPr>
            <a:endParaRPr lang="zh-CN" altLang="en-US" dirty="0"/>
          </a:p>
          <a:p>
            <a:pPr marL="571500" indent="-571500" algn="just" eaLnBrk="1" hangingPunct="1">
              <a:buSzTx/>
              <a:buFont typeface="Wingdings" panose="05000000000000000000" pitchFamily="2" charset="2"/>
              <a:buChar char="§"/>
            </a:pPr>
            <a:endParaRPr lang="zh-CN" altLang="en-US" dirty="0"/>
          </a:p>
          <a:p>
            <a:pPr marL="571500" indent="-571500" algn="just" eaLnBrk="1" hangingPunct="1">
              <a:buSzTx/>
              <a:buFont typeface="Wingdings" panose="05000000000000000000" pitchFamily="2" charset="2"/>
              <a:buChar char="§"/>
            </a:pPr>
            <a:endParaRPr lang="en-US" altLang="zh-CN" dirty="0"/>
          </a:p>
        </p:txBody>
      </p:sp>
      <p:sp>
        <p:nvSpPr>
          <p:cNvPr id="137221" name="Rectangle 3"/>
          <p:cNvSpPr>
            <a:spLocks noGrp="1" noChangeArrowheads="1"/>
          </p:cNvSpPr>
          <p:nvPr>
            <p:ph type="title"/>
          </p:nvPr>
        </p:nvSpPr>
        <p:spPr>
          <a:xfrm>
            <a:off x="1295400" y="152400"/>
            <a:ext cx="6386513" cy="882650"/>
          </a:xfrm>
          <a:noFill/>
        </p:spPr>
        <p:txBody>
          <a:bodyPr/>
          <a:lstStyle/>
          <a:p>
            <a:pPr eaLnBrk="1" hangingPunct="1"/>
            <a:r>
              <a:rPr lang="zh-CN" altLang="en-US"/>
              <a:t>应用举例</a:t>
            </a:r>
          </a:p>
        </p:txBody>
      </p:sp>
      <p:sp>
        <p:nvSpPr>
          <p:cNvPr id="137222"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7223"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7224"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7225"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7226"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7227"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7228"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7229"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31185" name="Object 17"/>
              <p:cNvSpPr txBox="1"/>
              <p:nvPr/>
            </p:nvSpPr>
            <p:spPr bwMode="auto">
              <a:xfrm>
                <a:off x="6157317" y="1163636"/>
                <a:ext cx="457200" cy="57626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oMath>
                  </m:oMathPara>
                </a14:m>
                <a:endParaRPr lang="zh-CN" altLang="en-US" dirty="0"/>
              </a:p>
            </p:txBody>
          </p:sp>
        </mc:Choice>
        <mc:Fallback xmlns="">
          <p:sp>
            <p:nvSpPr>
              <p:cNvPr id="10631185" name="Object 17"/>
              <p:cNvSpPr txBox="1">
                <a:spLocks noRot="1" noChangeAspect="1" noMove="1" noResize="1" noEditPoints="1" noAdjustHandles="1" noChangeArrowheads="1" noChangeShapeType="1" noTextEdit="1"/>
              </p:cNvSpPr>
              <p:nvPr/>
            </p:nvSpPr>
            <p:spPr bwMode="auto">
              <a:xfrm>
                <a:off x="6157317" y="1163636"/>
                <a:ext cx="457200" cy="576263"/>
              </a:xfrm>
              <a:prstGeom prst="rect">
                <a:avLst/>
              </a:prstGeom>
              <a:blipFill>
                <a:blip r:embed="rId2"/>
                <a:stretch>
                  <a:fillRect r="-2667"/>
                </a:stretch>
              </a:blipFill>
              <a:ln>
                <a:noFill/>
              </a:ln>
            </p:spPr>
            <p:txBody>
              <a:bodyPr/>
              <a:lstStyle/>
              <a:p>
                <a:r>
                  <a:rPr lang="zh-CN" altLang="en-US">
                    <a:noFill/>
                  </a:rPr>
                  <a:t> </a:t>
                </a:r>
              </a:p>
            </p:txBody>
          </p:sp>
        </mc:Fallback>
      </mc:AlternateContent>
      <p:sp>
        <p:nvSpPr>
          <p:cNvPr id="137232" name="Rectangle 20"/>
          <p:cNvSpPr>
            <a:spLocks noChangeArrowheads="1"/>
          </p:cNvSpPr>
          <p:nvPr/>
        </p:nvSpPr>
        <p:spPr bwMode="auto">
          <a:xfrm>
            <a:off x="0"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31187" name="Object 19"/>
              <p:cNvSpPr txBox="1"/>
              <p:nvPr/>
            </p:nvSpPr>
            <p:spPr bwMode="auto">
              <a:xfrm>
                <a:off x="2269629" y="1946709"/>
                <a:ext cx="3528417" cy="12065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=2</m:t>
                                </m:r>
                              </m:e>
                            </m:mr>
                          </m:m>
                        </m:e>
                      </m:d>
                    </m:oMath>
                  </m:oMathPara>
                </a14:m>
                <a:endParaRPr lang="zh-CN" altLang="en-US" dirty="0"/>
              </a:p>
            </p:txBody>
          </p:sp>
        </mc:Choice>
        <mc:Fallback xmlns="">
          <p:sp>
            <p:nvSpPr>
              <p:cNvPr id="10631187" name="Object 19"/>
              <p:cNvSpPr txBox="1">
                <a:spLocks noRot="1" noChangeAspect="1" noMove="1" noResize="1" noEditPoints="1" noAdjustHandles="1" noChangeArrowheads="1" noChangeShapeType="1" noTextEdit="1"/>
              </p:cNvSpPr>
              <p:nvPr/>
            </p:nvSpPr>
            <p:spPr bwMode="auto">
              <a:xfrm>
                <a:off x="2269629" y="1946709"/>
                <a:ext cx="3528417" cy="1206500"/>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31189" name="Object 21"/>
              <p:cNvSpPr txBox="1"/>
              <p:nvPr/>
            </p:nvSpPr>
            <p:spPr bwMode="auto">
              <a:xfrm>
                <a:off x="1346063" y="5193551"/>
                <a:ext cx="2520280" cy="612056"/>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oMath>
                  </m:oMathPara>
                </a14:m>
                <a:endParaRPr lang="zh-CN" altLang="en-US" dirty="0"/>
              </a:p>
            </p:txBody>
          </p:sp>
        </mc:Choice>
        <mc:Fallback xmlns="">
          <p:sp>
            <p:nvSpPr>
              <p:cNvPr id="10631189" name="Object 21"/>
              <p:cNvSpPr txBox="1">
                <a:spLocks noRot="1" noChangeAspect="1" noMove="1" noResize="1" noEditPoints="1" noAdjustHandles="1" noChangeArrowheads="1" noChangeShapeType="1" noTextEdit="1"/>
              </p:cNvSpPr>
              <p:nvPr/>
            </p:nvSpPr>
            <p:spPr bwMode="auto">
              <a:xfrm>
                <a:off x="1346063" y="5193551"/>
                <a:ext cx="2520280" cy="612056"/>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31191" name="Object 23"/>
              <p:cNvSpPr txBox="1"/>
              <p:nvPr/>
            </p:nvSpPr>
            <p:spPr bwMode="auto">
              <a:xfrm>
                <a:off x="1011932" y="2915318"/>
                <a:ext cx="3312418" cy="63182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oMath>
                  </m:oMathPara>
                </a14:m>
                <a:endParaRPr lang="zh-CN" altLang="en-US" dirty="0"/>
              </a:p>
            </p:txBody>
          </p:sp>
        </mc:Choice>
        <mc:Fallback xmlns="">
          <p:sp>
            <p:nvSpPr>
              <p:cNvPr id="10631191" name="Object 23"/>
              <p:cNvSpPr txBox="1">
                <a:spLocks noRot="1" noChangeAspect="1" noMove="1" noResize="1" noEditPoints="1" noAdjustHandles="1" noChangeArrowheads="1" noChangeShapeType="1" noTextEdit="1"/>
              </p:cNvSpPr>
              <p:nvPr/>
            </p:nvSpPr>
            <p:spPr bwMode="auto">
              <a:xfrm>
                <a:off x="1011932" y="2915318"/>
                <a:ext cx="3312418" cy="631825"/>
              </a:xfrm>
              <a:prstGeom prst="rect">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31192" name="Object 24"/>
              <p:cNvSpPr txBox="1"/>
              <p:nvPr/>
            </p:nvSpPr>
            <p:spPr bwMode="auto">
              <a:xfrm>
                <a:off x="1390876" y="3563796"/>
                <a:ext cx="4392438" cy="648566"/>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−2)+2(</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oMath>
                  </m:oMathPara>
                </a14:m>
                <a:endParaRPr lang="zh-CN" altLang="en-US" dirty="0"/>
              </a:p>
            </p:txBody>
          </p:sp>
        </mc:Choice>
        <mc:Fallback xmlns="">
          <p:sp>
            <p:nvSpPr>
              <p:cNvPr id="10631192" name="Object 24"/>
              <p:cNvSpPr txBox="1">
                <a:spLocks noRot="1" noChangeAspect="1" noMove="1" noResize="1" noEditPoints="1" noAdjustHandles="1" noChangeArrowheads="1" noChangeShapeType="1" noTextEdit="1"/>
              </p:cNvSpPr>
              <p:nvPr/>
            </p:nvSpPr>
            <p:spPr bwMode="auto">
              <a:xfrm>
                <a:off x="1390876" y="3563796"/>
                <a:ext cx="4392438" cy="648566"/>
              </a:xfrm>
              <a:prstGeom prst="rect">
                <a:avLst/>
              </a:prstGeom>
              <a:blipFill>
                <a:blip r:embed="rId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31193" name="Object 25"/>
              <p:cNvSpPr txBox="1"/>
              <p:nvPr/>
            </p:nvSpPr>
            <p:spPr bwMode="auto">
              <a:xfrm>
                <a:off x="1346063" y="5770861"/>
                <a:ext cx="3671689" cy="96361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=2+2</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oMath>
                  </m:oMathPara>
                </a14:m>
                <a:endParaRPr lang="zh-CN" altLang="en-US" dirty="0"/>
              </a:p>
            </p:txBody>
          </p:sp>
        </mc:Choice>
        <mc:Fallback xmlns="">
          <p:sp>
            <p:nvSpPr>
              <p:cNvPr id="10631193" name="Object 25"/>
              <p:cNvSpPr txBox="1">
                <a:spLocks noRot="1" noChangeAspect="1" noMove="1" noResize="1" noEditPoints="1" noAdjustHandles="1" noChangeArrowheads="1" noChangeShapeType="1" noTextEdit="1"/>
              </p:cNvSpPr>
              <p:nvPr/>
            </p:nvSpPr>
            <p:spPr bwMode="auto">
              <a:xfrm>
                <a:off x="1346063" y="5770861"/>
                <a:ext cx="3671689" cy="963613"/>
              </a:xfrm>
              <a:prstGeom prst="rect">
                <a:avLst/>
              </a:prstGeom>
              <a:blipFill>
                <a:blip r:embed="rId7"/>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31195" name="Object 27"/>
              <p:cNvSpPr txBox="1"/>
              <p:nvPr/>
            </p:nvSpPr>
            <p:spPr bwMode="auto">
              <a:xfrm>
                <a:off x="1387974" y="4183062"/>
                <a:ext cx="6064346" cy="92258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smtClean="0">
                          <a:solidFill>
                            <a:srgbClr val="000000"/>
                          </a:solidFill>
                          <a:latin typeface="Cambria Math" panose="02040503050406030204" pitchFamily="18" charset="0"/>
                        </a:rPr>
                        <m:t>=⋯</m:t>
                      </m:r>
                    </m:oMath>
                  </m:oMathPara>
                </a14:m>
                <a:endParaRPr lang="en-US" altLang="zh-CN" i="1" dirty="0">
                  <a:solidFill>
                    <a:srgbClr val="0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+2</m:t>
                      </m:r>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1+2+⋯+(</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e>
                      </m:d>
                    </m:oMath>
                  </m:oMathPara>
                </a14:m>
                <a:endParaRPr lang="zh-CN" altLang="en-US" dirty="0"/>
              </a:p>
            </p:txBody>
          </p:sp>
        </mc:Choice>
        <mc:Fallback xmlns="">
          <p:sp>
            <p:nvSpPr>
              <p:cNvPr id="10631195" name="Object 27"/>
              <p:cNvSpPr txBox="1">
                <a:spLocks noRot="1" noChangeAspect="1" noMove="1" noResize="1" noEditPoints="1" noAdjustHandles="1" noChangeArrowheads="1" noChangeShapeType="1" noTextEdit="1"/>
              </p:cNvSpPr>
              <p:nvPr/>
            </p:nvSpPr>
            <p:spPr bwMode="auto">
              <a:xfrm>
                <a:off x="1387974" y="4183062"/>
                <a:ext cx="6064346" cy="922580"/>
              </a:xfrm>
              <a:prstGeom prst="rect">
                <a:avLst/>
              </a:prstGeom>
              <a:blipFill>
                <a:blip r:embed="rId8"/>
                <a:stretch>
                  <a:fillRect/>
                </a:stretch>
              </a:blipFill>
              <a:ln>
                <a:noFill/>
              </a:ln>
            </p:spPr>
            <p:txBody>
              <a:bodyPr/>
              <a:lstStyle/>
              <a:p>
                <a:r>
                  <a:rPr lang="zh-CN" altLang="en-US">
                    <a:noFill/>
                  </a:rPr>
                  <a:t> </a:t>
                </a:r>
              </a:p>
            </p:txBody>
          </p:sp>
        </mc:Fallback>
      </mc:AlternateContent>
      <p:sp>
        <p:nvSpPr>
          <p:cNvPr id="3" name="文本框 2"/>
          <p:cNvSpPr txBox="1"/>
          <p:nvPr/>
        </p:nvSpPr>
        <p:spPr>
          <a:xfrm>
            <a:off x="5816382" y="5105642"/>
            <a:ext cx="3300904" cy="923330"/>
          </a:xfrm>
          <a:prstGeom prst="rect">
            <a:avLst/>
          </a:prstGeom>
          <a:noFill/>
        </p:spPr>
        <p:txBody>
          <a:bodyPr wrap="none" rtlCol="0">
            <a:spAutoFit/>
          </a:bodyPr>
          <a:lstStyle/>
          <a:p>
            <a:r>
              <a:rPr lang="zh-CN" altLang="en-US" sz="1800" dirty="0" smtClean="0">
                <a:latin typeface="+mn-ea"/>
                <a:ea typeface="+mn-ea"/>
              </a:rPr>
              <a:t>观察：</a:t>
            </a:r>
            <a:r>
              <a:rPr lang="en-US" altLang="zh-CN" sz="1800" dirty="0" smtClean="0">
                <a:latin typeface="+mn-ea"/>
                <a:ea typeface="+mn-ea"/>
              </a:rPr>
              <a:t>an</a:t>
            </a:r>
            <a:r>
              <a:rPr lang="zh-CN" altLang="en-US" sz="1800" dirty="0" smtClean="0">
                <a:latin typeface="+mn-ea"/>
                <a:ea typeface="+mn-ea"/>
              </a:rPr>
              <a:t>的差分是</a:t>
            </a:r>
            <a:r>
              <a:rPr lang="en-US" altLang="zh-CN" sz="1800" dirty="0" smtClean="0">
                <a:latin typeface="+mn-ea"/>
                <a:ea typeface="+mn-ea"/>
              </a:rPr>
              <a:t>1</a:t>
            </a:r>
            <a:r>
              <a:rPr lang="zh-CN" altLang="en-US" sz="1800" dirty="0" smtClean="0">
                <a:latin typeface="+mn-ea"/>
                <a:ea typeface="+mn-ea"/>
              </a:rPr>
              <a:t>次多项式，</a:t>
            </a:r>
            <a:endParaRPr lang="en-US" altLang="zh-CN" sz="1800" dirty="0">
              <a:latin typeface="+mn-ea"/>
              <a:ea typeface="+mn-ea"/>
            </a:endParaRPr>
          </a:p>
          <a:p>
            <a:r>
              <a:rPr lang="zh-CN" altLang="en-US" sz="1800" dirty="0" smtClean="0">
                <a:latin typeface="+mn-ea"/>
                <a:ea typeface="+mn-ea"/>
              </a:rPr>
              <a:t>所以</a:t>
            </a:r>
            <a:r>
              <a:rPr lang="en-US" altLang="zh-CN" sz="1800" dirty="0" smtClean="0">
                <a:latin typeface="+mn-ea"/>
                <a:ea typeface="+mn-ea"/>
              </a:rPr>
              <a:t>an</a:t>
            </a:r>
            <a:r>
              <a:rPr lang="zh-CN" altLang="en-US" sz="1800" dirty="0" smtClean="0">
                <a:latin typeface="+mn-ea"/>
                <a:ea typeface="+mn-ea"/>
              </a:rPr>
              <a:t>就是</a:t>
            </a:r>
            <a:r>
              <a:rPr lang="en-US" altLang="zh-CN" sz="1800" dirty="0" smtClean="0">
                <a:latin typeface="+mn-ea"/>
                <a:ea typeface="+mn-ea"/>
              </a:rPr>
              <a:t>2</a:t>
            </a:r>
            <a:r>
              <a:rPr lang="zh-CN" altLang="en-US" sz="1800" dirty="0" smtClean="0">
                <a:latin typeface="+mn-ea"/>
                <a:ea typeface="+mn-ea"/>
              </a:rPr>
              <a:t>次多项式，</a:t>
            </a:r>
            <a:endParaRPr lang="en-US" altLang="zh-CN" sz="1800" dirty="0" smtClean="0">
              <a:latin typeface="+mn-ea"/>
              <a:ea typeface="+mn-ea"/>
            </a:endParaRPr>
          </a:p>
          <a:p>
            <a:r>
              <a:rPr lang="zh-CN" altLang="en-US" sz="1800" dirty="0" smtClean="0">
                <a:latin typeface="+mn-ea"/>
                <a:ea typeface="+mn-ea"/>
              </a:rPr>
              <a:t>设系数然后解方程。</a:t>
            </a:r>
            <a:endParaRPr lang="zh-CN" altLang="en-US" sz="1800" dirty="0">
              <a:latin typeface="+mn-ea"/>
              <a:ea typeface="+mn-ea"/>
            </a:endParaRPr>
          </a:p>
        </p:txBody>
      </p:sp>
    </p:spTree>
    <p:extLst>
      <p:ext uri="{BB962C8B-B14F-4D97-AF65-F5344CB8AC3E}">
        <p14:creationId xmlns:p14="http://schemas.microsoft.com/office/powerpoint/2010/main" val="20037760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3117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8242"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CABCC659-7E3A-4A62-B2FE-2CC1BFF81FB7}"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38243"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05696238-4299-4195-BA3A-1156EFF18B73}" type="slidenum">
              <a:rPr kumimoji="0" lang="en-US" altLang="zh-CN" sz="1400">
                <a:ea typeface="宋体" panose="02010600030101010101" pitchFamily="2" charset="-122"/>
              </a:rPr>
              <a:pPr/>
              <a:t>157</a:t>
            </a:fld>
            <a:endParaRPr kumimoji="0" lang="en-US" altLang="zh-CN" sz="1400">
              <a:ea typeface="宋体" panose="02010600030101010101" pitchFamily="2" charset="-122"/>
            </a:endParaRPr>
          </a:p>
        </p:txBody>
      </p:sp>
      <p:sp>
        <p:nvSpPr>
          <p:cNvPr id="10632194" name="Rectangle 2"/>
          <p:cNvSpPr>
            <a:spLocks noGrp="1" noChangeArrowheads="1"/>
          </p:cNvSpPr>
          <p:nvPr>
            <p:ph type="body" idx="1"/>
          </p:nvPr>
        </p:nvSpPr>
        <p:spPr>
          <a:xfrm>
            <a:off x="250825" y="1341438"/>
            <a:ext cx="8421688" cy="4670425"/>
          </a:xfrm>
          <a:noFill/>
          <a:extLst>
            <a:ext uri="{91240B29-F687-4F45-9708-019B960494DF}">
              <a14:hiddenLine xmlns:a14="http://schemas.microsoft.com/office/drawing/2010/main" w="28575" cmpd="sng">
                <a:solidFill>
                  <a:schemeClr val="tx1"/>
                </a:solidFill>
                <a:miter lim="800000"/>
                <a:headEnd/>
                <a:tailEnd/>
              </a14:hiddenLine>
            </a:ext>
          </a:extLst>
        </p:spPr>
        <p:txBody>
          <a:bodyPr/>
          <a:lstStyle/>
          <a:p>
            <a:pPr marL="571500" indent="-571500" algn="just" eaLnBrk="1" hangingPunct="1">
              <a:buSzTx/>
              <a:buFont typeface="Wingdings" panose="05000000000000000000" pitchFamily="2" charset="2"/>
              <a:buChar char="§"/>
            </a:pPr>
            <a:r>
              <a:rPr lang="zh-CN" altLang="en-US" dirty="0">
                <a:latin typeface="黑体" panose="02010609060101010101" pitchFamily="49" charset="-122"/>
              </a:rPr>
              <a:t>例</a:t>
            </a:r>
            <a:r>
              <a:rPr lang="en-US" altLang="zh-CN" dirty="0">
                <a:latin typeface="黑体" panose="02010609060101010101" pitchFamily="49" charset="-122"/>
              </a:rPr>
              <a:t>2.57 </a:t>
            </a:r>
            <a:r>
              <a:rPr lang="zh-CN" altLang="en-US" dirty="0">
                <a:latin typeface="黑体" panose="02010609060101010101" pitchFamily="49" charset="-122"/>
              </a:rPr>
              <a:t>一个圆域，依圆心等分成</a:t>
            </a:r>
            <a:r>
              <a:rPr lang="en-US" altLang="zh-CN" dirty="0">
                <a:latin typeface="黑体" panose="02010609060101010101" pitchFamily="49" charset="-122"/>
              </a:rPr>
              <a:t>n</a:t>
            </a:r>
            <a:r>
              <a:rPr lang="zh-CN" altLang="en-US" dirty="0">
                <a:latin typeface="黑体" panose="02010609060101010101" pitchFamily="49" charset="-122"/>
              </a:rPr>
              <a:t>个部分，现取</a:t>
            </a:r>
            <a:r>
              <a:rPr lang="en-US" altLang="zh-CN" dirty="0">
                <a:latin typeface="黑体" panose="02010609060101010101" pitchFamily="49" charset="-122"/>
              </a:rPr>
              <a:t>k</a:t>
            </a:r>
            <a:r>
              <a:rPr lang="zh-CN" altLang="en-US" dirty="0">
                <a:latin typeface="黑体" panose="02010609060101010101" pitchFamily="49" charset="-122"/>
              </a:rPr>
              <a:t>种颜色对这</a:t>
            </a:r>
            <a:r>
              <a:rPr lang="en-US" altLang="zh-CN" dirty="0">
                <a:latin typeface="黑体" panose="02010609060101010101" pitchFamily="49" charset="-122"/>
              </a:rPr>
              <a:t>n</a:t>
            </a:r>
            <a:r>
              <a:rPr lang="zh-CN" altLang="en-US" dirty="0">
                <a:latin typeface="黑体" panose="02010609060101010101" pitchFamily="49" charset="-122"/>
              </a:rPr>
              <a:t>个域进行染色，要求相邻两个域的着的颜色不同。试求着色的方案数。</a:t>
            </a:r>
          </a:p>
          <a:p>
            <a:pPr marL="571500" indent="-571500" eaLnBrk="1" hangingPunct="1"/>
            <a:r>
              <a:rPr lang="zh-CN" altLang="en-US" dirty="0"/>
              <a:t>解</a:t>
            </a:r>
          </a:p>
        </p:txBody>
      </p:sp>
      <p:sp>
        <p:nvSpPr>
          <p:cNvPr id="138245" name="Rectangle 3"/>
          <p:cNvSpPr>
            <a:spLocks noGrp="1" noChangeArrowheads="1"/>
          </p:cNvSpPr>
          <p:nvPr>
            <p:ph type="title"/>
          </p:nvPr>
        </p:nvSpPr>
        <p:spPr>
          <a:xfrm>
            <a:off x="1295400" y="152400"/>
            <a:ext cx="6386513" cy="882650"/>
          </a:xfrm>
          <a:noFill/>
        </p:spPr>
        <p:txBody>
          <a:bodyPr/>
          <a:lstStyle/>
          <a:p>
            <a:pPr eaLnBrk="1" hangingPunct="1"/>
            <a:r>
              <a:rPr lang="zh-CN" altLang="en-US"/>
              <a:t>应用举例</a:t>
            </a:r>
          </a:p>
        </p:txBody>
      </p:sp>
      <p:sp>
        <p:nvSpPr>
          <p:cNvPr id="138246"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8247"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8248"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8249"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8250"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8251"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8252"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8253"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8254"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8255" name="Rectangle 13"/>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8256" name="Rectangle 15"/>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8258" name="Rectangle 17"/>
          <p:cNvSpPr>
            <a:spLocks noChangeArrowheads="1"/>
          </p:cNvSpPr>
          <p:nvPr/>
        </p:nvSpPr>
        <p:spPr bwMode="auto">
          <a:xfrm>
            <a:off x="0"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grpSp>
        <p:nvGrpSpPr>
          <p:cNvPr id="138260" name="Group 29"/>
          <p:cNvGrpSpPr>
            <a:grpSpLocks/>
          </p:cNvGrpSpPr>
          <p:nvPr/>
        </p:nvGrpSpPr>
        <p:grpSpPr bwMode="auto">
          <a:xfrm>
            <a:off x="5849447" y="2941524"/>
            <a:ext cx="2808312" cy="2647716"/>
            <a:chOff x="3061" y="2704"/>
            <a:chExt cx="1249" cy="1178"/>
          </a:xfrm>
        </p:grpSpPr>
        <p:sp>
          <p:nvSpPr>
            <p:cNvPr id="138263" name="Text Box 24"/>
            <p:cNvSpPr txBox="1">
              <a:spLocks noChangeArrowheads="1"/>
            </p:cNvSpPr>
            <p:nvPr/>
          </p:nvSpPr>
          <p:spPr bwMode="auto">
            <a:xfrm>
              <a:off x="3606" y="2750"/>
              <a:ext cx="227"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lIns="0" tIns="0" rIns="0" bIns="0"/>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algn="just" eaLnBrk="1" hangingPunct="1"/>
              <a:r>
                <a:rPr lang="en-US" altLang="zh-CN" sz="1800" b="1">
                  <a:latin typeface="Times New Roman" panose="02020603050405020304" pitchFamily="18" charset="0"/>
                  <a:ea typeface="黑体" panose="02010609060101010101" pitchFamily="49" charset="-122"/>
                </a:rPr>
                <a:t>D</a:t>
              </a:r>
              <a:r>
                <a:rPr lang="en-US" altLang="zh-CN" sz="1800" b="1" baseline="-25000">
                  <a:latin typeface="Times New Roman" panose="02020603050405020304" pitchFamily="18" charset="0"/>
                  <a:ea typeface="黑体" panose="02010609060101010101" pitchFamily="49" charset="-122"/>
                </a:rPr>
                <a:t>1</a:t>
              </a:r>
              <a:endParaRPr lang="en-US" altLang="zh-CN" sz="1800" b="1">
                <a:latin typeface="Times New Roman" panose="02020603050405020304" pitchFamily="18" charset="0"/>
                <a:ea typeface="黑体" panose="02010609060101010101" pitchFamily="49" charset="-122"/>
              </a:endParaRPr>
            </a:p>
          </p:txBody>
        </p:sp>
        <p:sp>
          <p:nvSpPr>
            <p:cNvPr id="138264" name="Text Box 25"/>
            <p:cNvSpPr txBox="1">
              <a:spLocks noChangeArrowheads="1"/>
            </p:cNvSpPr>
            <p:nvPr/>
          </p:nvSpPr>
          <p:spPr bwMode="auto">
            <a:xfrm>
              <a:off x="3897" y="2937"/>
              <a:ext cx="298"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lIns="0" tIns="0" rIns="0" bIns="0"/>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algn="just" eaLnBrk="1" hangingPunct="1"/>
              <a:r>
                <a:rPr lang="en-US" altLang="zh-CN" sz="1800" b="1">
                  <a:latin typeface="Times New Roman" panose="02020603050405020304" pitchFamily="18" charset="0"/>
                  <a:ea typeface="黑体" panose="02010609060101010101" pitchFamily="49" charset="-122"/>
                </a:rPr>
                <a:t>D</a:t>
              </a:r>
              <a:r>
                <a:rPr lang="en-US" altLang="zh-CN" sz="1800" b="1" baseline="-25000">
                  <a:latin typeface="Times New Roman" panose="02020603050405020304" pitchFamily="18" charset="0"/>
                  <a:ea typeface="黑体" panose="02010609060101010101" pitchFamily="49" charset="-122"/>
                </a:rPr>
                <a:t>n</a:t>
              </a:r>
              <a:endParaRPr lang="en-US" altLang="zh-CN" sz="1800" b="1">
                <a:latin typeface="Times New Roman" panose="02020603050405020304" pitchFamily="18" charset="0"/>
                <a:ea typeface="黑体" panose="02010609060101010101" pitchFamily="49" charset="-122"/>
              </a:endParaRPr>
            </a:p>
          </p:txBody>
        </p:sp>
        <p:grpSp>
          <p:nvGrpSpPr>
            <p:cNvPr id="138265" name="Group 28"/>
            <p:cNvGrpSpPr>
              <a:grpSpLocks/>
            </p:cNvGrpSpPr>
            <p:nvPr/>
          </p:nvGrpSpPr>
          <p:grpSpPr bwMode="auto">
            <a:xfrm>
              <a:off x="3061" y="2704"/>
              <a:ext cx="1249" cy="1178"/>
              <a:chOff x="3061" y="2704"/>
              <a:chExt cx="1249" cy="1178"/>
            </a:xfrm>
          </p:grpSpPr>
          <p:sp>
            <p:nvSpPr>
              <p:cNvPr id="138266" name="Oval 19"/>
              <p:cNvSpPr>
                <a:spLocks noChangeArrowheads="1"/>
              </p:cNvSpPr>
              <p:nvPr/>
            </p:nvSpPr>
            <p:spPr bwMode="auto">
              <a:xfrm>
                <a:off x="3061" y="2704"/>
                <a:ext cx="1248" cy="1178"/>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grpSp>
            <p:nvGrpSpPr>
              <p:cNvPr id="138267" name="Group 27"/>
              <p:cNvGrpSpPr>
                <a:grpSpLocks/>
              </p:cNvGrpSpPr>
              <p:nvPr/>
            </p:nvGrpSpPr>
            <p:grpSpPr bwMode="auto">
              <a:xfrm>
                <a:off x="3518" y="2739"/>
                <a:ext cx="792" cy="936"/>
                <a:chOff x="3518" y="2739"/>
                <a:chExt cx="792" cy="936"/>
              </a:xfrm>
            </p:grpSpPr>
            <p:sp>
              <p:nvSpPr>
                <p:cNvPr id="138268" name="Line 20"/>
                <p:cNvSpPr>
                  <a:spLocks noChangeShapeType="1"/>
                </p:cNvSpPr>
                <p:nvPr/>
              </p:nvSpPr>
              <p:spPr bwMode="auto">
                <a:xfrm>
                  <a:off x="3518" y="2739"/>
                  <a:ext cx="134" cy="61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69" name="Line 21"/>
                <p:cNvSpPr>
                  <a:spLocks noChangeShapeType="1"/>
                </p:cNvSpPr>
                <p:nvPr/>
              </p:nvSpPr>
              <p:spPr bwMode="auto">
                <a:xfrm>
                  <a:off x="3641" y="3334"/>
                  <a:ext cx="548" cy="34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70" name="Line 22"/>
                <p:cNvSpPr>
                  <a:spLocks noChangeShapeType="1"/>
                </p:cNvSpPr>
                <p:nvPr/>
              </p:nvSpPr>
              <p:spPr bwMode="auto">
                <a:xfrm flipH="1">
                  <a:off x="3652" y="2739"/>
                  <a:ext cx="234" cy="59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71" name="Line 23"/>
                <p:cNvSpPr>
                  <a:spLocks noChangeShapeType="1"/>
                </p:cNvSpPr>
                <p:nvPr/>
              </p:nvSpPr>
              <p:spPr bwMode="auto">
                <a:xfrm flipV="1">
                  <a:off x="3652" y="3201"/>
                  <a:ext cx="658" cy="13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272" name="Text Box 26"/>
                <p:cNvSpPr txBox="1">
                  <a:spLocks noChangeArrowheads="1"/>
                </p:cNvSpPr>
                <p:nvPr/>
              </p:nvSpPr>
              <p:spPr bwMode="auto">
                <a:xfrm>
                  <a:off x="3969" y="3339"/>
                  <a:ext cx="31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lIns="0" tIns="0" rIns="0" bIns="0"/>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algn="just" eaLnBrk="1" hangingPunct="1"/>
                  <a:r>
                    <a:rPr lang="en-US" altLang="zh-CN" sz="1800" b="1">
                      <a:latin typeface="Times New Roman" panose="02020603050405020304" pitchFamily="18" charset="0"/>
                      <a:ea typeface="宋体" panose="02010600030101010101" pitchFamily="2" charset="-122"/>
                    </a:rPr>
                    <a:t>D</a:t>
                  </a:r>
                  <a:r>
                    <a:rPr lang="en-US" altLang="zh-CN" sz="1800" b="1" baseline="-25000">
                      <a:latin typeface="Times New Roman" panose="02020603050405020304" pitchFamily="18" charset="0"/>
                      <a:ea typeface="宋体" panose="02010600030101010101" pitchFamily="2" charset="-122"/>
                    </a:rPr>
                    <a:t>n-1</a:t>
                  </a:r>
                  <a:endParaRPr lang="en-US" altLang="zh-CN" sz="1800" b="1"/>
                </a:p>
              </p:txBody>
            </p:sp>
          </p:grpSp>
        </p:grpSp>
      </p:grpSp>
      <p:sp>
        <p:nvSpPr>
          <p:cNvPr id="138261" name="Rectangle 31"/>
          <p:cNvSpPr>
            <a:spLocks noChangeArrowheads="1"/>
          </p:cNvSpPr>
          <p:nvPr/>
        </p:nvSpPr>
        <p:spPr bwMode="auto">
          <a:xfrm>
            <a:off x="0" y="331946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3219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8242"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CABCC659-7E3A-4A62-B2FE-2CC1BFF81FB7}"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38243"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05696238-4299-4195-BA3A-1156EFF18B73}" type="slidenum">
              <a:rPr kumimoji="0" lang="en-US" altLang="zh-CN" sz="1400">
                <a:ea typeface="宋体" panose="02010600030101010101" pitchFamily="2" charset="-122"/>
              </a:rPr>
              <a:pPr/>
              <a:t>158</a:t>
            </a:fld>
            <a:endParaRPr kumimoji="0" lang="en-US" altLang="zh-CN" sz="1400">
              <a:ea typeface="宋体" panose="02010600030101010101" pitchFamily="2" charset="-122"/>
            </a:endParaRPr>
          </a:p>
        </p:txBody>
      </p:sp>
      <p:sp>
        <p:nvSpPr>
          <p:cNvPr id="10632194" name="Rectangle 2"/>
          <p:cNvSpPr>
            <a:spLocks noGrp="1" noChangeArrowheads="1"/>
          </p:cNvSpPr>
          <p:nvPr>
            <p:ph type="body" idx="1"/>
          </p:nvPr>
        </p:nvSpPr>
        <p:spPr>
          <a:xfrm>
            <a:off x="250825" y="1341438"/>
            <a:ext cx="8421688" cy="4670425"/>
          </a:xfrm>
          <a:noFill/>
          <a:extLst>
            <a:ext uri="{91240B29-F687-4F45-9708-019B960494DF}">
              <a14:hiddenLine xmlns:a14="http://schemas.microsoft.com/office/drawing/2010/main" w="28575" cmpd="sng">
                <a:solidFill>
                  <a:schemeClr val="tx1"/>
                </a:solidFill>
                <a:miter lim="800000"/>
                <a:headEnd/>
                <a:tailEnd/>
              </a14:hiddenLine>
            </a:ext>
          </a:extLst>
        </p:spPr>
        <p:txBody>
          <a:bodyPr/>
          <a:lstStyle/>
          <a:p>
            <a:pPr marL="571500" indent="-571500" eaLnBrk="1" hangingPunct="1"/>
            <a:r>
              <a:rPr lang="zh-CN" altLang="en-US" dirty="0"/>
              <a:t>解 设      为所求的方案数，那么有</a:t>
            </a:r>
          </a:p>
          <a:p>
            <a:pPr marL="571500" indent="-571500" eaLnBrk="1" hangingPunct="1"/>
            <a:endParaRPr lang="zh-CN" altLang="en-US" dirty="0"/>
          </a:p>
          <a:p>
            <a:pPr marL="571500" indent="-571500" eaLnBrk="1" hangingPunct="1"/>
            <a:endParaRPr lang="zh-CN" altLang="en-US" dirty="0"/>
          </a:p>
          <a:p>
            <a:pPr marL="571500" indent="-571500" eaLnBrk="1" hangingPunct="1"/>
            <a:endParaRPr lang="zh-CN" altLang="en-US" dirty="0"/>
          </a:p>
          <a:p>
            <a:pPr marL="571500" indent="-571500" eaLnBrk="1" hangingPunct="1">
              <a:buFont typeface="Wingdings" panose="05000000000000000000" pitchFamily="2" charset="2"/>
              <a:buNone/>
            </a:pPr>
            <a:r>
              <a:rPr lang="zh-CN" altLang="en-US" dirty="0"/>
              <a:t>     由递推关系可解得                           。</a:t>
            </a:r>
          </a:p>
        </p:txBody>
      </p:sp>
      <p:sp>
        <p:nvSpPr>
          <p:cNvPr id="138245" name="Rectangle 3"/>
          <p:cNvSpPr>
            <a:spLocks noGrp="1" noChangeArrowheads="1"/>
          </p:cNvSpPr>
          <p:nvPr>
            <p:ph type="title"/>
          </p:nvPr>
        </p:nvSpPr>
        <p:spPr>
          <a:xfrm>
            <a:off x="1295400" y="152400"/>
            <a:ext cx="6386513" cy="882650"/>
          </a:xfrm>
          <a:noFill/>
        </p:spPr>
        <p:txBody>
          <a:bodyPr/>
          <a:lstStyle/>
          <a:p>
            <a:pPr eaLnBrk="1" hangingPunct="1"/>
            <a:r>
              <a:rPr lang="zh-CN" altLang="en-US"/>
              <a:t>应用举例</a:t>
            </a:r>
          </a:p>
        </p:txBody>
      </p:sp>
      <p:sp>
        <p:nvSpPr>
          <p:cNvPr id="138246"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8247"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8248"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8249"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8250"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8251"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8252"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8253"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8254"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8255" name="Rectangle 13"/>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8256" name="Rectangle 15"/>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32206" name="Object 14"/>
              <p:cNvSpPr txBox="1"/>
              <p:nvPr/>
            </p:nvSpPr>
            <p:spPr bwMode="auto">
              <a:xfrm>
                <a:off x="1763688" y="1316736"/>
                <a:ext cx="790575" cy="644601"/>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oMath>
                  </m:oMathPara>
                </a14:m>
                <a:endParaRPr lang="zh-CN" altLang="en-US" dirty="0"/>
              </a:p>
            </p:txBody>
          </p:sp>
        </mc:Choice>
        <mc:Fallback xmlns="">
          <p:sp>
            <p:nvSpPr>
              <p:cNvPr id="10632206" name="Object 14"/>
              <p:cNvSpPr txBox="1">
                <a:spLocks noRot="1" noChangeAspect="1" noMove="1" noResize="1" noEditPoints="1" noAdjustHandles="1" noChangeArrowheads="1" noChangeShapeType="1" noTextEdit="1"/>
              </p:cNvSpPr>
              <p:nvPr/>
            </p:nvSpPr>
            <p:spPr bwMode="auto">
              <a:xfrm>
                <a:off x="1763688" y="1316736"/>
                <a:ext cx="790575" cy="644601"/>
              </a:xfrm>
              <a:prstGeom prst="rect">
                <a:avLst/>
              </a:prstGeom>
              <a:blipFill>
                <a:blip r:embed="rId2"/>
                <a:stretch>
                  <a:fillRect/>
                </a:stretch>
              </a:blipFill>
              <a:ln>
                <a:noFill/>
              </a:ln>
            </p:spPr>
            <p:txBody>
              <a:bodyPr/>
              <a:lstStyle/>
              <a:p>
                <a:r>
                  <a:rPr lang="zh-CN" altLang="en-US">
                    <a:noFill/>
                  </a:rPr>
                  <a:t> </a:t>
                </a:r>
              </a:p>
            </p:txBody>
          </p:sp>
        </mc:Fallback>
      </mc:AlternateContent>
      <p:sp>
        <p:nvSpPr>
          <p:cNvPr id="138258" name="Rectangle 17"/>
          <p:cNvSpPr>
            <a:spLocks noChangeArrowheads="1"/>
          </p:cNvSpPr>
          <p:nvPr/>
        </p:nvSpPr>
        <p:spPr bwMode="auto">
          <a:xfrm>
            <a:off x="0"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32208" name="Object 16"/>
              <p:cNvSpPr txBox="1"/>
              <p:nvPr/>
            </p:nvSpPr>
            <p:spPr bwMode="auto">
              <a:xfrm>
                <a:off x="795254" y="1976318"/>
                <a:ext cx="6939046" cy="1140459"/>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−2)</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≥4</m:t>
                                </m:r>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3</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−2)</m:t>
                                </m:r>
                              </m:e>
                            </m:mr>
                          </m:m>
                        </m:e>
                      </m:d>
                    </m:oMath>
                  </m:oMathPara>
                </a14:m>
                <a:endParaRPr lang="zh-CN" altLang="en-US" dirty="0"/>
              </a:p>
            </p:txBody>
          </p:sp>
        </mc:Choice>
        <mc:Fallback xmlns="">
          <p:sp>
            <p:nvSpPr>
              <p:cNvPr id="10632208" name="Object 16"/>
              <p:cNvSpPr txBox="1">
                <a:spLocks noRot="1" noChangeAspect="1" noMove="1" noResize="1" noEditPoints="1" noAdjustHandles="1" noChangeArrowheads="1" noChangeShapeType="1" noTextEdit="1"/>
              </p:cNvSpPr>
              <p:nvPr/>
            </p:nvSpPr>
            <p:spPr bwMode="auto">
              <a:xfrm>
                <a:off x="795254" y="1976318"/>
                <a:ext cx="6939046" cy="1140459"/>
              </a:xfrm>
              <a:prstGeom prst="rect">
                <a:avLst/>
              </a:prstGeom>
              <a:blipFill>
                <a:blip r:embed="rId3"/>
                <a:stretch>
                  <a:fillRect/>
                </a:stretch>
              </a:blipFill>
              <a:ln>
                <a:noFill/>
              </a:ln>
            </p:spPr>
            <p:txBody>
              <a:bodyPr/>
              <a:lstStyle/>
              <a:p>
                <a:r>
                  <a:rPr lang="zh-CN" altLang="en-US">
                    <a:noFill/>
                  </a:rPr>
                  <a:t> </a:t>
                </a:r>
              </a:p>
            </p:txBody>
          </p:sp>
        </mc:Fallback>
      </mc:AlternateContent>
      <p:sp>
        <p:nvSpPr>
          <p:cNvPr id="138261" name="Rectangle 31"/>
          <p:cNvSpPr>
            <a:spLocks noChangeArrowheads="1"/>
          </p:cNvSpPr>
          <p:nvPr/>
        </p:nvSpPr>
        <p:spPr bwMode="auto">
          <a:xfrm>
            <a:off x="0" y="331946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32222" name="Object 30"/>
              <p:cNvSpPr txBox="1"/>
              <p:nvPr/>
            </p:nvSpPr>
            <p:spPr bwMode="auto">
              <a:xfrm>
                <a:off x="4033838" y="3360403"/>
                <a:ext cx="3096741" cy="86382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=0</m:t>
                      </m:r>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oMath>
                  </m:oMathPara>
                </a14:m>
                <a:endParaRPr lang="zh-CN" altLang="en-US" dirty="0"/>
              </a:p>
            </p:txBody>
          </p:sp>
        </mc:Choice>
        <mc:Fallback xmlns="">
          <p:sp>
            <p:nvSpPr>
              <p:cNvPr id="10632222" name="Object 30"/>
              <p:cNvSpPr txBox="1">
                <a:spLocks noRot="1" noChangeAspect="1" noMove="1" noResize="1" noEditPoints="1" noAdjustHandles="1" noChangeArrowheads="1" noChangeShapeType="1" noTextEdit="1"/>
              </p:cNvSpPr>
              <p:nvPr/>
            </p:nvSpPr>
            <p:spPr bwMode="auto">
              <a:xfrm>
                <a:off x="4033838" y="3360403"/>
                <a:ext cx="3096741" cy="863823"/>
              </a:xfrm>
              <a:prstGeom prst="rect">
                <a:avLst/>
              </a:prstGeom>
              <a:blipFill>
                <a:blip r:embed="rId4"/>
                <a:stretch>
                  <a:fillRect/>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3164217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3219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63219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9266"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6F306756-CA27-42B0-B7C4-A572F20E2B59}"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39267"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315DFDB9-1B68-413C-A1EF-18383E090BD4}" type="slidenum">
              <a:rPr kumimoji="0" lang="en-US" altLang="zh-CN" sz="1400">
                <a:ea typeface="宋体" panose="02010600030101010101" pitchFamily="2" charset="-122"/>
              </a:rPr>
              <a:pPr/>
              <a:t>159</a:t>
            </a:fld>
            <a:endParaRPr kumimoji="0" lang="en-US" altLang="zh-CN" sz="1400">
              <a:ea typeface="宋体" panose="02010600030101010101" pitchFamily="2" charset="-122"/>
            </a:endParaRPr>
          </a:p>
        </p:txBody>
      </p:sp>
      <p:sp>
        <p:nvSpPr>
          <p:cNvPr id="10633218" name="Rectangle 2"/>
          <p:cNvSpPr>
            <a:spLocks noGrp="1" noChangeArrowheads="1"/>
          </p:cNvSpPr>
          <p:nvPr>
            <p:ph type="body" idx="1"/>
          </p:nvPr>
        </p:nvSpPr>
        <p:spPr>
          <a:xfrm>
            <a:off x="250825" y="1196975"/>
            <a:ext cx="8421688" cy="4670425"/>
          </a:xfrm>
        </p:spPr>
        <p:txBody>
          <a:bodyPr/>
          <a:lstStyle/>
          <a:p>
            <a:pPr marL="571500" indent="-571500" algn="just" defTabSz="900113" eaLnBrk="1" hangingPunct="1">
              <a:buSzTx/>
              <a:buFont typeface="Wingdings" panose="05000000000000000000" pitchFamily="2" charset="2"/>
              <a:buChar char="§"/>
            </a:pPr>
            <a:r>
              <a:rPr lang="zh-CN" altLang="en-US" dirty="0"/>
              <a:t>特征方程为 </a:t>
            </a:r>
          </a:p>
          <a:p>
            <a:pPr marL="571500" indent="-571500" algn="just" defTabSz="900113" eaLnBrk="1" hangingPunct="1">
              <a:buSzTx/>
              <a:buFont typeface="Wingdings" panose="05000000000000000000" pitchFamily="2" charset="2"/>
              <a:buChar char="§"/>
            </a:pPr>
            <a:endParaRPr lang="zh-CN" altLang="en-US" dirty="0"/>
          </a:p>
          <a:p>
            <a:pPr marL="571500" indent="-571500" algn="just" defTabSz="900113" eaLnBrk="1" hangingPunct="1">
              <a:buSzTx/>
              <a:buFont typeface="Wingdings" panose="05000000000000000000" pitchFamily="2" charset="2"/>
              <a:buChar char="§"/>
            </a:pPr>
            <a:endParaRPr lang="zh-CN" altLang="en-US" sz="1000" dirty="0"/>
          </a:p>
          <a:p>
            <a:pPr marL="571500" indent="-571500" algn="just" defTabSz="900113" eaLnBrk="1" hangingPunct="1">
              <a:buSzTx/>
              <a:buFont typeface="Wingdings" panose="05000000000000000000" pitchFamily="2" charset="2"/>
              <a:buNone/>
            </a:pPr>
            <a:r>
              <a:rPr lang="zh-CN" altLang="en-US" dirty="0"/>
              <a:t>      解之得 </a:t>
            </a:r>
          </a:p>
          <a:p>
            <a:pPr marL="571500" indent="-571500" algn="just" defTabSz="900113" eaLnBrk="1" hangingPunct="1">
              <a:buSzTx/>
              <a:buFont typeface="Wingdings" panose="05000000000000000000" pitchFamily="2" charset="2"/>
              <a:buChar char="§"/>
            </a:pPr>
            <a:endParaRPr lang="zh-CN" altLang="en-US" sz="1000" dirty="0"/>
          </a:p>
          <a:p>
            <a:pPr marL="571500" indent="-571500" algn="just" defTabSz="900113" eaLnBrk="1" hangingPunct="1">
              <a:buSzTx/>
              <a:buFont typeface="Wingdings" panose="05000000000000000000" pitchFamily="2" charset="2"/>
              <a:buNone/>
            </a:pPr>
            <a:r>
              <a:rPr lang="zh-CN" altLang="en-US" dirty="0"/>
              <a:t>      故通解为 </a:t>
            </a:r>
          </a:p>
          <a:p>
            <a:pPr marL="571500" indent="-571500" algn="just" defTabSz="900113" eaLnBrk="1" hangingPunct="1">
              <a:buSzTx/>
              <a:buFont typeface="Wingdings" panose="05000000000000000000" pitchFamily="2" charset="2"/>
              <a:buChar char="§"/>
            </a:pPr>
            <a:endParaRPr lang="zh-CN" altLang="en-US" sz="1000" dirty="0"/>
          </a:p>
          <a:p>
            <a:pPr marL="571500" indent="-571500" algn="just" defTabSz="900113" eaLnBrk="1" hangingPunct="1">
              <a:buSzTx/>
              <a:buFont typeface="Wingdings" panose="05000000000000000000" pitchFamily="2" charset="2"/>
              <a:buNone/>
            </a:pPr>
            <a:r>
              <a:rPr lang="zh-CN" altLang="en-US" dirty="0"/>
              <a:t>      由                         ，得方程组</a:t>
            </a:r>
          </a:p>
        </p:txBody>
      </p:sp>
      <p:sp>
        <p:nvSpPr>
          <p:cNvPr id="139269" name="Rectangle 3"/>
          <p:cNvSpPr>
            <a:spLocks noGrp="1" noChangeArrowheads="1"/>
          </p:cNvSpPr>
          <p:nvPr>
            <p:ph type="title"/>
          </p:nvPr>
        </p:nvSpPr>
        <p:spPr>
          <a:xfrm>
            <a:off x="1295400" y="152400"/>
            <a:ext cx="6386513" cy="882650"/>
          </a:xfrm>
          <a:noFill/>
        </p:spPr>
        <p:txBody>
          <a:bodyPr/>
          <a:lstStyle/>
          <a:p>
            <a:pPr eaLnBrk="1" hangingPunct="1"/>
            <a:r>
              <a:rPr lang="zh-CN" altLang="en-US"/>
              <a:t>应用举例</a:t>
            </a:r>
          </a:p>
        </p:txBody>
      </p:sp>
      <p:sp>
        <p:nvSpPr>
          <p:cNvPr id="139270"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9271"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9272"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9273"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9274"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9275"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9276"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9277"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9278"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9279" name="Rectangle 13"/>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39280" name="Object 14"/>
              <p:cNvSpPr txBox="1"/>
              <p:nvPr/>
            </p:nvSpPr>
            <p:spPr bwMode="auto">
              <a:xfrm>
                <a:off x="1116013" y="1773238"/>
                <a:ext cx="6624637" cy="523875"/>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+1)=0</m:t>
                      </m:r>
                    </m:oMath>
                  </m:oMathPara>
                </a14:m>
                <a:endParaRPr lang="zh-CN" altLang="en-US"/>
              </a:p>
            </p:txBody>
          </p:sp>
        </mc:Choice>
        <mc:Fallback xmlns="">
          <p:sp>
            <p:nvSpPr>
              <p:cNvPr id="139280" name="Object 14"/>
              <p:cNvSpPr txBox="1">
                <a:spLocks noRot="1" noChangeAspect="1" noMove="1" noResize="1" noEditPoints="1" noAdjustHandles="1" noChangeArrowheads="1" noChangeShapeType="1" noTextEdit="1"/>
              </p:cNvSpPr>
              <p:nvPr/>
            </p:nvSpPr>
            <p:spPr bwMode="auto">
              <a:xfrm>
                <a:off x="1116013" y="1773238"/>
                <a:ext cx="6624637" cy="523875"/>
              </a:xfrm>
              <a:prstGeom prst="rect">
                <a:avLst/>
              </a:prstGeom>
              <a:blipFill>
                <a:blip r:embed="rId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33232" name="Object 16"/>
              <p:cNvSpPr txBox="1"/>
              <p:nvPr/>
            </p:nvSpPr>
            <p:spPr bwMode="auto">
              <a:xfrm>
                <a:off x="2206761" y="2378080"/>
                <a:ext cx="3816077" cy="64293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r>
                        <m:rPr>
                          <m:nor/>
                        </m:rPr>
                        <a:rPr lang="zh-CN" altLang="en-US" i="0">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=−1</m:t>
                      </m:r>
                    </m:oMath>
                  </m:oMathPara>
                </a14:m>
                <a:endParaRPr lang="zh-CN" altLang="en-US" dirty="0"/>
              </a:p>
            </p:txBody>
          </p:sp>
        </mc:Choice>
        <mc:Fallback xmlns="">
          <p:sp>
            <p:nvSpPr>
              <p:cNvPr id="10633232" name="Object 16"/>
              <p:cNvSpPr txBox="1">
                <a:spLocks noRot="1" noChangeAspect="1" noMove="1" noResize="1" noEditPoints="1" noAdjustHandles="1" noChangeArrowheads="1" noChangeShapeType="1" noTextEdit="1"/>
              </p:cNvSpPr>
              <p:nvPr/>
            </p:nvSpPr>
            <p:spPr bwMode="auto">
              <a:xfrm>
                <a:off x="2206761" y="2378080"/>
                <a:ext cx="3816077" cy="642933"/>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33234" name="Object 18"/>
              <p:cNvSpPr txBox="1"/>
              <p:nvPr/>
            </p:nvSpPr>
            <p:spPr bwMode="auto">
              <a:xfrm>
                <a:off x="2484438" y="3068638"/>
                <a:ext cx="4297362" cy="723899"/>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sup>
                      </m:sSup>
                    </m:oMath>
                  </m:oMathPara>
                </a14:m>
                <a:endParaRPr lang="zh-CN" altLang="en-US" dirty="0"/>
              </a:p>
            </p:txBody>
          </p:sp>
        </mc:Choice>
        <mc:Fallback xmlns="">
          <p:sp>
            <p:nvSpPr>
              <p:cNvPr id="10633234" name="Object 18"/>
              <p:cNvSpPr txBox="1">
                <a:spLocks noRot="1" noChangeAspect="1" noMove="1" noResize="1" noEditPoints="1" noAdjustHandles="1" noChangeArrowheads="1" noChangeShapeType="1" noTextEdit="1"/>
              </p:cNvSpPr>
              <p:nvPr/>
            </p:nvSpPr>
            <p:spPr bwMode="auto">
              <a:xfrm>
                <a:off x="2484438" y="3068638"/>
                <a:ext cx="4297362" cy="723899"/>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33243" name="Object 27"/>
              <p:cNvSpPr txBox="1"/>
              <p:nvPr/>
            </p:nvSpPr>
            <p:spPr bwMode="auto">
              <a:xfrm>
                <a:off x="1331913" y="3860800"/>
                <a:ext cx="2635250" cy="576261"/>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=0</m:t>
                      </m:r>
                    </m:oMath>
                  </m:oMathPara>
                </a14:m>
                <a:endParaRPr lang="zh-CN" altLang="en-US" dirty="0"/>
              </a:p>
            </p:txBody>
          </p:sp>
        </mc:Choice>
        <mc:Fallback xmlns="">
          <p:sp>
            <p:nvSpPr>
              <p:cNvPr id="10633243" name="Object 27"/>
              <p:cNvSpPr txBox="1">
                <a:spLocks noRot="1" noChangeAspect="1" noMove="1" noResize="1" noEditPoints="1" noAdjustHandles="1" noChangeArrowheads="1" noChangeShapeType="1" noTextEdit="1"/>
              </p:cNvSpPr>
              <p:nvPr/>
            </p:nvSpPr>
            <p:spPr bwMode="auto">
              <a:xfrm>
                <a:off x="1331913" y="3860800"/>
                <a:ext cx="2635250" cy="576261"/>
              </a:xfrm>
              <a:prstGeom prst="rect">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33245" name="Object 29"/>
              <p:cNvSpPr txBox="1"/>
              <p:nvPr/>
            </p:nvSpPr>
            <p:spPr bwMode="auto">
              <a:xfrm>
                <a:off x="1258888" y="4437063"/>
                <a:ext cx="3313112" cy="129619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e>
                            </m:mr>
                            <m:mr>
                              <m:e>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=0</m:t>
                                </m:r>
                              </m:e>
                            </m:mr>
                          </m:m>
                        </m:e>
                      </m:d>
                    </m:oMath>
                  </m:oMathPara>
                </a14:m>
                <a:endParaRPr lang="zh-CN" altLang="en-US" dirty="0"/>
              </a:p>
            </p:txBody>
          </p:sp>
        </mc:Choice>
        <mc:Fallback xmlns="">
          <p:sp>
            <p:nvSpPr>
              <p:cNvPr id="10633245" name="Object 29"/>
              <p:cNvSpPr txBox="1">
                <a:spLocks noRot="1" noChangeAspect="1" noMove="1" noResize="1" noEditPoints="1" noAdjustHandles="1" noChangeArrowheads="1" noChangeShapeType="1" noTextEdit="1"/>
              </p:cNvSpPr>
              <p:nvPr/>
            </p:nvSpPr>
            <p:spPr bwMode="auto">
              <a:xfrm>
                <a:off x="1258888" y="4437063"/>
                <a:ext cx="3313112" cy="1296192"/>
              </a:xfrm>
              <a:prstGeom prst="rect">
                <a:avLst/>
              </a:prstGeom>
              <a:blipFill>
                <a:blip r:embed="rId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33247" name="Object 31"/>
              <p:cNvSpPr txBox="1"/>
              <p:nvPr/>
            </p:nvSpPr>
            <p:spPr bwMode="auto">
              <a:xfrm>
                <a:off x="4859338" y="4437063"/>
                <a:ext cx="2160588" cy="122395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=1</m:t>
                                </m:r>
                              </m:e>
                            </m:mr>
                            <m:mr>
                              <m:e>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e>
                            </m:mr>
                          </m:m>
                        </m:e>
                      </m:d>
                    </m:oMath>
                  </m:oMathPara>
                </a14:m>
                <a:endParaRPr lang="zh-CN" altLang="en-US" dirty="0"/>
              </a:p>
            </p:txBody>
          </p:sp>
        </mc:Choice>
        <mc:Fallback xmlns="">
          <p:sp>
            <p:nvSpPr>
              <p:cNvPr id="10633247" name="Object 31"/>
              <p:cNvSpPr txBox="1">
                <a:spLocks noRot="1" noChangeAspect="1" noMove="1" noResize="1" noEditPoints="1" noAdjustHandles="1" noChangeArrowheads="1" noChangeShapeType="1" noTextEdit="1"/>
              </p:cNvSpPr>
              <p:nvPr/>
            </p:nvSpPr>
            <p:spPr bwMode="auto">
              <a:xfrm>
                <a:off x="4859338" y="4437063"/>
                <a:ext cx="2160588" cy="1223952"/>
              </a:xfrm>
              <a:prstGeom prst="rect">
                <a:avLst/>
              </a:prstGeom>
              <a:blipFill>
                <a:blip r:embed="rId7"/>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33248" name="Object 32"/>
              <p:cNvSpPr txBox="1"/>
              <p:nvPr/>
            </p:nvSpPr>
            <p:spPr bwMode="auto">
              <a:xfrm>
                <a:off x="1122364" y="5647488"/>
                <a:ext cx="6113932" cy="79616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oMath>
                  </m:oMathPara>
                </a14:m>
                <a:endParaRPr lang="zh-CN" altLang="en-US" dirty="0"/>
              </a:p>
            </p:txBody>
          </p:sp>
        </mc:Choice>
        <mc:Fallback xmlns="">
          <p:sp>
            <p:nvSpPr>
              <p:cNvPr id="10633248" name="Object 32"/>
              <p:cNvSpPr txBox="1">
                <a:spLocks noRot="1" noChangeAspect="1" noMove="1" noResize="1" noEditPoints="1" noAdjustHandles="1" noChangeArrowheads="1" noChangeShapeType="1" noTextEdit="1"/>
              </p:cNvSpPr>
              <p:nvPr/>
            </p:nvSpPr>
            <p:spPr bwMode="auto">
              <a:xfrm>
                <a:off x="1122364" y="5647488"/>
                <a:ext cx="6113932" cy="796168"/>
              </a:xfrm>
              <a:prstGeom prst="rect">
                <a:avLst/>
              </a:prstGeom>
              <a:blipFill>
                <a:blip r:embed="rId8"/>
                <a:stretch>
                  <a:fillRect/>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33218">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633218">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63321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D957DE49-62C1-4499-B3B7-05EAF6708DC1}"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7411"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86FDC708-7AAE-43FF-9609-00ABA8CFE2D6}" type="slidenum">
              <a:rPr kumimoji="0" lang="en-US" altLang="zh-CN" sz="1400">
                <a:ea typeface="宋体" panose="02010600030101010101" pitchFamily="2" charset="-122"/>
              </a:rPr>
              <a:pPr/>
              <a:t>16</a:t>
            </a:fld>
            <a:endParaRPr kumimoji="0" lang="en-US" altLang="zh-CN" sz="1400">
              <a:ea typeface="宋体" panose="02010600030101010101" pitchFamily="2" charset="-122"/>
            </a:endParaRPr>
          </a:p>
        </p:txBody>
      </p:sp>
      <p:sp>
        <p:nvSpPr>
          <p:cNvPr id="10448898" name="Rectangle 2"/>
          <p:cNvSpPr>
            <a:spLocks noGrp="1" noChangeArrowheads="1"/>
          </p:cNvSpPr>
          <p:nvPr>
            <p:ph type="body" idx="1"/>
          </p:nvPr>
        </p:nvSpPr>
        <p:spPr>
          <a:xfrm>
            <a:off x="268288" y="1501775"/>
            <a:ext cx="8421687" cy="4670425"/>
          </a:xfrm>
        </p:spPr>
        <p:txBody>
          <a:bodyPr/>
          <a:lstStyle/>
          <a:p>
            <a:pPr marL="571500" indent="-571500" algn="just" eaLnBrk="1" hangingPunct="1">
              <a:buSzTx/>
              <a:buFont typeface="Wingdings" panose="05000000000000000000" pitchFamily="2" charset="2"/>
              <a:buChar char="§"/>
            </a:pPr>
            <a:r>
              <a:rPr lang="en-US" altLang="zh-CN" dirty="0"/>
              <a:t>(3) </a:t>
            </a:r>
          </a:p>
          <a:p>
            <a:pPr marL="571500" indent="-571500" algn="just" eaLnBrk="1" hangingPunct="1">
              <a:buSzTx/>
              <a:buFont typeface="Wingdings" panose="05000000000000000000" pitchFamily="2" charset="2"/>
              <a:buChar char="§"/>
            </a:pPr>
            <a:endParaRPr lang="en-US" altLang="zh-CN" dirty="0"/>
          </a:p>
          <a:p>
            <a:pPr marL="571500" indent="-571500" algn="just" eaLnBrk="1" hangingPunct="1">
              <a:buSzTx/>
              <a:buFont typeface="Wingdings" panose="05000000000000000000" pitchFamily="2" charset="2"/>
              <a:buChar char="§"/>
            </a:pPr>
            <a:endParaRPr lang="en-US" altLang="zh-CN" dirty="0"/>
          </a:p>
          <a:p>
            <a:pPr marL="571500" indent="-571500" algn="just" eaLnBrk="1" hangingPunct="1">
              <a:buSzTx/>
              <a:buFont typeface="Wingdings" panose="05000000000000000000" pitchFamily="2" charset="2"/>
              <a:buChar char="§"/>
            </a:pPr>
            <a:endParaRPr lang="en-US" altLang="zh-CN" dirty="0"/>
          </a:p>
          <a:p>
            <a:pPr marL="571500" indent="-571500" algn="just" eaLnBrk="1" hangingPunct="1">
              <a:buSzTx/>
              <a:buFont typeface="Wingdings" panose="05000000000000000000" pitchFamily="2" charset="2"/>
              <a:buChar char="§"/>
            </a:pPr>
            <a:endParaRPr lang="en-US" altLang="zh-CN" dirty="0"/>
          </a:p>
          <a:p>
            <a:pPr marL="571500" indent="-571500" algn="just" eaLnBrk="1" hangingPunct="1">
              <a:buSzTx/>
              <a:buFont typeface="Wingdings" panose="05000000000000000000" pitchFamily="2" charset="2"/>
              <a:buChar char="§"/>
            </a:pPr>
            <a:r>
              <a:rPr lang="en-US" altLang="zh-CN" dirty="0"/>
              <a:t>(4)</a:t>
            </a:r>
            <a:r>
              <a:rPr lang="zh-CN" altLang="en-US" dirty="0"/>
              <a:t>牛顿二项式公式： </a:t>
            </a:r>
            <a:endParaRPr lang="zh-CN" altLang="en-US" dirty="0">
              <a:latin typeface="黑体" panose="02010609060101010101" pitchFamily="49" charset="-122"/>
            </a:endParaRPr>
          </a:p>
          <a:p>
            <a:pPr marL="571500" indent="-571500" algn="just" eaLnBrk="1" hangingPunct="1">
              <a:buSzTx/>
              <a:buFont typeface="Wingdings" panose="05000000000000000000" pitchFamily="2" charset="2"/>
              <a:buChar char="§"/>
            </a:pPr>
            <a:endParaRPr lang="en-US" altLang="zh-CN" dirty="0">
              <a:latin typeface="黑体" panose="02010609060101010101" pitchFamily="49" charset="-122"/>
            </a:endParaRPr>
          </a:p>
        </p:txBody>
      </p:sp>
      <p:sp>
        <p:nvSpPr>
          <p:cNvPr id="17413" name="Rectangle 3"/>
          <p:cNvSpPr>
            <a:spLocks noGrp="1" noChangeArrowheads="1"/>
          </p:cNvSpPr>
          <p:nvPr>
            <p:ph type="title"/>
          </p:nvPr>
        </p:nvSpPr>
        <p:spPr>
          <a:xfrm>
            <a:off x="1295400" y="152400"/>
            <a:ext cx="6386513" cy="882650"/>
          </a:xfrm>
          <a:noFill/>
        </p:spPr>
        <p:txBody>
          <a:bodyPr/>
          <a:lstStyle/>
          <a:p>
            <a:pPr eaLnBrk="1" hangingPunct="1"/>
            <a:r>
              <a:rPr lang="en-US" altLang="zh-CN"/>
              <a:t>2.2 </a:t>
            </a:r>
            <a:r>
              <a:rPr lang="zh-CN" altLang="en-US"/>
              <a:t>母函数的性质</a:t>
            </a:r>
          </a:p>
        </p:txBody>
      </p:sp>
      <p:sp>
        <p:nvSpPr>
          <p:cNvPr id="17414"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415"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416"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417"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418"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419"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420"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421"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422"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423"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424"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425"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426"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427"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428"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429" name="Rectangle 20"/>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7430" name="Object 19"/>
              <p:cNvSpPr txBox="1"/>
              <p:nvPr/>
            </p:nvSpPr>
            <p:spPr bwMode="auto">
              <a:xfrm>
                <a:off x="323850" y="1989138"/>
                <a:ext cx="8712646" cy="187190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sup>
                          </m:sSup>
                        </m:den>
                      </m:f>
                    </m:oMath>
                    <m:oMath xmlns:m="http://schemas.openxmlformats.org/officeDocument/2006/math">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𝑛𝑥</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𝑘</m:t>
                          </m:r>
                        </m:sup>
                      </m:sSup>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7430" name="Object 19"/>
              <p:cNvSpPr txBox="1">
                <a:spLocks noRot="1" noChangeAspect="1" noMove="1" noResize="1" noEditPoints="1" noAdjustHandles="1" noChangeArrowheads="1" noChangeShapeType="1" noTextEdit="1"/>
              </p:cNvSpPr>
              <p:nvPr/>
            </p:nvSpPr>
            <p:spPr bwMode="auto">
              <a:xfrm>
                <a:off x="323850" y="1989138"/>
                <a:ext cx="8712646" cy="1871907"/>
              </a:xfrm>
              <a:prstGeom prst="rect">
                <a:avLst/>
              </a:prstGeom>
              <a:blipFill>
                <a:blip r:embed="rId2"/>
                <a:stretch>
                  <a:fillRect/>
                </a:stretch>
              </a:blipFill>
              <a:ln>
                <a:noFill/>
              </a:ln>
            </p:spPr>
            <p:txBody>
              <a:bodyPr/>
              <a:lstStyle/>
              <a:p>
                <a:r>
                  <a:rPr lang="zh-CN" altLang="en-US">
                    <a:noFill/>
                  </a:rPr>
                  <a:t> </a:t>
                </a:r>
              </a:p>
            </p:txBody>
          </p:sp>
        </mc:Fallback>
      </mc:AlternateContent>
      <p:sp>
        <p:nvSpPr>
          <p:cNvPr id="17431" name="Rectangle 22"/>
          <p:cNvSpPr>
            <a:spLocks noChangeArrowheads="1"/>
          </p:cNvSpPr>
          <p:nvPr/>
        </p:nvSpPr>
        <p:spPr bwMode="auto">
          <a:xfrm>
            <a:off x="0" y="32004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448917" name="Object 21"/>
              <p:cNvSpPr txBox="1"/>
              <p:nvPr/>
            </p:nvSpPr>
            <p:spPr bwMode="auto">
              <a:xfrm>
                <a:off x="755576" y="4773205"/>
                <a:ext cx="5328592" cy="160812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𝛼</m:t>
                          </m:r>
                        </m:sup>
                      </m:sSup>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d>
                            <m:dPr>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𝛼</m:t>
                                    </m:r>
                                  </m:e>
                                </m:mr>
                                <m:mr>
                                  <m:e>
                                    <m:r>
                                      <a:rPr lang="zh-CN" altLang="en-US" i="1">
                                        <a:solidFill>
                                          <a:srgbClr val="000000"/>
                                        </a:solidFill>
                                        <a:latin typeface="Cambria Math" panose="02040503050406030204" pitchFamily="18" charset="0"/>
                                      </a:rPr>
                                      <m:t>𝑘</m:t>
                                    </m:r>
                                  </m:e>
                                </m:mr>
                              </m:m>
                            </m:e>
                          </m: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𝑘</m:t>
                              </m:r>
                            </m:sup>
                          </m:sSup>
                        </m:e>
                      </m:nary>
                    </m:oMath>
                  </m:oMathPara>
                </a14:m>
                <a:endParaRPr lang="zh-CN" altLang="en-US" dirty="0"/>
              </a:p>
            </p:txBody>
          </p:sp>
        </mc:Choice>
        <mc:Fallback xmlns="">
          <p:sp>
            <p:nvSpPr>
              <p:cNvPr id="10448917" name="Object 21"/>
              <p:cNvSpPr txBox="1">
                <a:spLocks noRot="1" noChangeAspect="1" noMove="1" noResize="1" noEditPoints="1" noAdjustHandles="1" noChangeArrowheads="1" noChangeShapeType="1" noTextEdit="1"/>
              </p:cNvSpPr>
              <p:nvPr/>
            </p:nvSpPr>
            <p:spPr bwMode="auto">
              <a:xfrm>
                <a:off x="755576" y="4773205"/>
                <a:ext cx="5328592" cy="1608123"/>
              </a:xfrm>
              <a:prstGeom prst="rect">
                <a:avLst/>
              </a:prstGeom>
              <a:blipFill>
                <a:blip r:embed="rId3"/>
                <a:stretch>
                  <a:fillRect/>
                </a:stretch>
              </a:blipFill>
              <a:ln>
                <a:noFill/>
              </a:ln>
            </p:spPr>
            <p:txBody>
              <a:bodyPr/>
              <a:lstStyle/>
              <a:p>
                <a:r>
                  <a:rPr lang="zh-CN" altLang="en-US">
                    <a:noFill/>
                  </a:rPr>
                  <a:t> </a:t>
                </a:r>
              </a:p>
            </p:txBody>
          </p:sp>
        </mc:Fallback>
      </mc:AlternateContent>
      <p:sp>
        <p:nvSpPr>
          <p:cNvPr id="29" name="文本框 28">
            <a:extLst>
              <a:ext uri="{FF2B5EF4-FFF2-40B4-BE49-F238E27FC236}">
                <a16:creationId xmlns:a16="http://schemas.microsoft.com/office/drawing/2014/main" id="{4D8C2BBB-A3C0-4B6D-8D7F-5DDB591C4C32}"/>
              </a:ext>
            </a:extLst>
          </p:cNvPr>
          <p:cNvSpPr txBox="1"/>
          <p:nvPr/>
        </p:nvSpPr>
        <p:spPr>
          <a:xfrm>
            <a:off x="2788478" y="2052140"/>
            <a:ext cx="2264816" cy="461665"/>
          </a:xfrm>
          <a:prstGeom prst="rect">
            <a:avLst/>
          </a:prstGeom>
          <a:noFill/>
        </p:spPr>
        <p:txBody>
          <a:bodyPr wrap="square" rtlCol="0">
            <a:spAutoFit/>
          </a:bodyPr>
          <a:lstStyle/>
          <a:p>
            <a:r>
              <a:rPr lang="en-US" altLang="zh-CN" dirty="0">
                <a:solidFill>
                  <a:srgbClr val="00B050"/>
                </a:solidFill>
              </a:rPr>
              <a:t>---</a:t>
            </a:r>
            <a:r>
              <a:rPr lang="zh-CN" altLang="en-US" dirty="0">
                <a:solidFill>
                  <a:srgbClr val="00B050"/>
                </a:solidFill>
              </a:rPr>
              <a:t>组合含义？</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4889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0290"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63C2E953-C193-472C-BD1D-CBFE9669DFB3}"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40291"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72E2FAAD-C060-4594-908D-E1A9ADBC8035}" type="slidenum">
              <a:rPr kumimoji="0" lang="en-US" altLang="zh-CN" sz="1400">
                <a:ea typeface="宋体" panose="02010600030101010101" pitchFamily="2" charset="-122"/>
              </a:rPr>
              <a:pPr/>
              <a:t>160</a:t>
            </a:fld>
            <a:endParaRPr kumimoji="0" lang="en-US" altLang="zh-CN" sz="1400">
              <a:ea typeface="宋体" panose="02010600030101010101" pitchFamily="2" charset="-122"/>
            </a:endParaRPr>
          </a:p>
        </p:txBody>
      </p:sp>
      <p:sp>
        <p:nvSpPr>
          <p:cNvPr id="10636290" name="Rectangle 2"/>
          <p:cNvSpPr>
            <a:spLocks noGrp="1" noChangeArrowheads="1"/>
          </p:cNvSpPr>
          <p:nvPr>
            <p:ph type="body" idx="1"/>
          </p:nvPr>
        </p:nvSpPr>
        <p:spPr>
          <a:xfrm>
            <a:off x="268288" y="1501775"/>
            <a:ext cx="8421687" cy="4670425"/>
          </a:xfrm>
        </p:spPr>
        <p:txBody>
          <a:bodyPr/>
          <a:lstStyle/>
          <a:p>
            <a:pPr marL="571500" indent="-571500" eaLnBrk="1" hangingPunct="1"/>
            <a:r>
              <a:rPr lang="zh-CN" altLang="en-US" dirty="0">
                <a:latin typeface="黑体" panose="02010609060101010101" pitchFamily="49" charset="-122"/>
              </a:rPr>
              <a:t>例</a:t>
            </a:r>
            <a:r>
              <a:rPr lang="en-US" altLang="zh-CN" dirty="0">
                <a:latin typeface="黑体" panose="02010609060101010101" pitchFamily="49" charset="-122"/>
              </a:rPr>
              <a:t>2.59 </a:t>
            </a:r>
            <a:r>
              <a:rPr lang="zh-CN" altLang="en-US" dirty="0">
                <a:latin typeface="黑体" panose="02010609060101010101" pitchFamily="49" charset="-122"/>
              </a:rPr>
              <a:t>求</a:t>
            </a:r>
            <a:r>
              <a:rPr lang="en-US" altLang="zh-CN" dirty="0">
                <a:latin typeface="黑体" panose="02010609060101010101" pitchFamily="49" charset="-122"/>
              </a:rPr>
              <a:t>n</a:t>
            </a:r>
            <a:r>
              <a:rPr lang="zh-CN" altLang="en-US" dirty="0">
                <a:latin typeface="黑体" panose="02010609060101010101" pitchFamily="49" charset="-122"/>
              </a:rPr>
              <a:t>位</a:t>
            </a:r>
            <a:r>
              <a:rPr lang="en-US" altLang="zh-CN" dirty="0">
                <a:latin typeface="黑体" panose="02010609060101010101" pitchFamily="49" charset="-122"/>
              </a:rPr>
              <a:t>2</a:t>
            </a:r>
            <a:r>
              <a:rPr lang="zh-CN" altLang="en-US" dirty="0">
                <a:latin typeface="黑体" panose="02010609060101010101" pitchFamily="49" charset="-122"/>
              </a:rPr>
              <a:t>进制数最后三位出现</a:t>
            </a:r>
            <a:r>
              <a:rPr lang="en-US" altLang="zh-CN" dirty="0">
                <a:latin typeface="黑体" panose="02010609060101010101" pitchFamily="49" charset="-122"/>
              </a:rPr>
              <a:t>010</a:t>
            </a:r>
            <a:r>
              <a:rPr lang="zh-CN" altLang="en-US" dirty="0">
                <a:latin typeface="黑体" panose="02010609060101010101" pitchFamily="49" charset="-122"/>
              </a:rPr>
              <a:t>图象的数的个数。</a:t>
            </a:r>
          </a:p>
          <a:p>
            <a:pPr marL="571500" indent="-571500" eaLnBrk="1" hangingPunct="1">
              <a:buNone/>
            </a:pPr>
            <a:r>
              <a:rPr lang="zh-CN" altLang="en-US" dirty="0">
                <a:latin typeface="黑体" panose="02010609060101010101" pitchFamily="49" charset="-122"/>
              </a:rPr>
              <a:t>   解 先解释最后三位出现</a:t>
            </a:r>
            <a:r>
              <a:rPr lang="en-US" altLang="zh-CN" dirty="0">
                <a:latin typeface="黑体" panose="02010609060101010101" pitchFamily="49" charset="-122"/>
              </a:rPr>
              <a:t>010</a:t>
            </a:r>
            <a:r>
              <a:rPr lang="zh-CN" altLang="en-US" dirty="0">
                <a:latin typeface="黑体" panose="02010609060101010101" pitchFamily="49" charset="-122"/>
              </a:rPr>
              <a:t>图象的定义。</a:t>
            </a:r>
          </a:p>
          <a:p>
            <a:pPr marL="571500" indent="-571500" eaLnBrk="1" hangingPunct="1">
              <a:buFont typeface="Wingdings" panose="05000000000000000000" pitchFamily="2" charset="2"/>
              <a:buNone/>
            </a:pPr>
            <a:r>
              <a:rPr lang="zh-CN" altLang="en-US" dirty="0">
                <a:latin typeface="黑体" panose="02010609060101010101" pitchFamily="49" charset="-122"/>
              </a:rPr>
              <a:t>   对</a:t>
            </a:r>
            <a:r>
              <a:rPr lang="en-US" altLang="zh-CN" dirty="0">
                <a:latin typeface="黑体" panose="02010609060101010101" pitchFamily="49" charset="-122"/>
              </a:rPr>
              <a:t>11</a:t>
            </a:r>
            <a:r>
              <a:rPr lang="zh-CN" altLang="en-US" dirty="0">
                <a:latin typeface="黑体" panose="02010609060101010101" pitchFamily="49" charset="-122"/>
              </a:rPr>
              <a:t>位二进制数</a:t>
            </a:r>
            <a:r>
              <a:rPr lang="en-US" altLang="zh-CN" dirty="0">
                <a:latin typeface="黑体" panose="02010609060101010101" pitchFamily="49" charset="-122"/>
              </a:rPr>
              <a:t>0</a:t>
            </a:r>
            <a:r>
              <a:rPr lang="en-US" altLang="zh-CN" u="sng" dirty="0">
                <a:latin typeface="黑体" panose="02010609060101010101" pitchFamily="49" charset="-122"/>
              </a:rPr>
              <a:t>010</a:t>
            </a:r>
            <a:r>
              <a:rPr lang="en-US" altLang="zh-CN" dirty="0">
                <a:latin typeface="黑体" panose="02010609060101010101" pitchFamily="49" charset="-122"/>
              </a:rPr>
              <a:t>10</a:t>
            </a:r>
            <a:r>
              <a:rPr lang="en-US" altLang="zh-CN" u="sng" dirty="0">
                <a:latin typeface="黑体" panose="02010609060101010101" pitchFamily="49" charset="-122"/>
              </a:rPr>
              <a:t>010</a:t>
            </a:r>
            <a:r>
              <a:rPr lang="en-US" altLang="zh-CN" dirty="0">
                <a:latin typeface="黑体" panose="02010609060101010101" pitchFamily="49" charset="-122"/>
              </a:rPr>
              <a:t>10</a:t>
            </a:r>
            <a:r>
              <a:rPr lang="zh-CN" altLang="en-US" dirty="0">
                <a:latin typeface="黑体" panose="02010609060101010101" pitchFamily="49" charset="-122"/>
              </a:rPr>
              <a:t>，</a:t>
            </a:r>
            <a:r>
              <a:rPr lang="en-US" altLang="zh-CN" dirty="0">
                <a:latin typeface="黑体" panose="02010609060101010101" pitchFamily="49" charset="-122"/>
              </a:rPr>
              <a:t>2</a:t>
            </a:r>
            <a:r>
              <a:rPr lang="en-US" altLang="zh-CN" dirty="0">
                <a:latin typeface="Times New Roman" panose="02020603050405020304" pitchFamily="18" charset="0"/>
              </a:rPr>
              <a:t>~</a:t>
            </a:r>
            <a:r>
              <a:rPr lang="en-US" altLang="zh-CN" dirty="0">
                <a:latin typeface="黑体" panose="02010609060101010101" pitchFamily="49" charset="-122"/>
              </a:rPr>
              <a:t>4</a:t>
            </a:r>
            <a:r>
              <a:rPr lang="zh-CN" altLang="en-US" dirty="0">
                <a:latin typeface="黑体" panose="02010609060101010101" pitchFamily="49" charset="-122"/>
              </a:rPr>
              <a:t>，</a:t>
            </a:r>
            <a:r>
              <a:rPr lang="en-US" altLang="zh-CN" dirty="0">
                <a:latin typeface="黑体" panose="02010609060101010101" pitchFamily="49" charset="-122"/>
              </a:rPr>
              <a:t>7</a:t>
            </a:r>
            <a:r>
              <a:rPr lang="en-US" altLang="zh-CN" dirty="0">
                <a:latin typeface="Times New Roman" panose="02020603050405020304" pitchFamily="18" charset="0"/>
              </a:rPr>
              <a:t>~</a:t>
            </a:r>
            <a:r>
              <a:rPr lang="en-US" altLang="zh-CN" dirty="0">
                <a:latin typeface="黑体" panose="02010609060101010101" pitchFamily="49" charset="-122"/>
              </a:rPr>
              <a:t>9</a:t>
            </a:r>
            <a:r>
              <a:rPr lang="zh-CN" altLang="en-US" dirty="0">
                <a:latin typeface="黑体" panose="02010609060101010101" pitchFamily="49" charset="-122"/>
              </a:rPr>
              <a:t>位出现</a:t>
            </a:r>
            <a:r>
              <a:rPr lang="en-US" altLang="zh-CN" dirty="0">
                <a:latin typeface="黑体" panose="02010609060101010101" pitchFamily="49" charset="-122"/>
              </a:rPr>
              <a:t>010</a:t>
            </a:r>
            <a:r>
              <a:rPr lang="zh-CN" altLang="en-US" dirty="0">
                <a:latin typeface="黑体" panose="02010609060101010101" pitchFamily="49" charset="-122"/>
              </a:rPr>
              <a:t>图象。</a:t>
            </a:r>
          </a:p>
          <a:p>
            <a:pPr marL="571500" indent="-571500" eaLnBrk="1" hangingPunct="1">
              <a:buFont typeface="Wingdings" panose="05000000000000000000" pitchFamily="2" charset="2"/>
              <a:buNone/>
            </a:pPr>
            <a:r>
              <a:rPr lang="zh-CN" altLang="en-US" dirty="0"/>
              <a:t>     </a:t>
            </a:r>
            <a:endParaRPr lang="en-US" altLang="zh-CN" dirty="0"/>
          </a:p>
        </p:txBody>
      </p:sp>
      <p:sp>
        <p:nvSpPr>
          <p:cNvPr id="140293" name="Rectangle 3"/>
          <p:cNvSpPr>
            <a:spLocks noGrp="1" noChangeArrowheads="1"/>
          </p:cNvSpPr>
          <p:nvPr>
            <p:ph type="title"/>
          </p:nvPr>
        </p:nvSpPr>
        <p:spPr>
          <a:xfrm>
            <a:off x="1295400" y="152400"/>
            <a:ext cx="6386513" cy="882650"/>
          </a:xfrm>
          <a:noFill/>
        </p:spPr>
        <p:txBody>
          <a:bodyPr/>
          <a:lstStyle/>
          <a:p>
            <a:pPr eaLnBrk="1" hangingPunct="1"/>
            <a:r>
              <a:rPr lang="zh-CN" altLang="en-US"/>
              <a:t>应用举例</a:t>
            </a:r>
          </a:p>
        </p:txBody>
      </p:sp>
      <p:sp>
        <p:nvSpPr>
          <p:cNvPr id="140294"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0295"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0296"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0297"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0298"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0299"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0300"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0301"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0302"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0303" name="Rectangle 15"/>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36290">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636290">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63629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0290"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63C2E953-C193-472C-BD1D-CBFE9669DFB3}"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40291"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72E2FAAD-C060-4594-908D-E1A9ADBC8035}" type="slidenum">
              <a:rPr kumimoji="0" lang="en-US" altLang="zh-CN" sz="1400">
                <a:ea typeface="宋体" panose="02010600030101010101" pitchFamily="2" charset="-122"/>
              </a:rPr>
              <a:pPr/>
              <a:t>161</a:t>
            </a:fld>
            <a:endParaRPr kumimoji="0" lang="en-US" altLang="zh-CN" sz="1400">
              <a:ea typeface="宋体" panose="02010600030101010101" pitchFamily="2" charset="-122"/>
            </a:endParaRPr>
          </a:p>
        </p:txBody>
      </p:sp>
      <p:sp>
        <p:nvSpPr>
          <p:cNvPr id="10636290" name="Rectangle 2"/>
          <p:cNvSpPr>
            <a:spLocks noGrp="1" noChangeArrowheads="1"/>
          </p:cNvSpPr>
          <p:nvPr>
            <p:ph type="body" idx="1"/>
          </p:nvPr>
        </p:nvSpPr>
        <p:spPr>
          <a:xfrm>
            <a:off x="252356" y="1303337"/>
            <a:ext cx="8421687" cy="4670425"/>
          </a:xfrm>
        </p:spPr>
        <p:txBody>
          <a:bodyPr/>
          <a:lstStyle/>
          <a:p>
            <a:pPr marL="571500" indent="-571500" eaLnBrk="1" hangingPunct="1"/>
            <a:r>
              <a:rPr lang="zh-CN" altLang="zh-CN" dirty="0"/>
              <a:t>设</a:t>
            </a:r>
            <a:r>
              <a:rPr lang="zh-CN" altLang="en-US" dirty="0"/>
              <a:t>     </a:t>
            </a:r>
            <a:r>
              <a:rPr lang="zh-CN" altLang="zh-CN" dirty="0"/>
              <a:t>为所求</a:t>
            </a:r>
            <a:r>
              <a:rPr lang="en-US" altLang="zh-CN" dirty="0">
                <a:latin typeface="黑体" panose="02010609060101010101" pitchFamily="49" charset="-122"/>
              </a:rPr>
              <a:t>n</a:t>
            </a:r>
            <a:r>
              <a:rPr lang="zh-CN" altLang="en-US" dirty="0"/>
              <a:t>位二进制数的个数。那么有</a:t>
            </a:r>
          </a:p>
          <a:p>
            <a:pPr marL="571500" indent="-571500" eaLnBrk="1" hangingPunct="1">
              <a:buFont typeface="Wingdings" panose="05000000000000000000" pitchFamily="2" charset="2"/>
              <a:buNone/>
            </a:pPr>
            <a:endParaRPr lang="en-US" altLang="zh-CN" dirty="0"/>
          </a:p>
        </p:txBody>
      </p:sp>
      <p:sp>
        <p:nvSpPr>
          <p:cNvPr id="140293" name="Rectangle 3"/>
          <p:cNvSpPr>
            <a:spLocks noGrp="1" noChangeArrowheads="1"/>
          </p:cNvSpPr>
          <p:nvPr>
            <p:ph type="title"/>
          </p:nvPr>
        </p:nvSpPr>
        <p:spPr>
          <a:xfrm>
            <a:off x="1295400" y="152400"/>
            <a:ext cx="6386513" cy="882650"/>
          </a:xfrm>
          <a:noFill/>
        </p:spPr>
        <p:txBody>
          <a:bodyPr/>
          <a:lstStyle/>
          <a:p>
            <a:pPr eaLnBrk="1" hangingPunct="1"/>
            <a:r>
              <a:rPr lang="zh-CN" altLang="en-US"/>
              <a:t>应用举例</a:t>
            </a:r>
          </a:p>
        </p:txBody>
      </p:sp>
      <p:sp>
        <p:nvSpPr>
          <p:cNvPr id="140294"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0295"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0296"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0297"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0298"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0299"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0300"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0301"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0302"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0303" name="Rectangle 15"/>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36302" name="Object 14"/>
              <p:cNvSpPr txBox="1"/>
              <p:nvPr/>
            </p:nvSpPr>
            <p:spPr bwMode="auto">
              <a:xfrm>
                <a:off x="1295400" y="1284582"/>
                <a:ext cx="504800" cy="57631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oMath>
                  </m:oMathPara>
                </a14:m>
                <a:endParaRPr lang="zh-CN" altLang="en-US" dirty="0"/>
              </a:p>
            </p:txBody>
          </p:sp>
        </mc:Choice>
        <mc:Fallback xmlns="">
          <p:sp>
            <p:nvSpPr>
              <p:cNvPr id="10636302" name="Object 14"/>
              <p:cNvSpPr txBox="1">
                <a:spLocks noRot="1" noChangeAspect="1" noMove="1" noResize="1" noEditPoints="1" noAdjustHandles="1" noChangeArrowheads="1" noChangeShapeType="1" noTextEdit="1"/>
              </p:cNvSpPr>
              <p:nvPr/>
            </p:nvSpPr>
            <p:spPr bwMode="auto">
              <a:xfrm>
                <a:off x="1295400" y="1284582"/>
                <a:ext cx="504800" cy="576312"/>
              </a:xfrm>
              <a:prstGeom prst="rect">
                <a:avLst/>
              </a:prstGeom>
              <a:blipFill>
                <a:blip r:embed="rId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36304" name="Object 16"/>
              <p:cNvSpPr txBox="1"/>
              <p:nvPr/>
            </p:nvSpPr>
            <p:spPr bwMode="auto">
              <a:xfrm>
                <a:off x="1627299" y="1871069"/>
                <a:ext cx="4813077" cy="99502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≥5</m:t>
                                </m:r>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3</m:t>
                                    </m:r>
                                  </m:sub>
                                </m:sSub>
                                <m:r>
                                  <a:rPr lang="zh-CN" altLang="en-US" i="1">
                                    <a:solidFill>
                                      <a:srgbClr val="000000"/>
                                    </a:solidFill>
                                    <a:latin typeface="Cambria Math" panose="02040503050406030204" pitchFamily="18" charset="0"/>
                                  </a:rPr>
                                  <m:t>=1,</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4</m:t>
                                    </m:r>
                                  </m:sub>
                                </m:sSub>
                                <m:r>
                                  <a:rPr lang="zh-CN" altLang="en-US" i="1">
                                    <a:solidFill>
                                      <a:srgbClr val="000000"/>
                                    </a:solidFill>
                                    <a:latin typeface="Cambria Math" panose="02040503050406030204" pitchFamily="18" charset="0"/>
                                  </a:rPr>
                                  <m:t>=2,</m:t>
                                </m:r>
                              </m:e>
                            </m:mr>
                          </m:m>
                        </m:e>
                      </m:d>
                      <m:r>
                        <m:rPr>
                          <m:nor/>
                        </m:rPr>
                        <a:rPr lang="zh-CN" altLang="en-US" i="0">
                          <a:solidFill>
                            <a:srgbClr val="000000"/>
                          </a:solidFill>
                          <a:latin typeface="Cambria Math" panose="02040503050406030204" pitchFamily="18" charset="0"/>
                        </a:rPr>
                        <m:t>   </m:t>
                      </m:r>
                    </m:oMath>
                  </m:oMathPara>
                </a14:m>
                <a:endParaRPr lang="zh-CN" altLang="en-US" dirty="0"/>
              </a:p>
            </p:txBody>
          </p:sp>
        </mc:Choice>
        <mc:Fallback xmlns="">
          <p:sp>
            <p:nvSpPr>
              <p:cNvPr id="10636304" name="Object 16"/>
              <p:cNvSpPr txBox="1">
                <a:spLocks noRot="1" noChangeAspect="1" noMove="1" noResize="1" noEditPoints="1" noAdjustHandles="1" noChangeArrowheads="1" noChangeShapeType="1" noTextEdit="1"/>
              </p:cNvSpPr>
              <p:nvPr/>
            </p:nvSpPr>
            <p:spPr bwMode="auto">
              <a:xfrm>
                <a:off x="1627299" y="1871069"/>
                <a:ext cx="4813077" cy="995020"/>
              </a:xfrm>
              <a:prstGeom prst="rect">
                <a:avLst/>
              </a:prstGeom>
              <a:blipFill>
                <a:blip r:embed="rId3"/>
                <a:stretch>
                  <a:fillRect/>
                </a:stretch>
              </a:blipFill>
              <a:ln>
                <a:noFill/>
              </a:ln>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C862B4A0-C75B-4AC4-A130-A68F9EFB9695}"/>
              </a:ext>
            </a:extLst>
          </p:cNvPr>
          <p:cNvPicPr>
            <a:picLocks noChangeAspect="1"/>
          </p:cNvPicPr>
          <p:nvPr/>
        </p:nvPicPr>
        <p:blipFill>
          <a:blip r:embed="rId4"/>
          <a:stretch>
            <a:fillRect/>
          </a:stretch>
        </p:blipFill>
        <p:spPr>
          <a:xfrm>
            <a:off x="0" y="2842698"/>
            <a:ext cx="9144000" cy="1172604"/>
          </a:xfrm>
          <a:prstGeom prst="rect">
            <a:avLst/>
          </a:prstGeom>
        </p:spPr>
      </p:pic>
    </p:spTree>
    <p:extLst>
      <p:ext uri="{BB962C8B-B14F-4D97-AF65-F5344CB8AC3E}">
        <p14:creationId xmlns:p14="http://schemas.microsoft.com/office/powerpoint/2010/main" val="287329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3629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1314"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8754B82A-52C9-40DC-8610-030726255710}"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41315"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211FA88B-C12C-47B8-AD72-2867A856D1AD}" type="slidenum">
              <a:rPr kumimoji="0" lang="en-US" altLang="zh-CN" sz="1400">
                <a:ea typeface="宋体" panose="02010600030101010101" pitchFamily="2" charset="-122"/>
              </a:rPr>
              <a:pPr/>
              <a:t>162</a:t>
            </a:fld>
            <a:endParaRPr kumimoji="0" lang="en-US" altLang="zh-CN" sz="1400">
              <a:ea typeface="宋体" panose="02010600030101010101" pitchFamily="2" charset="-122"/>
            </a:endParaRPr>
          </a:p>
        </p:txBody>
      </p:sp>
      <p:sp>
        <p:nvSpPr>
          <p:cNvPr id="10640386" name="Rectangle 2"/>
          <p:cNvSpPr>
            <a:spLocks noGrp="1" noChangeArrowheads="1"/>
          </p:cNvSpPr>
          <p:nvPr>
            <p:ph type="body" idx="1"/>
          </p:nvPr>
        </p:nvSpPr>
        <p:spPr>
          <a:xfrm>
            <a:off x="323850" y="1268413"/>
            <a:ext cx="8421688" cy="5113337"/>
          </a:xfrm>
        </p:spPr>
        <p:txBody>
          <a:bodyPr/>
          <a:lstStyle/>
          <a:p>
            <a:pPr marL="571500" indent="-571500" algn="just" eaLnBrk="1" hangingPunct="1">
              <a:buSzTx/>
              <a:buFont typeface="Wingdings" panose="05000000000000000000" pitchFamily="2" charset="2"/>
              <a:buChar char="§"/>
            </a:pPr>
            <a:r>
              <a:rPr lang="zh-CN" altLang="en-US" dirty="0"/>
              <a:t>由递推关系，</a:t>
            </a:r>
            <a:endParaRPr lang="en-US" altLang="zh-CN" dirty="0"/>
          </a:p>
          <a:p>
            <a:pPr marL="571500" indent="-571500" algn="just" eaLnBrk="1" hangingPunct="1">
              <a:buSzTx/>
              <a:buFont typeface="Wingdings" panose="05000000000000000000" pitchFamily="2" charset="2"/>
              <a:buChar char="§"/>
            </a:pPr>
            <a:endParaRPr lang="en-US" altLang="zh-CN" dirty="0"/>
          </a:p>
          <a:p>
            <a:pPr marL="571500" indent="-571500" algn="just" eaLnBrk="1" hangingPunct="1">
              <a:buSzTx/>
              <a:buFont typeface="Wingdings" panose="05000000000000000000" pitchFamily="2" charset="2"/>
              <a:buChar char="§"/>
            </a:pPr>
            <a:r>
              <a:rPr lang="zh-CN" altLang="en-US" dirty="0"/>
              <a:t>可得</a:t>
            </a:r>
            <a:endParaRPr lang="en-US" altLang="zh-CN" dirty="0"/>
          </a:p>
          <a:p>
            <a:pPr marL="571500" indent="-571500" algn="just" eaLnBrk="1" hangingPunct="1">
              <a:buSzTx/>
              <a:buFont typeface="Wingdings" panose="05000000000000000000" pitchFamily="2" charset="2"/>
              <a:buChar char="§"/>
            </a:pPr>
            <a:endParaRPr lang="en-US" altLang="zh-CN" dirty="0"/>
          </a:p>
          <a:p>
            <a:pPr marL="571500" indent="-571500" algn="just" eaLnBrk="1" hangingPunct="1">
              <a:buSzTx/>
              <a:buFont typeface="Wingdings" panose="05000000000000000000" pitchFamily="2" charset="2"/>
              <a:buChar char="§"/>
            </a:pPr>
            <a:endParaRPr lang="zh-CN" altLang="en-US" dirty="0"/>
          </a:p>
          <a:p>
            <a:pPr marL="571500" indent="-571500" algn="just" eaLnBrk="1" hangingPunct="1">
              <a:spcBef>
                <a:spcPct val="40000"/>
              </a:spcBef>
              <a:buSzTx/>
              <a:buFont typeface="Wingdings" panose="05000000000000000000" pitchFamily="2" charset="2"/>
              <a:buNone/>
            </a:pPr>
            <a:r>
              <a:rPr lang="zh-CN" altLang="en-US" dirty="0"/>
              <a:t>      特征方程为</a:t>
            </a:r>
          </a:p>
          <a:p>
            <a:pPr marL="571500" indent="-571500" algn="just" eaLnBrk="1" hangingPunct="1">
              <a:spcBef>
                <a:spcPct val="40000"/>
              </a:spcBef>
              <a:buSzTx/>
              <a:buFont typeface="Wingdings" panose="05000000000000000000" pitchFamily="2" charset="2"/>
              <a:buNone/>
            </a:pPr>
            <a:r>
              <a:rPr lang="zh-CN" altLang="en-US" dirty="0"/>
              <a:t>     </a:t>
            </a:r>
            <a:r>
              <a:rPr lang="zh-CN" altLang="zh-CN" dirty="0"/>
              <a:t>其特征根为</a:t>
            </a:r>
            <a:r>
              <a:rPr lang="zh-CN" altLang="en-US" dirty="0"/>
              <a:t> </a:t>
            </a:r>
          </a:p>
          <a:p>
            <a:pPr marL="571500" indent="-571500" algn="just" eaLnBrk="1" hangingPunct="1">
              <a:spcBef>
                <a:spcPct val="40000"/>
              </a:spcBef>
              <a:buSzTx/>
              <a:buFont typeface="Wingdings" panose="05000000000000000000" pitchFamily="2" charset="2"/>
              <a:buChar char="§"/>
            </a:pPr>
            <a:endParaRPr lang="zh-CN" altLang="en-US" dirty="0"/>
          </a:p>
          <a:p>
            <a:pPr marL="571500" indent="-571500" algn="just" eaLnBrk="1" hangingPunct="1">
              <a:spcBef>
                <a:spcPct val="40000"/>
              </a:spcBef>
              <a:buSzTx/>
              <a:buFont typeface="Wingdings" panose="05000000000000000000" pitchFamily="2" charset="2"/>
              <a:buChar char="§"/>
            </a:pPr>
            <a:endParaRPr lang="zh-CN" altLang="en-US" sz="1200" dirty="0"/>
          </a:p>
          <a:p>
            <a:pPr marL="571500" indent="-571500" algn="just" eaLnBrk="1" hangingPunct="1">
              <a:lnSpc>
                <a:spcPct val="120000"/>
              </a:lnSpc>
              <a:spcBef>
                <a:spcPct val="40000"/>
              </a:spcBef>
              <a:buSzTx/>
              <a:buFont typeface="Wingdings" panose="05000000000000000000" pitchFamily="2" charset="2"/>
              <a:buNone/>
            </a:pPr>
            <a:r>
              <a:rPr lang="zh-CN" altLang="en-US" dirty="0"/>
              <a:t>     </a:t>
            </a:r>
          </a:p>
        </p:txBody>
      </p:sp>
      <p:sp>
        <p:nvSpPr>
          <p:cNvPr id="141317" name="Rectangle 3"/>
          <p:cNvSpPr>
            <a:spLocks noGrp="1" noChangeArrowheads="1"/>
          </p:cNvSpPr>
          <p:nvPr>
            <p:ph type="title"/>
          </p:nvPr>
        </p:nvSpPr>
        <p:spPr>
          <a:xfrm>
            <a:off x="1295400" y="152400"/>
            <a:ext cx="6386513" cy="882650"/>
          </a:xfrm>
          <a:noFill/>
        </p:spPr>
        <p:txBody>
          <a:bodyPr/>
          <a:lstStyle/>
          <a:p>
            <a:pPr eaLnBrk="1" hangingPunct="1"/>
            <a:r>
              <a:rPr lang="zh-CN" altLang="en-US"/>
              <a:t>应用举例</a:t>
            </a:r>
          </a:p>
        </p:txBody>
      </p:sp>
      <p:sp>
        <p:nvSpPr>
          <p:cNvPr id="141318"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1319"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1320"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1321"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1322"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1323"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1324"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1325"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1326"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1327" name="Rectangle 13"/>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41328" name="Object 14"/>
              <p:cNvSpPr txBox="1"/>
              <p:nvPr/>
            </p:nvSpPr>
            <p:spPr bwMode="auto">
              <a:xfrm>
                <a:off x="1910172" y="3098836"/>
                <a:ext cx="4691062" cy="792429"/>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=0,</m:t>
                      </m:r>
                      <m:r>
                        <m:rPr>
                          <m:nor/>
                        </m:rPr>
                        <a:rPr lang="zh-CN" altLang="en-US" i="0">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=0,</m:t>
                      </m:r>
                      <m:r>
                        <m:rPr>
                          <m:nor/>
                        </m:rPr>
                        <a:rPr lang="zh-CN" altLang="en-US" i="0">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=1/2</m:t>
                      </m:r>
                    </m:oMath>
                  </m:oMathPara>
                </a14:m>
                <a:endParaRPr lang="zh-CN" altLang="en-US" dirty="0"/>
              </a:p>
            </p:txBody>
          </p:sp>
        </mc:Choice>
        <mc:Fallback xmlns="">
          <p:sp>
            <p:nvSpPr>
              <p:cNvPr id="141328" name="Object 14"/>
              <p:cNvSpPr txBox="1">
                <a:spLocks noRot="1" noChangeAspect="1" noMove="1" noResize="1" noEditPoints="1" noAdjustHandles="1" noChangeArrowheads="1" noChangeShapeType="1" noTextEdit="1"/>
              </p:cNvSpPr>
              <p:nvPr/>
            </p:nvSpPr>
            <p:spPr bwMode="auto">
              <a:xfrm>
                <a:off x="1910172" y="3098836"/>
                <a:ext cx="4691062" cy="792429"/>
              </a:xfrm>
              <a:prstGeom prst="rect">
                <a:avLst/>
              </a:prstGeom>
              <a:blipFill>
                <a:blip r:embed="rId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40400" name="Object 16"/>
              <p:cNvSpPr txBox="1"/>
              <p:nvPr/>
            </p:nvSpPr>
            <p:spPr bwMode="auto">
              <a:xfrm>
                <a:off x="3084912" y="3934032"/>
                <a:ext cx="2231826" cy="668329"/>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+1=0</m:t>
                      </m:r>
                    </m:oMath>
                  </m:oMathPara>
                </a14:m>
                <a:endParaRPr lang="zh-CN" altLang="en-US" dirty="0"/>
              </a:p>
            </p:txBody>
          </p:sp>
        </mc:Choice>
        <mc:Fallback xmlns="">
          <p:sp>
            <p:nvSpPr>
              <p:cNvPr id="10640400" name="Object 16"/>
              <p:cNvSpPr txBox="1">
                <a:spLocks noRot="1" noChangeAspect="1" noMove="1" noResize="1" noEditPoints="1" noAdjustHandles="1" noChangeArrowheads="1" noChangeShapeType="1" noTextEdit="1"/>
              </p:cNvSpPr>
              <p:nvPr/>
            </p:nvSpPr>
            <p:spPr bwMode="auto">
              <a:xfrm>
                <a:off x="3084912" y="3934032"/>
                <a:ext cx="2231826" cy="668329"/>
              </a:xfrm>
              <a:prstGeom prst="rect">
                <a:avLst/>
              </a:prstGeom>
              <a:blipFill>
                <a:blip r:embed="rId3"/>
                <a:stretch>
                  <a:fillRect/>
                </a:stretch>
              </a:blipFill>
              <a:ln>
                <a:noFill/>
              </a:ln>
            </p:spPr>
            <p:txBody>
              <a:bodyPr/>
              <a:lstStyle/>
              <a:p>
                <a:r>
                  <a:rPr lang="zh-CN" altLang="en-US">
                    <a:noFill/>
                  </a:rPr>
                  <a:t> </a:t>
                </a:r>
              </a:p>
            </p:txBody>
          </p:sp>
        </mc:Fallback>
      </mc:AlternateContent>
      <p:sp>
        <p:nvSpPr>
          <p:cNvPr id="141330" name="Rectangle 19"/>
          <p:cNvSpPr>
            <a:spLocks noChangeArrowheads="1"/>
          </p:cNvSpPr>
          <p:nvPr/>
        </p:nvSpPr>
        <p:spPr bwMode="auto">
          <a:xfrm>
            <a:off x="0" y="32242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40402" name="Object 18"/>
              <p:cNvSpPr txBox="1"/>
              <p:nvPr/>
            </p:nvSpPr>
            <p:spPr bwMode="auto">
              <a:xfrm>
                <a:off x="3072128" y="4687894"/>
                <a:ext cx="2365300" cy="94614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𝜋</m:t>
                              </m:r>
                            </m:num>
                            <m:den>
                              <m:r>
                                <a:rPr lang="zh-CN" altLang="en-US" i="1">
                                  <a:solidFill>
                                    <a:srgbClr val="000000"/>
                                  </a:solidFill>
                                  <a:latin typeface="Cambria Math" panose="02040503050406030204" pitchFamily="18" charset="0"/>
                                </a:rPr>
                                <m:t>2</m:t>
                              </m:r>
                            </m:den>
                          </m:f>
                          <m:r>
                            <a:rPr lang="zh-CN" altLang="en-US" i="1">
                              <a:solidFill>
                                <a:srgbClr val="000000"/>
                              </a:solidFill>
                              <a:latin typeface="Cambria Math" panose="02040503050406030204" pitchFamily="18" charset="0"/>
                            </a:rPr>
                            <m:t>𝑖</m:t>
                          </m:r>
                        </m:sup>
                      </m:sSup>
                    </m:oMath>
                  </m:oMathPara>
                </a14:m>
                <a:endParaRPr lang="zh-CN" altLang="en-US" dirty="0"/>
              </a:p>
            </p:txBody>
          </p:sp>
        </mc:Choice>
        <mc:Fallback xmlns="">
          <p:sp>
            <p:nvSpPr>
              <p:cNvPr id="10640402" name="Object 18"/>
              <p:cNvSpPr txBox="1">
                <a:spLocks noRot="1" noChangeAspect="1" noMove="1" noResize="1" noEditPoints="1" noAdjustHandles="1" noChangeArrowheads="1" noChangeShapeType="1" noTextEdit="1"/>
              </p:cNvSpPr>
              <p:nvPr/>
            </p:nvSpPr>
            <p:spPr bwMode="auto">
              <a:xfrm>
                <a:off x="3072128" y="4687894"/>
                <a:ext cx="2365300" cy="946140"/>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Object 16">
                <a:extLst>
                  <a:ext uri="{FF2B5EF4-FFF2-40B4-BE49-F238E27FC236}">
                    <a16:creationId xmlns:a16="http://schemas.microsoft.com/office/drawing/2014/main" id="{9EA2ECF6-D64D-4851-838B-EE9DC9B62EB7}"/>
                  </a:ext>
                </a:extLst>
              </p:cNvPr>
              <p:cNvSpPr txBox="1"/>
              <p:nvPr/>
            </p:nvSpPr>
            <p:spPr bwMode="auto">
              <a:xfrm>
                <a:off x="2819400" y="1621056"/>
                <a:ext cx="5785048" cy="130788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≥5</m:t>
                                </m:r>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3</m:t>
                                    </m:r>
                                  </m:sub>
                                </m:sSub>
                                <m:r>
                                  <a:rPr lang="zh-CN" altLang="en-US" i="1">
                                    <a:solidFill>
                                      <a:srgbClr val="000000"/>
                                    </a:solidFill>
                                    <a:latin typeface="Cambria Math" panose="02040503050406030204" pitchFamily="18" charset="0"/>
                                  </a:rPr>
                                  <m:t>=1,</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4</m:t>
                                    </m:r>
                                  </m:sub>
                                </m:sSub>
                                <m:r>
                                  <a:rPr lang="zh-CN" altLang="en-US" i="1">
                                    <a:solidFill>
                                      <a:srgbClr val="000000"/>
                                    </a:solidFill>
                                    <a:latin typeface="Cambria Math" panose="02040503050406030204" pitchFamily="18" charset="0"/>
                                  </a:rPr>
                                  <m:t>=2,</m:t>
                                </m:r>
                              </m:e>
                            </m:mr>
                          </m:m>
                        </m:e>
                      </m:d>
                      <m:r>
                        <m:rPr>
                          <m:nor/>
                        </m:rPr>
                        <a:rPr lang="zh-CN" altLang="en-US" i="0">
                          <a:solidFill>
                            <a:srgbClr val="000000"/>
                          </a:solidFill>
                          <a:latin typeface="Cambria Math" panose="02040503050406030204" pitchFamily="18" charset="0"/>
                        </a:rPr>
                        <m:t>   </m:t>
                      </m:r>
                    </m:oMath>
                  </m:oMathPara>
                </a14:m>
                <a:endParaRPr lang="zh-CN" altLang="en-US" dirty="0"/>
              </a:p>
            </p:txBody>
          </p:sp>
        </mc:Choice>
        <mc:Fallback xmlns="">
          <p:sp>
            <p:nvSpPr>
              <p:cNvPr id="22" name="Object 16">
                <a:extLst>
                  <a:ext uri="{FF2B5EF4-FFF2-40B4-BE49-F238E27FC236}">
                    <a16:creationId xmlns:a16="http://schemas.microsoft.com/office/drawing/2014/main" id="{9EA2ECF6-D64D-4851-838B-EE9DC9B62EB7}"/>
                  </a:ext>
                </a:extLst>
              </p:cNvPr>
              <p:cNvSpPr txBox="1">
                <a:spLocks noRot="1" noChangeAspect="1" noMove="1" noResize="1" noEditPoints="1" noAdjustHandles="1" noChangeArrowheads="1" noChangeShapeType="1" noTextEdit="1"/>
              </p:cNvSpPr>
              <p:nvPr/>
            </p:nvSpPr>
            <p:spPr bwMode="auto">
              <a:xfrm>
                <a:off x="2819400" y="1621056"/>
                <a:ext cx="5785048" cy="1307882"/>
              </a:xfrm>
              <a:prstGeom prst="rect">
                <a:avLst/>
              </a:prstGeom>
              <a:blipFill>
                <a:blip r:embed="rId5"/>
                <a:stretch>
                  <a:fillRect/>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40386">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640386">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64038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62"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1FAC3320-89F8-42E1-B493-9374EF163EC2}"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43363"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B9767526-7095-4495-9B9C-E7BC2F17F734}" type="slidenum">
              <a:rPr kumimoji="0" lang="en-US" altLang="zh-CN" sz="1400">
                <a:ea typeface="宋体" panose="02010600030101010101" pitchFamily="2" charset="-122"/>
              </a:rPr>
              <a:pPr/>
              <a:t>163</a:t>
            </a:fld>
            <a:endParaRPr kumimoji="0" lang="en-US" altLang="zh-CN" sz="1400">
              <a:ea typeface="宋体" panose="02010600030101010101" pitchFamily="2" charset="-122"/>
            </a:endParaRPr>
          </a:p>
        </p:txBody>
      </p:sp>
      <p:sp>
        <p:nvSpPr>
          <p:cNvPr id="10638338" name="Rectangle 2"/>
          <p:cNvSpPr>
            <a:spLocks noGrp="1" noChangeArrowheads="1"/>
          </p:cNvSpPr>
          <p:nvPr>
            <p:ph type="body" idx="1"/>
          </p:nvPr>
        </p:nvSpPr>
        <p:spPr>
          <a:xfrm>
            <a:off x="268288" y="1501775"/>
            <a:ext cx="8421687" cy="4670425"/>
          </a:xfrm>
        </p:spPr>
        <p:txBody>
          <a:bodyPr/>
          <a:lstStyle/>
          <a:p>
            <a:pPr marL="571500" indent="-571500" algn="just" eaLnBrk="1" hangingPunct="1">
              <a:buSzTx/>
              <a:buFont typeface="Wingdings" panose="05000000000000000000" pitchFamily="2" charset="2"/>
              <a:buChar char="§"/>
            </a:pPr>
            <a:r>
              <a:rPr lang="zh-CN" altLang="en-US"/>
              <a:t>相应齐次递推关系的通解为</a:t>
            </a:r>
          </a:p>
          <a:p>
            <a:pPr marL="571500" indent="-571500" algn="just" eaLnBrk="1" hangingPunct="1">
              <a:buSzTx/>
              <a:buFont typeface="Wingdings" panose="05000000000000000000" pitchFamily="2" charset="2"/>
              <a:buChar char="§"/>
            </a:pPr>
            <a:endParaRPr lang="zh-CN" altLang="en-US"/>
          </a:p>
          <a:p>
            <a:pPr marL="571500" indent="-571500" algn="just" eaLnBrk="1" hangingPunct="1">
              <a:buSzTx/>
              <a:buFont typeface="Wingdings" panose="05000000000000000000" pitchFamily="2" charset="2"/>
              <a:buChar char="§"/>
            </a:pPr>
            <a:endParaRPr lang="zh-CN" altLang="en-US"/>
          </a:p>
          <a:p>
            <a:pPr marL="571500" indent="-571500" algn="just" eaLnBrk="1" hangingPunct="1">
              <a:buSzTx/>
              <a:buFont typeface="Wingdings" panose="05000000000000000000" pitchFamily="2" charset="2"/>
              <a:buChar char="§"/>
            </a:pPr>
            <a:endParaRPr lang="zh-CN" altLang="en-US" sz="1400"/>
          </a:p>
          <a:p>
            <a:pPr marL="571500" indent="-571500" algn="just" eaLnBrk="1" hangingPunct="1">
              <a:buSzTx/>
              <a:buFont typeface="Wingdings" panose="05000000000000000000" pitchFamily="2" charset="2"/>
              <a:buChar char="§"/>
            </a:pPr>
            <a:r>
              <a:rPr lang="zh-CN" altLang="en-US"/>
              <a:t>递推关系特解的形式为        。</a:t>
            </a:r>
          </a:p>
          <a:p>
            <a:pPr marL="571500" indent="-571500" algn="just" eaLnBrk="1" hangingPunct="1">
              <a:buSzTx/>
              <a:buFont typeface="Wingdings" panose="05000000000000000000" pitchFamily="2" charset="2"/>
              <a:buChar char="§"/>
            </a:pPr>
            <a:r>
              <a:rPr lang="zh-CN" altLang="en-US"/>
              <a:t>递推关系解的一般形式为</a:t>
            </a:r>
          </a:p>
          <a:p>
            <a:pPr marL="571500" indent="-571500" algn="just" eaLnBrk="1" hangingPunct="1">
              <a:buSzTx/>
              <a:buFont typeface="Wingdings" panose="05000000000000000000" pitchFamily="2" charset="2"/>
              <a:buNone/>
            </a:pPr>
            <a:r>
              <a:rPr lang="zh-CN" altLang="en-US"/>
              <a:t>   </a:t>
            </a:r>
          </a:p>
        </p:txBody>
      </p:sp>
      <p:sp>
        <p:nvSpPr>
          <p:cNvPr id="143365" name="Rectangle 3"/>
          <p:cNvSpPr>
            <a:spLocks noGrp="1" noChangeArrowheads="1"/>
          </p:cNvSpPr>
          <p:nvPr>
            <p:ph type="title"/>
          </p:nvPr>
        </p:nvSpPr>
        <p:spPr>
          <a:xfrm>
            <a:off x="1295400" y="152400"/>
            <a:ext cx="6386513" cy="882650"/>
          </a:xfrm>
          <a:noFill/>
        </p:spPr>
        <p:txBody>
          <a:bodyPr/>
          <a:lstStyle/>
          <a:p>
            <a:pPr eaLnBrk="1" hangingPunct="1"/>
            <a:r>
              <a:rPr lang="zh-CN" altLang="en-US"/>
              <a:t>应用举例</a:t>
            </a:r>
          </a:p>
        </p:txBody>
      </p:sp>
      <p:sp>
        <p:nvSpPr>
          <p:cNvPr id="143366"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3367"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3368"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3369"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3370"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3371"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3372"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3373"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3374"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43375" name="Object 15"/>
              <p:cNvSpPr txBox="1"/>
              <p:nvPr/>
            </p:nvSpPr>
            <p:spPr bwMode="auto">
              <a:xfrm>
                <a:off x="1835150" y="2060575"/>
                <a:ext cx="3816350" cy="98266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𝐴</m:t>
                      </m:r>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cos</m:t>
                          </m:r>
                        </m:fName>
                        <m:e>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𝜋</m:t>
                                  </m:r>
                                </m:num>
                                <m:den>
                                  <m:r>
                                    <a:rPr lang="zh-CN" altLang="en-US" i="1">
                                      <a:solidFill>
                                        <a:srgbClr val="000000"/>
                                      </a:solidFill>
                                      <a:latin typeface="Cambria Math" panose="02040503050406030204" pitchFamily="18" charset="0"/>
                                    </a:rPr>
                                    <m:t>2</m:t>
                                  </m:r>
                                </m:den>
                              </m:f>
                            </m:e>
                          </m:d>
                        </m:e>
                      </m:fun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sin</m:t>
                          </m:r>
                        </m:fName>
                        <m:e>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𝜋</m:t>
                                  </m:r>
                                </m:num>
                                <m:den>
                                  <m:r>
                                    <a:rPr lang="zh-CN" altLang="en-US" i="1">
                                      <a:solidFill>
                                        <a:srgbClr val="000000"/>
                                      </a:solidFill>
                                      <a:latin typeface="Cambria Math" panose="02040503050406030204" pitchFamily="18" charset="0"/>
                                    </a:rPr>
                                    <m:t>2</m:t>
                                  </m:r>
                                </m:den>
                              </m:f>
                            </m:e>
                          </m:d>
                        </m:e>
                      </m:func>
                    </m:oMath>
                  </m:oMathPara>
                </a14:m>
                <a:endParaRPr lang="zh-CN" altLang="en-US"/>
              </a:p>
            </p:txBody>
          </p:sp>
        </mc:Choice>
        <mc:Fallback xmlns="">
          <p:sp>
            <p:nvSpPr>
              <p:cNvPr id="143375" name="Object 15"/>
              <p:cNvSpPr txBox="1">
                <a:spLocks noRot="1" noChangeAspect="1" noMove="1" noResize="1" noEditPoints="1" noAdjustHandles="1" noChangeArrowheads="1" noChangeShapeType="1" noTextEdit="1"/>
              </p:cNvSpPr>
              <p:nvPr/>
            </p:nvSpPr>
            <p:spPr bwMode="auto">
              <a:xfrm>
                <a:off x="1835150" y="2060575"/>
                <a:ext cx="3816350" cy="982663"/>
              </a:xfrm>
              <a:prstGeom prst="rect">
                <a:avLst/>
              </a:prstGeom>
              <a:blipFill>
                <a:blip r:embed="rId2"/>
                <a:stretch>
                  <a:fillRect/>
                </a:stretch>
              </a:blipFill>
              <a:ln>
                <a:noFill/>
              </a:ln>
            </p:spPr>
            <p:txBody>
              <a:bodyPr/>
              <a:lstStyle/>
              <a:p>
                <a:r>
                  <a:rPr lang="zh-CN" altLang="en-US">
                    <a:noFill/>
                  </a:rPr>
                  <a:t> </a:t>
                </a:r>
              </a:p>
            </p:txBody>
          </p:sp>
        </mc:Fallback>
      </mc:AlternateContent>
      <p:sp>
        <p:nvSpPr>
          <p:cNvPr id="143376" name="Rectangle 18"/>
          <p:cNvSpPr>
            <a:spLocks noChangeArrowheads="1"/>
          </p:cNvSpPr>
          <p:nvPr/>
        </p:nvSpPr>
        <p:spPr bwMode="auto">
          <a:xfrm>
            <a:off x="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38353" name="Object 17"/>
              <p:cNvSpPr txBox="1"/>
              <p:nvPr/>
            </p:nvSpPr>
            <p:spPr bwMode="auto">
              <a:xfrm>
                <a:off x="4572000" y="3284538"/>
                <a:ext cx="720725" cy="48895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𝐶</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𝑛</m:t>
                          </m:r>
                        </m:sup>
                      </m:sSup>
                    </m:oMath>
                  </m:oMathPara>
                </a14:m>
                <a:endParaRPr lang="zh-CN" altLang="en-US"/>
              </a:p>
            </p:txBody>
          </p:sp>
        </mc:Choice>
        <mc:Fallback xmlns="">
          <p:sp>
            <p:nvSpPr>
              <p:cNvPr id="10638353" name="Object 17"/>
              <p:cNvSpPr txBox="1">
                <a:spLocks noRot="1" noChangeAspect="1" noMove="1" noResize="1" noEditPoints="1" noAdjustHandles="1" noChangeArrowheads="1" noChangeShapeType="1" noTextEdit="1"/>
              </p:cNvSpPr>
              <p:nvPr/>
            </p:nvSpPr>
            <p:spPr bwMode="auto">
              <a:xfrm>
                <a:off x="4572000" y="3284538"/>
                <a:ext cx="720725" cy="488950"/>
              </a:xfrm>
              <a:prstGeom prst="rect">
                <a:avLst/>
              </a:prstGeom>
              <a:blipFill>
                <a:blip r:embed="rId3"/>
                <a:stretch>
                  <a:fillRect l="-1695"/>
                </a:stretch>
              </a:blipFill>
              <a:ln>
                <a:noFill/>
              </a:ln>
            </p:spPr>
            <p:txBody>
              <a:bodyPr/>
              <a:lstStyle/>
              <a:p>
                <a:r>
                  <a:rPr lang="zh-CN" altLang="en-US">
                    <a:noFill/>
                  </a:rPr>
                  <a:t> </a:t>
                </a:r>
              </a:p>
            </p:txBody>
          </p:sp>
        </mc:Fallback>
      </mc:AlternateContent>
      <p:sp>
        <p:nvSpPr>
          <p:cNvPr id="143378" name="Rectangle 20"/>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38355" name="Object 19"/>
              <p:cNvSpPr txBox="1"/>
              <p:nvPr/>
            </p:nvSpPr>
            <p:spPr bwMode="auto">
              <a:xfrm>
                <a:off x="1547813" y="4365625"/>
                <a:ext cx="5400675" cy="98742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cos</m:t>
                          </m:r>
                        </m:fName>
                        <m:e>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𝜋</m:t>
                                  </m:r>
                                </m:num>
                                <m:den>
                                  <m:r>
                                    <a:rPr lang="zh-CN" altLang="en-US" i="1">
                                      <a:solidFill>
                                        <a:srgbClr val="000000"/>
                                      </a:solidFill>
                                      <a:latin typeface="Cambria Math" panose="02040503050406030204" pitchFamily="18" charset="0"/>
                                    </a:rPr>
                                    <m:t>2</m:t>
                                  </m:r>
                                </m:den>
                              </m:f>
                            </m:e>
                          </m:d>
                        </m:e>
                      </m:fun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sin</m:t>
                          </m:r>
                        </m:fName>
                        <m:e>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𝜋</m:t>
                                  </m:r>
                                </m:num>
                                <m:den>
                                  <m:r>
                                    <a:rPr lang="zh-CN" altLang="en-US" i="1">
                                      <a:solidFill>
                                        <a:srgbClr val="000000"/>
                                      </a:solidFill>
                                      <a:latin typeface="Cambria Math" panose="02040503050406030204" pitchFamily="18" charset="0"/>
                                    </a:rPr>
                                    <m:t>2</m:t>
                                  </m:r>
                                </m:den>
                              </m:f>
                            </m:e>
                          </m:d>
                        </m:e>
                      </m:func>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𝐶</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𝑛</m:t>
                          </m:r>
                        </m:sup>
                      </m:sSup>
                    </m:oMath>
                  </m:oMathPara>
                </a14:m>
                <a:endParaRPr lang="zh-CN" altLang="en-US"/>
              </a:p>
            </p:txBody>
          </p:sp>
        </mc:Choice>
        <mc:Fallback xmlns="">
          <p:sp>
            <p:nvSpPr>
              <p:cNvPr id="10638355" name="Object 19"/>
              <p:cNvSpPr txBox="1">
                <a:spLocks noRot="1" noChangeAspect="1" noMove="1" noResize="1" noEditPoints="1" noAdjustHandles="1" noChangeArrowheads="1" noChangeShapeType="1" noTextEdit="1"/>
              </p:cNvSpPr>
              <p:nvPr/>
            </p:nvSpPr>
            <p:spPr bwMode="auto">
              <a:xfrm>
                <a:off x="1547813" y="4365625"/>
                <a:ext cx="5400675" cy="987425"/>
              </a:xfrm>
              <a:prstGeom prst="rect">
                <a:avLst/>
              </a:prstGeom>
              <a:blipFill>
                <a:blip r:embed="rId4"/>
                <a:stretch>
                  <a:fillRect/>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38338">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638338">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63833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4386"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3416D979-704C-4FD6-A407-040CB259BDE5}"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44387"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C61D7217-2DD4-406D-8A1C-D6EFF9E390F4}" type="slidenum">
              <a:rPr kumimoji="0" lang="en-US" altLang="zh-CN" sz="1400">
                <a:ea typeface="宋体" panose="02010600030101010101" pitchFamily="2" charset="-122"/>
              </a:rPr>
              <a:pPr/>
              <a:t>164</a:t>
            </a:fld>
            <a:endParaRPr kumimoji="0" lang="en-US" altLang="zh-CN" sz="1400">
              <a:ea typeface="宋体" panose="02010600030101010101" pitchFamily="2" charset="-122"/>
            </a:endParaRPr>
          </a:p>
        </p:txBody>
      </p:sp>
      <p:sp>
        <p:nvSpPr>
          <p:cNvPr id="10639362" name="Rectangle 2"/>
          <p:cNvSpPr>
            <a:spLocks noGrp="1" noChangeArrowheads="1"/>
          </p:cNvSpPr>
          <p:nvPr>
            <p:ph type="body" idx="1"/>
          </p:nvPr>
        </p:nvSpPr>
        <p:spPr>
          <a:xfrm>
            <a:off x="268288" y="1501775"/>
            <a:ext cx="8421687" cy="4670425"/>
          </a:xfrm>
        </p:spPr>
        <p:txBody>
          <a:bodyPr/>
          <a:lstStyle/>
          <a:p>
            <a:pPr marL="571500" indent="-571500" algn="just" eaLnBrk="1" hangingPunct="1">
              <a:buSzTx/>
              <a:buFont typeface="Wingdings" panose="05000000000000000000" pitchFamily="2" charset="2"/>
              <a:buChar char="§"/>
            </a:pPr>
            <a:r>
              <a:rPr lang="zh-CN" altLang="en-US"/>
              <a:t>解方程组</a:t>
            </a:r>
          </a:p>
          <a:p>
            <a:pPr marL="571500" indent="-571500" algn="just" eaLnBrk="1" hangingPunct="1">
              <a:buSzTx/>
              <a:buFont typeface="Wingdings" panose="05000000000000000000" pitchFamily="2" charset="2"/>
              <a:buChar char="§"/>
            </a:pPr>
            <a:endParaRPr lang="zh-CN" altLang="en-US"/>
          </a:p>
          <a:p>
            <a:pPr marL="571500" indent="-571500" algn="just" eaLnBrk="1" hangingPunct="1">
              <a:buSzTx/>
              <a:buFont typeface="Wingdings" panose="05000000000000000000" pitchFamily="2" charset="2"/>
              <a:buChar char="§"/>
            </a:pPr>
            <a:endParaRPr lang="zh-CN" altLang="en-US"/>
          </a:p>
          <a:p>
            <a:pPr marL="571500" indent="-571500" algn="just" eaLnBrk="1" hangingPunct="1">
              <a:buSzTx/>
              <a:buFont typeface="Wingdings" panose="05000000000000000000" pitchFamily="2" charset="2"/>
              <a:buChar char="§"/>
            </a:pPr>
            <a:endParaRPr lang="zh-CN" altLang="en-US"/>
          </a:p>
          <a:p>
            <a:pPr marL="571500" indent="-571500" algn="just" eaLnBrk="1" hangingPunct="1">
              <a:buSzTx/>
              <a:buFont typeface="Wingdings" panose="05000000000000000000" pitchFamily="2" charset="2"/>
              <a:buChar char="§"/>
            </a:pPr>
            <a:endParaRPr lang="zh-CN" altLang="en-US"/>
          </a:p>
          <a:p>
            <a:pPr marL="571500" indent="-571500" algn="just" eaLnBrk="1" hangingPunct="1">
              <a:buSzTx/>
              <a:buFont typeface="Wingdings" panose="05000000000000000000" pitchFamily="2" charset="2"/>
              <a:buChar char="§"/>
            </a:pPr>
            <a:endParaRPr lang="zh-CN" altLang="en-US"/>
          </a:p>
          <a:p>
            <a:pPr marL="571500" indent="-571500" algn="just" eaLnBrk="1" hangingPunct="1">
              <a:buSzTx/>
              <a:buFont typeface="Wingdings" panose="05000000000000000000" pitchFamily="2" charset="2"/>
              <a:buChar char="§"/>
            </a:pPr>
            <a:r>
              <a:rPr lang="zh-CN" altLang="en-US"/>
              <a:t>                                                      ，</a:t>
            </a:r>
          </a:p>
        </p:txBody>
      </p:sp>
      <p:sp>
        <p:nvSpPr>
          <p:cNvPr id="144389" name="Rectangle 3"/>
          <p:cNvSpPr>
            <a:spLocks noGrp="1" noChangeArrowheads="1"/>
          </p:cNvSpPr>
          <p:nvPr>
            <p:ph type="title"/>
          </p:nvPr>
        </p:nvSpPr>
        <p:spPr>
          <a:xfrm>
            <a:off x="1295400" y="152400"/>
            <a:ext cx="6386513" cy="882650"/>
          </a:xfrm>
          <a:noFill/>
        </p:spPr>
        <p:txBody>
          <a:bodyPr/>
          <a:lstStyle/>
          <a:p>
            <a:pPr eaLnBrk="1" hangingPunct="1"/>
            <a:r>
              <a:rPr lang="zh-CN" altLang="en-US"/>
              <a:t>应用举例</a:t>
            </a:r>
          </a:p>
        </p:txBody>
      </p:sp>
      <p:sp>
        <p:nvSpPr>
          <p:cNvPr id="144390"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4391"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4392"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4393"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4394"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4395"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4396"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4397"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4398"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4399" name="Rectangle 13"/>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4400" name="Rectangle 15"/>
          <p:cNvSpPr>
            <a:spLocks noChangeArrowheads="1"/>
          </p:cNvSpPr>
          <p:nvPr/>
        </p:nvSpPr>
        <p:spPr bwMode="auto">
          <a:xfrm>
            <a:off x="0" y="29718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44401" name="Object 14"/>
              <p:cNvSpPr txBox="1"/>
              <p:nvPr/>
            </p:nvSpPr>
            <p:spPr bwMode="auto">
              <a:xfrm>
                <a:off x="1835150" y="2133600"/>
                <a:ext cx="1916113" cy="2016125"/>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e>
                            </m:mr>
                            <m:mr>
                              <m:e>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=0</m:t>
                                </m:r>
                              </m:e>
                            </m:mr>
                            <m:mr>
                              <m:e>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+4</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=0</m:t>
                                </m:r>
                              </m:e>
                            </m:mr>
                          </m:m>
                        </m:e>
                      </m:d>
                    </m:oMath>
                  </m:oMathPara>
                </a14:m>
                <a:endParaRPr lang="zh-CN" altLang="en-US"/>
              </a:p>
            </p:txBody>
          </p:sp>
        </mc:Choice>
        <mc:Fallback xmlns="">
          <p:sp>
            <p:nvSpPr>
              <p:cNvPr id="144401" name="Object 14"/>
              <p:cNvSpPr txBox="1">
                <a:spLocks noRot="1" noChangeAspect="1" noMove="1" noResize="1" noEditPoints="1" noAdjustHandles="1" noChangeArrowheads="1" noChangeShapeType="1" noTextEdit="1"/>
              </p:cNvSpPr>
              <p:nvPr/>
            </p:nvSpPr>
            <p:spPr bwMode="auto">
              <a:xfrm>
                <a:off x="1835150" y="2133600"/>
                <a:ext cx="1916113" cy="2016125"/>
              </a:xfrm>
              <a:prstGeom prst="rect">
                <a:avLst/>
              </a:prstGeom>
              <a:blipFill>
                <a:blip r:embed="rId2"/>
                <a:stretch>
                  <a:fillRect/>
                </a:stretch>
              </a:blipFill>
              <a:ln>
                <a:noFill/>
              </a:ln>
            </p:spPr>
            <p:txBody>
              <a:bodyPr/>
              <a:lstStyle/>
              <a:p>
                <a:r>
                  <a:rPr lang="zh-CN" altLang="en-US">
                    <a:noFill/>
                  </a:rPr>
                  <a:t> </a:t>
                </a:r>
              </a:p>
            </p:txBody>
          </p:sp>
        </mc:Fallback>
      </mc:AlternateContent>
      <p:sp>
        <p:nvSpPr>
          <p:cNvPr id="144402" name="Rectangle 17"/>
          <p:cNvSpPr>
            <a:spLocks noChangeArrowheads="1"/>
          </p:cNvSpPr>
          <p:nvPr/>
        </p:nvSpPr>
        <p:spPr bwMode="auto">
          <a:xfrm>
            <a:off x="0" y="28717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39376" name="Object 16"/>
              <p:cNvSpPr txBox="1"/>
              <p:nvPr/>
            </p:nvSpPr>
            <p:spPr bwMode="auto">
              <a:xfrm>
                <a:off x="4716463" y="1989138"/>
                <a:ext cx="1100137" cy="2111375"/>
              </a:xfrm>
              <a:prstGeom prst="rect">
                <a:avLst/>
              </a:prstGeom>
              <a:noFill/>
              <a:ln>
                <a:noFill/>
              </a:ln>
            </p:spPr>
            <p:txBody>
              <a:bodyPr>
                <a:normAutofit fontScale="77500" lnSpcReduction="20000"/>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2</m:t>
                                    </m:r>
                                  </m:num>
                                  <m:den>
                                    <m:r>
                                      <a:rPr lang="zh-CN" altLang="en-US" i="1">
                                        <a:solidFill>
                                          <a:srgbClr val="000000"/>
                                        </a:solidFill>
                                        <a:latin typeface="Cambria Math" panose="02040503050406030204" pitchFamily="18" charset="0"/>
                                      </a:rPr>
                                      <m:t>5</m:t>
                                    </m:r>
                                  </m:den>
                                </m:f>
                              </m:e>
                            </m:mr>
                            <m:mr>
                              <m:e>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5</m:t>
                                    </m:r>
                                  </m:den>
                                </m:f>
                              </m:e>
                            </m:mr>
                            <m:mr>
                              <m:e>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10</m:t>
                                    </m:r>
                                  </m:den>
                                </m:f>
                              </m:e>
                            </m:mr>
                          </m:m>
                        </m:e>
                      </m:d>
                    </m:oMath>
                  </m:oMathPara>
                </a14:m>
                <a:endParaRPr lang="zh-CN" altLang="en-US"/>
              </a:p>
            </p:txBody>
          </p:sp>
        </mc:Choice>
        <mc:Fallback xmlns="">
          <p:sp>
            <p:nvSpPr>
              <p:cNvPr id="10639376" name="Object 16"/>
              <p:cNvSpPr txBox="1">
                <a:spLocks noRot="1" noChangeAspect="1" noMove="1" noResize="1" noEditPoints="1" noAdjustHandles="1" noChangeArrowheads="1" noChangeShapeType="1" noTextEdit="1"/>
              </p:cNvSpPr>
              <p:nvPr/>
            </p:nvSpPr>
            <p:spPr bwMode="auto">
              <a:xfrm>
                <a:off x="4716463" y="1989138"/>
                <a:ext cx="1100137" cy="2111375"/>
              </a:xfrm>
              <a:prstGeom prst="rect">
                <a:avLst/>
              </a:prstGeom>
              <a:blipFill>
                <a:blip r:embed="rId3"/>
                <a:stretch>
                  <a:fillRect/>
                </a:stretch>
              </a:blipFill>
              <a:ln>
                <a:noFill/>
              </a:ln>
            </p:spPr>
            <p:txBody>
              <a:bodyPr/>
              <a:lstStyle/>
              <a:p>
                <a:r>
                  <a:rPr lang="zh-CN" altLang="en-US">
                    <a:noFill/>
                  </a:rPr>
                  <a:t> </a:t>
                </a:r>
              </a:p>
            </p:txBody>
          </p:sp>
        </mc:Fallback>
      </mc:AlternateContent>
      <p:sp>
        <p:nvSpPr>
          <p:cNvPr id="144404" name="Rectangle 19"/>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39378" name="Object 18"/>
              <p:cNvSpPr txBox="1"/>
              <p:nvPr/>
            </p:nvSpPr>
            <p:spPr bwMode="auto">
              <a:xfrm>
                <a:off x="1116013" y="4221163"/>
                <a:ext cx="5400675" cy="962025"/>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2</m:t>
                          </m:r>
                        </m:num>
                        <m:den>
                          <m:r>
                            <a:rPr lang="zh-CN" altLang="en-US" i="1">
                              <a:solidFill>
                                <a:srgbClr val="000000"/>
                              </a:solidFill>
                              <a:latin typeface="Cambria Math" panose="02040503050406030204" pitchFamily="18" charset="0"/>
                            </a:rPr>
                            <m:t>5</m:t>
                          </m:r>
                        </m:den>
                      </m:f>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cos</m:t>
                          </m:r>
                        </m:fName>
                        <m:e>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𝜋</m:t>
                                  </m:r>
                                </m:num>
                                <m:den>
                                  <m:r>
                                    <a:rPr lang="zh-CN" altLang="en-US" i="1">
                                      <a:solidFill>
                                        <a:srgbClr val="000000"/>
                                      </a:solidFill>
                                      <a:latin typeface="Cambria Math" panose="02040503050406030204" pitchFamily="18" charset="0"/>
                                    </a:rPr>
                                    <m:t>2</m:t>
                                  </m:r>
                                </m:den>
                              </m:f>
                            </m:e>
                          </m:d>
                        </m:e>
                      </m:func>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5</m:t>
                          </m:r>
                        </m:den>
                      </m:f>
                      <m:func>
                        <m:funcPr>
                          <m:ctrlPr>
                            <a:rPr lang="zh-CN" altLang="en-US" i="1">
                              <a:solidFill>
                                <a:srgbClr val="000000"/>
                              </a:solidFill>
                              <a:latin typeface="Cambria Math" panose="02040503050406030204" pitchFamily="18" charset="0"/>
                            </a:rPr>
                          </m:ctrlPr>
                        </m:funcPr>
                        <m:fName>
                          <m:r>
                            <m:rPr>
                              <m:sty m:val="p"/>
                            </m:rPr>
                            <a:rPr lang="zh-CN" altLang="en-US" i="0">
                              <a:solidFill>
                                <a:srgbClr val="000000"/>
                              </a:solidFill>
                              <a:latin typeface="Cambria Math" panose="02040503050406030204" pitchFamily="18" charset="0"/>
                            </a:rPr>
                            <m:t>sin</m:t>
                          </m:r>
                        </m:fName>
                        <m:e>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𝜋</m:t>
                                  </m:r>
                                </m:num>
                                <m:den>
                                  <m:r>
                                    <a:rPr lang="zh-CN" altLang="en-US" i="1">
                                      <a:solidFill>
                                        <a:srgbClr val="000000"/>
                                      </a:solidFill>
                                      <a:latin typeface="Cambria Math" panose="02040503050406030204" pitchFamily="18" charset="0"/>
                                    </a:rPr>
                                    <m:t>2</m:t>
                                  </m:r>
                                </m:den>
                              </m:f>
                            </m:e>
                          </m:d>
                        </m:e>
                      </m:func>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10</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𝑛</m:t>
                          </m:r>
                        </m:sup>
                      </m:sSup>
                    </m:oMath>
                  </m:oMathPara>
                </a14:m>
                <a:endParaRPr lang="zh-CN" altLang="en-US"/>
              </a:p>
            </p:txBody>
          </p:sp>
        </mc:Choice>
        <mc:Fallback xmlns="">
          <p:sp>
            <p:nvSpPr>
              <p:cNvPr id="10639378" name="Object 18"/>
              <p:cNvSpPr txBox="1">
                <a:spLocks noRot="1" noChangeAspect="1" noMove="1" noResize="1" noEditPoints="1" noAdjustHandles="1" noChangeArrowheads="1" noChangeShapeType="1" noTextEdit="1"/>
              </p:cNvSpPr>
              <p:nvPr/>
            </p:nvSpPr>
            <p:spPr bwMode="auto">
              <a:xfrm>
                <a:off x="1116013" y="4221163"/>
                <a:ext cx="5400675" cy="962025"/>
              </a:xfrm>
              <a:prstGeom prst="rect">
                <a:avLst/>
              </a:prstGeom>
              <a:blipFill>
                <a:blip r:embed="rId4"/>
                <a:stretch>
                  <a:fillRect/>
                </a:stretch>
              </a:blipFill>
              <a:ln>
                <a:noFill/>
              </a:ln>
            </p:spPr>
            <p:txBody>
              <a:bodyPr/>
              <a:lstStyle/>
              <a:p>
                <a:r>
                  <a:rPr lang="zh-CN" altLang="en-US">
                    <a:noFill/>
                  </a:rPr>
                  <a:t> </a:t>
                </a:r>
              </a:p>
            </p:txBody>
          </p:sp>
        </mc:Fallback>
      </mc:AlternateContent>
      <p:sp>
        <p:nvSpPr>
          <p:cNvPr id="144406" name="Rectangle 21"/>
          <p:cNvSpPr>
            <a:spLocks noChangeArrowheads="1"/>
          </p:cNvSpPr>
          <p:nvPr/>
        </p:nvSpPr>
        <p:spPr bwMode="auto">
          <a:xfrm>
            <a:off x="0"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39380" name="Object 20"/>
              <p:cNvSpPr txBox="1"/>
              <p:nvPr/>
            </p:nvSpPr>
            <p:spPr bwMode="auto">
              <a:xfrm>
                <a:off x="6877050" y="4581525"/>
                <a:ext cx="863600" cy="427038"/>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≥3</m:t>
                      </m:r>
                    </m:oMath>
                  </m:oMathPara>
                </a14:m>
                <a:endParaRPr lang="zh-CN" altLang="en-US"/>
              </a:p>
            </p:txBody>
          </p:sp>
        </mc:Choice>
        <mc:Fallback xmlns="">
          <p:sp>
            <p:nvSpPr>
              <p:cNvPr id="10639380" name="Object 20"/>
              <p:cNvSpPr txBox="1">
                <a:spLocks noRot="1" noChangeAspect="1" noMove="1" noResize="1" noEditPoints="1" noAdjustHandles="1" noChangeArrowheads="1" noChangeShapeType="1" noTextEdit="1"/>
              </p:cNvSpPr>
              <p:nvPr/>
            </p:nvSpPr>
            <p:spPr bwMode="auto">
              <a:xfrm>
                <a:off x="6877050" y="4581525"/>
                <a:ext cx="863600" cy="427038"/>
              </a:xfrm>
              <a:prstGeom prst="rect">
                <a:avLst/>
              </a:prstGeom>
              <a:blipFill>
                <a:blip r:embed="rId5"/>
                <a:stretch>
                  <a:fillRect/>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3936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5410"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6E609E23-AD29-417E-8FE5-5F3320818E77}"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45411"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0FCDB2F6-3304-4396-B4D1-5BBEBFE64F7C}" type="slidenum">
              <a:rPr kumimoji="0" lang="en-US" altLang="zh-CN" sz="1400">
                <a:ea typeface="宋体" panose="02010600030101010101" pitchFamily="2" charset="-122"/>
              </a:rPr>
              <a:pPr/>
              <a:t>165</a:t>
            </a:fld>
            <a:endParaRPr kumimoji="0" lang="en-US" altLang="zh-CN" sz="1400">
              <a:ea typeface="宋体" panose="02010600030101010101" pitchFamily="2" charset="-122"/>
            </a:endParaRPr>
          </a:p>
        </p:txBody>
      </p:sp>
      <p:sp>
        <p:nvSpPr>
          <p:cNvPr id="10641410" name="Rectangle 2"/>
          <p:cNvSpPr>
            <a:spLocks noGrp="1" noChangeArrowheads="1"/>
          </p:cNvSpPr>
          <p:nvPr>
            <p:ph type="body" idx="1"/>
          </p:nvPr>
        </p:nvSpPr>
        <p:spPr>
          <a:xfrm>
            <a:off x="268288" y="1501776"/>
            <a:ext cx="8421687" cy="1063128"/>
          </a:xfrm>
        </p:spPr>
        <p:txBody>
          <a:bodyPr/>
          <a:lstStyle/>
          <a:p>
            <a:pPr marL="571500" indent="-571500" algn="just" eaLnBrk="1" hangingPunct="1">
              <a:buSzTx/>
              <a:buFont typeface="Wingdings" panose="05000000000000000000" pitchFamily="2" charset="2"/>
              <a:buChar char="§"/>
            </a:pPr>
            <a:r>
              <a:rPr lang="zh-CN" altLang="en-US" dirty="0">
                <a:latin typeface="黑体" panose="02010609060101010101" pitchFamily="49" charset="-122"/>
              </a:rPr>
              <a:t>例</a:t>
            </a:r>
            <a:r>
              <a:rPr lang="en-US" altLang="zh-CN" dirty="0">
                <a:latin typeface="黑体" panose="02010609060101010101" pitchFamily="49" charset="-122"/>
              </a:rPr>
              <a:t>2.60 </a:t>
            </a:r>
            <a:r>
              <a:rPr lang="zh-CN" altLang="en-US" dirty="0">
                <a:latin typeface="黑体" panose="02010609060101010101" pitchFamily="49" charset="-122"/>
              </a:rPr>
              <a:t>求</a:t>
            </a:r>
            <a:r>
              <a:rPr lang="en-US" altLang="zh-CN" dirty="0">
                <a:latin typeface="黑体" panose="02010609060101010101" pitchFamily="49" charset="-122"/>
              </a:rPr>
              <a:t>n</a:t>
            </a:r>
            <a:r>
              <a:rPr lang="zh-CN" altLang="en-US" dirty="0">
                <a:latin typeface="黑体" panose="02010609060101010101" pitchFamily="49" charset="-122"/>
              </a:rPr>
              <a:t>位</a:t>
            </a:r>
            <a:r>
              <a:rPr lang="en-US" altLang="zh-CN" dirty="0">
                <a:latin typeface="黑体" panose="02010609060101010101" pitchFamily="49" charset="-122"/>
              </a:rPr>
              <a:t>2</a:t>
            </a:r>
            <a:r>
              <a:rPr lang="zh-CN" altLang="en-US" dirty="0">
                <a:latin typeface="黑体" panose="02010609060101010101" pitchFamily="49" charset="-122"/>
              </a:rPr>
              <a:t>进制数</a:t>
            </a:r>
            <a:r>
              <a:rPr lang="zh-CN" altLang="en-US" u="sng" dirty="0">
                <a:latin typeface="黑体" panose="02010609060101010101" pitchFamily="49" charset="-122"/>
              </a:rPr>
              <a:t>最后三位才第一次</a:t>
            </a:r>
            <a:r>
              <a:rPr lang="zh-CN" altLang="en-US" dirty="0">
                <a:latin typeface="黑体" panose="02010609060101010101" pitchFamily="49" charset="-122"/>
              </a:rPr>
              <a:t>出现</a:t>
            </a:r>
            <a:r>
              <a:rPr lang="en-US" altLang="zh-CN" dirty="0">
                <a:latin typeface="黑体" panose="02010609060101010101" pitchFamily="49" charset="-122"/>
              </a:rPr>
              <a:t>010</a:t>
            </a:r>
            <a:r>
              <a:rPr lang="zh-CN" altLang="en-US" dirty="0">
                <a:latin typeface="黑体" panose="02010609060101010101" pitchFamily="49" charset="-122"/>
              </a:rPr>
              <a:t>图象的数的个数。</a:t>
            </a:r>
          </a:p>
          <a:p>
            <a:pPr marL="571500" indent="-571500" algn="just" eaLnBrk="1" hangingPunct="1">
              <a:buSzTx/>
              <a:buFont typeface="Wingdings" panose="05000000000000000000" pitchFamily="2" charset="2"/>
              <a:buNone/>
            </a:pPr>
            <a:endParaRPr lang="zh-CN" altLang="en-US" dirty="0">
              <a:latin typeface="黑体" panose="02010609060101010101" pitchFamily="49" charset="-122"/>
            </a:endParaRPr>
          </a:p>
        </p:txBody>
      </p:sp>
      <p:sp>
        <p:nvSpPr>
          <p:cNvPr id="145413" name="Rectangle 3"/>
          <p:cNvSpPr>
            <a:spLocks noGrp="1" noChangeArrowheads="1"/>
          </p:cNvSpPr>
          <p:nvPr>
            <p:ph type="title"/>
          </p:nvPr>
        </p:nvSpPr>
        <p:spPr>
          <a:xfrm>
            <a:off x="1295400" y="152400"/>
            <a:ext cx="6386513" cy="882650"/>
          </a:xfrm>
          <a:noFill/>
        </p:spPr>
        <p:txBody>
          <a:bodyPr/>
          <a:lstStyle/>
          <a:p>
            <a:pPr eaLnBrk="1" hangingPunct="1"/>
            <a:r>
              <a:rPr lang="zh-CN" altLang="en-US"/>
              <a:t>应用举例</a:t>
            </a:r>
          </a:p>
        </p:txBody>
      </p:sp>
      <p:sp>
        <p:nvSpPr>
          <p:cNvPr id="145414"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5415"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5416"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5417"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5418"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5419"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5420"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5421"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5422"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5423" name="Rectangle 13"/>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5424" name="Rectangle 15"/>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5426" name="Rectangle 17"/>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5429" name="Rectangle 20"/>
          <p:cNvSpPr>
            <a:spLocks noChangeArrowheads="1"/>
          </p:cNvSpPr>
          <p:nvPr/>
        </p:nvSpPr>
        <p:spPr bwMode="auto">
          <a:xfrm>
            <a:off x="0" y="33337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pic>
        <p:nvPicPr>
          <p:cNvPr id="3" name="图片 2">
            <a:extLst>
              <a:ext uri="{FF2B5EF4-FFF2-40B4-BE49-F238E27FC236}">
                <a16:creationId xmlns:a16="http://schemas.microsoft.com/office/drawing/2014/main" id="{159E356C-CB42-4199-8200-3F6097EF1CBE}"/>
              </a:ext>
            </a:extLst>
          </p:cNvPr>
          <p:cNvPicPr>
            <a:picLocks noChangeAspect="1"/>
          </p:cNvPicPr>
          <p:nvPr/>
        </p:nvPicPr>
        <p:blipFill>
          <a:blip r:embed="rId3"/>
          <a:stretch>
            <a:fillRect/>
          </a:stretch>
        </p:blipFill>
        <p:spPr>
          <a:xfrm>
            <a:off x="0" y="2564904"/>
            <a:ext cx="9144000" cy="1172604"/>
          </a:xfrm>
          <a:prstGeom prst="rect">
            <a:avLst/>
          </a:prstGeom>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5410"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6E609E23-AD29-417E-8FE5-5F3320818E77}"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45411"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0FCDB2F6-3304-4396-B4D1-5BBEBFE64F7C}" type="slidenum">
              <a:rPr kumimoji="0" lang="en-US" altLang="zh-CN" sz="1400">
                <a:ea typeface="宋体" panose="02010600030101010101" pitchFamily="2" charset="-122"/>
              </a:rPr>
              <a:pPr/>
              <a:t>166</a:t>
            </a:fld>
            <a:endParaRPr kumimoji="0" lang="en-US" altLang="zh-CN" sz="1400">
              <a:ea typeface="宋体" panose="02010600030101010101" pitchFamily="2" charset="-122"/>
            </a:endParaRPr>
          </a:p>
        </p:txBody>
      </p:sp>
      <p:sp>
        <p:nvSpPr>
          <p:cNvPr id="10641410" name="Rectangle 2"/>
          <p:cNvSpPr>
            <a:spLocks noGrp="1" noChangeArrowheads="1"/>
          </p:cNvSpPr>
          <p:nvPr>
            <p:ph type="body" idx="1"/>
          </p:nvPr>
        </p:nvSpPr>
        <p:spPr>
          <a:xfrm>
            <a:off x="268288" y="1501775"/>
            <a:ext cx="8421687" cy="4670425"/>
          </a:xfrm>
        </p:spPr>
        <p:txBody>
          <a:bodyPr/>
          <a:lstStyle/>
          <a:p>
            <a:pPr marL="571500" indent="-571500" algn="just" eaLnBrk="1" hangingPunct="1">
              <a:buSzTx/>
              <a:buFont typeface="Wingdings" panose="05000000000000000000" pitchFamily="2" charset="2"/>
              <a:buChar char="§"/>
            </a:pPr>
            <a:r>
              <a:rPr lang="zh-CN" altLang="en-US" dirty="0">
                <a:latin typeface="黑体" panose="02010609060101010101" pitchFamily="49" charset="-122"/>
              </a:rPr>
              <a:t>解 最后三位数为</a:t>
            </a:r>
            <a:r>
              <a:rPr lang="en-US" altLang="zh-CN" dirty="0">
                <a:latin typeface="黑体" panose="02010609060101010101" pitchFamily="49" charset="-122"/>
              </a:rPr>
              <a:t>010</a:t>
            </a:r>
            <a:r>
              <a:rPr lang="zh-CN" altLang="en-US" dirty="0">
                <a:latin typeface="黑体" panose="02010609060101010101" pitchFamily="49" charset="-122"/>
              </a:rPr>
              <a:t>的</a:t>
            </a:r>
            <a:r>
              <a:rPr lang="en-US" altLang="zh-CN" dirty="0">
                <a:latin typeface="黑体" panose="02010609060101010101" pitchFamily="49" charset="-122"/>
              </a:rPr>
              <a:t>n</a:t>
            </a:r>
            <a:r>
              <a:rPr lang="zh-CN" altLang="en-US" dirty="0">
                <a:latin typeface="黑体" panose="02010609060101010101" pitchFamily="49" charset="-122"/>
              </a:rPr>
              <a:t>位</a:t>
            </a:r>
            <a:r>
              <a:rPr lang="en-US" altLang="zh-CN" dirty="0">
                <a:latin typeface="黑体" panose="02010609060101010101" pitchFamily="49" charset="-122"/>
              </a:rPr>
              <a:t>2</a:t>
            </a:r>
            <a:r>
              <a:rPr lang="zh-CN" altLang="en-US" dirty="0">
                <a:latin typeface="黑体" panose="02010609060101010101" pitchFamily="49" charset="-122"/>
              </a:rPr>
              <a:t>进制数共有    个。这    个数分类如下：</a:t>
            </a:r>
          </a:p>
          <a:p>
            <a:pPr marL="571500" indent="-571500" algn="just" eaLnBrk="1" hangingPunct="1">
              <a:buSzTx/>
              <a:buFont typeface="Wingdings" panose="05000000000000000000" pitchFamily="2" charset="2"/>
              <a:buNone/>
            </a:pPr>
            <a:r>
              <a:rPr lang="zh-CN" altLang="en-US" dirty="0"/>
              <a:t>     </a:t>
            </a:r>
            <a:r>
              <a:rPr lang="en-US" altLang="zh-CN" dirty="0">
                <a:latin typeface="黑体" panose="02010609060101010101" pitchFamily="49" charset="-122"/>
              </a:rPr>
              <a:t>(a)</a:t>
            </a:r>
            <a:r>
              <a:rPr lang="zh-CN" altLang="en-US" dirty="0"/>
              <a:t>最后三位第一次出现</a:t>
            </a:r>
            <a:r>
              <a:rPr lang="en-US" altLang="zh-CN" dirty="0">
                <a:latin typeface="黑体" panose="02010609060101010101" pitchFamily="49" charset="-122"/>
              </a:rPr>
              <a:t>010</a:t>
            </a:r>
            <a:r>
              <a:rPr lang="zh-CN" altLang="en-US" dirty="0"/>
              <a:t>图象，其个数为     ；</a:t>
            </a:r>
          </a:p>
          <a:p>
            <a:pPr marL="571500" indent="-571500" algn="just" eaLnBrk="1" hangingPunct="1">
              <a:buSzTx/>
              <a:buFont typeface="Wingdings" panose="05000000000000000000" pitchFamily="2" charset="2"/>
              <a:buNone/>
            </a:pPr>
            <a:r>
              <a:rPr lang="zh-CN" altLang="en-US" dirty="0"/>
              <a:t>     </a:t>
            </a:r>
            <a:r>
              <a:rPr lang="en-US" altLang="zh-CN" dirty="0">
                <a:latin typeface="黑体" panose="02010609060101010101" pitchFamily="49" charset="-122"/>
              </a:rPr>
              <a:t>(b)</a:t>
            </a:r>
            <a:r>
              <a:rPr lang="zh-CN" altLang="en-US" dirty="0">
                <a:latin typeface="黑体" panose="02010609060101010101" pitchFamily="49" charset="-122"/>
              </a:rPr>
              <a:t>在第</a:t>
            </a:r>
            <a:r>
              <a:rPr lang="en-US" altLang="zh-CN" dirty="0">
                <a:latin typeface="黑体" panose="02010609060101010101" pitchFamily="49" charset="-122"/>
              </a:rPr>
              <a:t>(n-4)</a:t>
            </a:r>
            <a:r>
              <a:rPr lang="en-US" altLang="zh-CN" dirty="0">
                <a:latin typeface="Times New Roman" panose="02020603050405020304" pitchFamily="18" charset="0"/>
              </a:rPr>
              <a:t>~</a:t>
            </a:r>
            <a:r>
              <a:rPr lang="zh-CN" altLang="en-US" dirty="0">
                <a:latin typeface="黑体" panose="02010609060101010101" pitchFamily="49" charset="-122"/>
              </a:rPr>
              <a:t>第</a:t>
            </a:r>
            <a:r>
              <a:rPr lang="en-US" altLang="zh-CN" dirty="0">
                <a:latin typeface="黑体" panose="02010609060101010101" pitchFamily="49" charset="-122"/>
              </a:rPr>
              <a:t>(n-2)</a:t>
            </a:r>
            <a:r>
              <a:rPr lang="zh-CN" altLang="en-US" dirty="0">
                <a:latin typeface="黑体" panose="02010609060101010101" pitchFamily="49" charset="-122"/>
              </a:rPr>
              <a:t>位第一次出现</a:t>
            </a:r>
            <a:r>
              <a:rPr lang="en-US" altLang="zh-CN" dirty="0">
                <a:latin typeface="黑体" panose="02010609060101010101" pitchFamily="49" charset="-122"/>
              </a:rPr>
              <a:t>010</a:t>
            </a:r>
            <a:r>
              <a:rPr lang="zh-CN" altLang="en-US" dirty="0">
                <a:latin typeface="黑体" panose="02010609060101010101" pitchFamily="49" charset="-122"/>
              </a:rPr>
              <a:t>图象，其个数为     。</a:t>
            </a:r>
          </a:p>
          <a:p>
            <a:pPr marL="571500" indent="-571500" algn="just" eaLnBrk="1" hangingPunct="1">
              <a:buSzTx/>
              <a:buFont typeface="Wingdings" panose="05000000000000000000" pitchFamily="2" charset="2"/>
              <a:buNone/>
            </a:pPr>
            <a:r>
              <a:rPr lang="zh-CN" altLang="en-US" dirty="0">
                <a:latin typeface="黑体" panose="02010609060101010101" pitchFamily="49" charset="-122"/>
              </a:rPr>
              <a:t>   </a:t>
            </a:r>
            <a:r>
              <a:rPr lang="en-US" altLang="zh-CN" dirty="0">
                <a:latin typeface="黑体" panose="02010609060101010101" pitchFamily="49" charset="-122"/>
              </a:rPr>
              <a:t>(c)</a:t>
            </a:r>
            <a:r>
              <a:rPr lang="zh-CN" altLang="en-US" dirty="0">
                <a:latin typeface="黑体" panose="02010609060101010101" pitchFamily="49" charset="-122"/>
              </a:rPr>
              <a:t>在第</a:t>
            </a:r>
            <a:r>
              <a:rPr lang="en-US" altLang="zh-CN" dirty="0">
                <a:latin typeface="黑体" panose="02010609060101010101" pitchFamily="49" charset="-122"/>
              </a:rPr>
              <a:t>(n-5)</a:t>
            </a:r>
            <a:r>
              <a:rPr lang="en-US" altLang="zh-CN" dirty="0">
                <a:latin typeface="Times New Roman" panose="02020603050405020304" pitchFamily="18" charset="0"/>
              </a:rPr>
              <a:t>~</a:t>
            </a:r>
            <a:r>
              <a:rPr lang="zh-CN" altLang="en-US" dirty="0">
                <a:latin typeface="黑体" panose="02010609060101010101" pitchFamily="49" charset="-122"/>
              </a:rPr>
              <a:t>第</a:t>
            </a:r>
            <a:r>
              <a:rPr lang="en-US" altLang="zh-CN" dirty="0">
                <a:latin typeface="黑体" panose="02010609060101010101" pitchFamily="49" charset="-122"/>
              </a:rPr>
              <a:t>(n-3)</a:t>
            </a:r>
            <a:r>
              <a:rPr lang="zh-CN" altLang="en-US" dirty="0">
                <a:latin typeface="黑体" panose="02010609060101010101" pitchFamily="49" charset="-122"/>
              </a:rPr>
              <a:t>位第一次出现</a:t>
            </a:r>
            <a:r>
              <a:rPr lang="en-US" altLang="zh-CN" dirty="0">
                <a:latin typeface="黑体" panose="02010609060101010101" pitchFamily="49" charset="-122"/>
              </a:rPr>
              <a:t>010</a:t>
            </a:r>
            <a:r>
              <a:rPr lang="zh-CN" altLang="en-US" dirty="0">
                <a:latin typeface="黑体" panose="02010609060101010101" pitchFamily="49" charset="-122"/>
              </a:rPr>
              <a:t>图象，其个数为     。</a:t>
            </a:r>
            <a:endParaRPr lang="en-US" altLang="zh-CN" dirty="0">
              <a:latin typeface="黑体" panose="02010609060101010101" pitchFamily="49" charset="-122"/>
            </a:endParaRPr>
          </a:p>
          <a:p>
            <a:pPr marL="571500" indent="-571500" algn="just" eaLnBrk="1" hangingPunct="1">
              <a:buSzTx/>
              <a:buNone/>
            </a:pPr>
            <a:r>
              <a:rPr lang="en-US" altLang="zh-CN" dirty="0">
                <a:latin typeface="黑体" panose="02010609060101010101" pitchFamily="49" charset="-122"/>
              </a:rPr>
              <a:t>   (d)</a:t>
            </a:r>
            <a:r>
              <a:rPr lang="zh-CN" altLang="en-US" dirty="0">
                <a:latin typeface="黑体" panose="02010609060101010101" pitchFamily="49" charset="-122"/>
              </a:rPr>
              <a:t>在第</a:t>
            </a:r>
            <a:r>
              <a:rPr lang="en-US" altLang="zh-CN" dirty="0">
                <a:latin typeface="黑体" panose="02010609060101010101" pitchFamily="49" charset="-122"/>
              </a:rPr>
              <a:t>(n-6)</a:t>
            </a:r>
            <a:r>
              <a:rPr lang="en-US" altLang="zh-CN" dirty="0">
                <a:latin typeface="Times New Roman" panose="02020603050405020304" pitchFamily="18" charset="0"/>
              </a:rPr>
              <a:t>~</a:t>
            </a:r>
            <a:r>
              <a:rPr lang="zh-CN" altLang="en-US" dirty="0">
                <a:latin typeface="黑体" panose="02010609060101010101" pitchFamily="49" charset="-122"/>
              </a:rPr>
              <a:t>第</a:t>
            </a:r>
            <a:r>
              <a:rPr lang="en-US" altLang="zh-CN" dirty="0">
                <a:latin typeface="黑体" panose="02010609060101010101" pitchFamily="49" charset="-122"/>
              </a:rPr>
              <a:t>(n-4)</a:t>
            </a:r>
            <a:r>
              <a:rPr lang="zh-CN" altLang="en-US" dirty="0">
                <a:latin typeface="黑体" panose="02010609060101010101" pitchFamily="49" charset="-122"/>
              </a:rPr>
              <a:t>位第一次出现</a:t>
            </a:r>
            <a:r>
              <a:rPr lang="en-US" altLang="zh-CN" dirty="0">
                <a:latin typeface="黑体" panose="02010609060101010101" pitchFamily="49" charset="-122"/>
              </a:rPr>
              <a:t>010</a:t>
            </a:r>
            <a:r>
              <a:rPr lang="zh-CN" altLang="en-US" dirty="0">
                <a:latin typeface="黑体" panose="02010609060101010101" pitchFamily="49" charset="-122"/>
              </a:rPr>
              <a:t>图象，其个数为     。</a:t>
            </a:r>
          </a:p>
          <a:p>
            <a:pPr marL="571500" indent="-571500" algn="just" eaLnBrk="1" hangingPunct="1">
              <a:buSzTx/>
              <a:buFont typeface="Wingdings" panose="05000000000000000000" pitchFamily="2" charset="2"/>
              <a:buNone/>
            </a:pPr>
            <a:endParaRPr lang="zh-CN" altLang="en-US" dirty="0">
              <a:latin typeface="黑体" panose="02010609060101010101" pitchFamily="49" charset="-122"/>
            </a:endParaRPr>
          </a:p>
        </p:txBody>
      </p:sp>
      <p:sp>
        <p:nvSpPr>
          <p:cNvPr id="145413" name="Rectangle 3"/>
          <p:cNvSpPr>
            <a:spLocks noGrp="1" noChangeArrowheads="1"/>
          </p:cNvSpPr>
          <p:nvPr>
            <p:ph type="title"/>
          </p:nvPr>
        </p:nvSpPr>
        <p:spPr>
          <a:xfrm>
            <a:off x="1295400" y="152400"/>
            <a:ext cx="6386513" cy="882650"/>
          </a:xfrm>
          <a:noFill/>
        </p:spPr>
        <p:txBody>
          <a:bodyPr/>
          <a:lstStyle/>
          <a:p>
            <a:pPr eaLnBrk="1" hangingPunct="1"/>
            <a:r>
              <a:rPr lang="zh-CN" altLang="en-US"/>
              <a:t>应用举例</a:t>
            </a:r>
          </a:p>
        </p:txBody>
      </p:sp>
      <p:sp>
        <p:nvSpPr>
          <p:cNvPr id="145414"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5415"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5416"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5417"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5418"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5419"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5420"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5421"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5422"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5423" name="Rectangle 13"/>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5424" name="Rectangle 15"/>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41422" name="Object 14"/>
              <p:cNvSpPr txBox="1"/>
              <p:nvPr/>
            </p:nvSpPr>
            <p:spPr bwMode="auto">
              <a:xfrm>
                <a:off x="7734300" y="2430487"/>
                <a:ext cx="576783" cy="631801"/>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oMath>
                  </m:oMathPara>
                </a14:m>
                <a:endParaRPr lang="zh-CN" altLang="en-US" dirty="0"/>
              </a:p>
            </p:txBody>
          </p:sp>
        </mc:Choice>
        <mc:Fallback xmlns="">
          <p:sp>
            <p:nvSpPr>
              <p:cNvPr id="10641422" name="Object 14"/>
              <p:cNvSpPr txBox="1">
                <a:spLocks noRot="1" noChangeAspect="1" noMove="1" noResize="1" noEditPoints="1" noAdjustHandles="1" noChangeArrowheads="1" noChangeShapeType="1" noTextEdit="1"/>
              </p:cNvSpPr>
              <p:nvPr/>
            </p:nvSpPr>
            <p:spPr bwMode="auto">
              <a:xfrm>
                <a:off x="7734300" y="2430487"/>
                <a:ext cx="576783" cy="631801"/>
              </a:xfrm>
              <a:prstGeom prst="rect">
                <a:avLst/>
              </a:prstGeom>
              <a:blipFill>
                <a:blip r:embed="rId2"/>
                <a:stretch>
                  <a:fillRect/>
                </a:stretch>
              </a:blipFill>
              <a:ln>
                <a:noFill/>
              </a:ln>
            </p:spPr>
            <p:txBody>
              <a:bodyPr/>
              <a:lstStyle/>
              <a:p>
                <a:r>
                  <a:rPr lang="zh-CN" altLang="en-US">
                    <a:noFill/>
                  </a:rPr>
                  <a:t> </a:t>
                </a:r>
              </a:p>
            </p:txBody>
          </p:sp>
        </mc:Fallback>
      </mc:AlternateContent>
      <p:sp>
        <p:nvSpPr>
          <p:cNvPr id="145426" name="Rectangle 17"/>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41424" name="Object 16"/>
              <p:cNvSpPr txBox="1"/>
              <p:nvPr/>
            </p:nvSpPr>
            <p:spPr bwMode="auto">
              <a:xfrm>
                <a:off x="2051050" y="3324217"/>
                <a:ext cx="1008782" cy="714394"/>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b>
                      </m:sSub>
                    </m:oMath>
                  </m:oMathPara>
                </a14:m>
                <a:endParaRPr lang="zh-CN" altLang="en-US" dirty="0"/>
              </a:p>
            </p:txBody>
          </p:sp>
        </mc:Choice>
        <mc:Fallback xmlns="">
          <p:sp>
            <p:nvSpPr>
              <p:cNvPr id="10641424" name="Object 16"/>
              <p:cNvSpPr txBox="1">
                <a:spLocks noRot="1" noChangeAspect="1" noMove="1" noResize="1" noEditPoints="1" noAdjustHandles="1" noChangeArrowheads="1" noChangeShapeType="1" noTextEdit="1"/>
              </p:cNvSpPr>
              <p:nvPr/>
            </p:nvSpPr>
            <p:spPr bwMode="auto">
              <a:xfrm>
                <a:off x="2051050" y="3324217"/>
                <a:ext cx="1008782" cy="714394"/>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41426" name="Object 18"/>
              <p:cNvSpPr txBox="1"/>
              <p:nvPr/>
            </p:nvSpPr>
            <p:spPr bwMode="auto">
              <a:xfrm>
                <a:off x="2123728" y="4303265"/>
                <a:ext cx="1296988" cy="736614"/>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−3</m:t>
                          </m:r>
                        </m:sub>
                      </m:sSub>
                    </m:oMath>
                  </m:oMathPara>
                </a14:m>
                <a:endParaRPr lang="zh-CN" altLang="en-US" dirty="0"/>
              </a:p>
            </p:txBody>
          </p:sp>
        </mc:Choice>
        <mc:Fallback xmlns="">
          <p:sp>
            <p:nvSpPr>
              <p:cNvPr id="10641426" name="Object 18"/>
              <p:cNvSpPr txBox="1">
                <a:spLocks noRot="1" noChangeAspect="1" noMove="1" noResize="1" noEditPoints="1" noAdjustHandles="1" noChangeArrowheads="1" noChangeShapeType="1" noTextEdit="1"/>
              </p:cNvSpPr>
              <p:nvPr/>
            </p:nvSpPr>
            <p:spPr bwMode="auto">
              <a:xfrm>
                <a:off x="2123728" y="4303265"/>
                <a:ext cx="1296988" cy="736614"/>
              </a:xfrm>
              <a:prstGeom prst="rect">
                <a:avLst/>
              </a:prstGeom>
              <a:blipFill>
                <a:blip r:embed="rId4"/>
                <a:stretch>
                  <a:fillRect/>
                </a:stretch>
              </a:blipFill>
              <a:ln>
                <a:noFill/>
              </a:ln>
            </p:spPr>
            <p:txBody>
              <a:bodyPr/>
              <a:lstStyle/>
              <a:p>
                <a:r>
                  <a:rPr lang="zh-CN" altLang="en-US">
                    <a:noFill/>
                  </a:rPr>
                  <a:t> </a:t>
                </a:r>
              </a:p>
            </p:txBody>
          </p:sp>
        </mc:Fallback>
      </mc:AlternateContent>
      <p:sp>
        <p:nvSpPr>
          <p:cNvPr id="145429" name="Rectangle 20"/>
          <p:cNvSpPr>
            <a:spLocks noChangeArrowheads="1"/>
          </p:cNvSpPr>
          <p:nvPr/>
        </p:nvSpPr>
        <p:spPr bwMode="auto">
          <a:xfrm>
            <a:off x="0" y="33337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41427" name="Object 19"/>
              <p:cNvSpPr txBox="1"/>
              <p:nvPr/>
            </p:nvSpPr>
            <p:spPr bwMode="auto">
              <a:xfrm>
                <a:off x="7092280" y="1555032"/>
                <a:ext cx="958850" cy="63181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−3</m:t>
                          </m:r>
                        </m:sup>
                      </m:sSup>
                    </m:oMath>
                  </m:oMathPara>
                </a14:m>
                <a:endParaRPr lang="zh-CN" altLang="en-US" dirty="0"/>
              </a:p>
            </p:txBody>
          </p:sp>
        </mc:Choice>
        <mc:Fallback xmlns="">
          <p:sp>
            <p:nvSpPr>
              <p:cNvPr id="10641427" name="Object 19"/>
              <p:cNvSpPr txBox="1">
                <a:spLocks noRot="1" noChangeAspect="1" noMove="1" noResize="1" noEditPoints="1" noAdjustHandles="1" noChangeArrowheads="1" noChangeShapeType="1" noTextEdit="1"/>
              </p:cNvSpPr>
              <p:nvPr/>
            </p:nvSpPr>
            <p:spPr bwMode="auto">
              <a:xfrm>
                <a:off x="7092280" y="1555032"/>
                <a:ext cx="958850" cy="631815"/>
              </a:xfrm>
              <a:prstGeom prst="rect">
                <a:avLst/>
              </a:prstGeom>
              <a:blipFill>
                <a:blip r:embed="rId5"/>
                <a:stretch>
                  <a:fillRect l="-1266"/>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41429" name="Object 21"/>
              <p:cNvSpPr txBox="1"/>
              <p:nvPr/>
            </p:nvSpPr>
            <p:spPr bwMode="auto">
              <a:xfrm>
                <a:off x="1295400" y="1951046"/>
                <a:ext cx="1151855" cy="631811"/>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−3</m:t>
                          </m:r>
                        </m:sup>
                      </m:sSup>
                    </m:oMath>
                  </m:oMathPara>
                </a14:m>
                <a:endParaRPr lang="zh-CN" altLang="en-US" dirty="0"/>
              </a:p>
            </p:txBody>
          </p:sp>
        </mc:Choice>
        <mc:Fallback xmlns="">
          <p:sp>
            <p:nvSpPr>
              <p:cNvPr id="10641429" name="Object 21"/>
              <p:cNvSpPr txBox="1">
                <a:spLocks noRot="1" noChangeAspect="1" noMove="1" noResize="1" noEditPoints="1" noAdjustHandles="1" noChangeArrowheads="1" noChangeShapeType="1" noTextEdit="1"/>
              </p:cNvSpPr>
              <p:nvPr/>
            </p:nvSpPr>
            <p:spPr bwMode="auto">
              <a:xfrm>
                <a:off x="1295400" y="1951046"/>
                <a:ext cx="1151855" cy="631811"/>
              </a:xfrm>
              <a:prstGeom prst="rect">
                <a:avLst/>
              </a:prstGeom>
              <a:blipFill>
                <a:blip r:embed="rId6"/>
                <a:stretch>
                  <a:fillRect l="-1596"/>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Object 14">
                <a:extLst>
                  <a:ext uri="{FF2B5EF4-FFF2-40B4-BE49-F238E27FC236}">
                    <a16:creationId xmlns:a16="http://schemas.microsoft.com/office/drawing/2014/main" id="{1B5D19ED-2BB3-4D73-BA0A-45DFD3E6AC47}"/>
                  </a:ext>
                </a:extLst>
              </p:cNvPr>
              <p:cNvSpPr txBox="1"/>
              <p:nvPr/>
            </p:nvSpPr>
            <p:spPr bwMode="auto">
              <a:xfrm>
                <a:off x="2014389" y="5290115"/>
                <a:ext cx="1406327" cy="720726"/>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2</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−4</m:t>
                          </m:r>
                        </m:sub>
                      </m:sSub>
                    </m:oMath>
                  </m:oMathPara>
                </a14:m>
                <a:endParaRPr lang="zh-CN" altLang="en-US" dirty="0"/>
              </a:p>
            </p:txBody>
          </p:sp>
        </mc:Choice>
        <mc:Fallback xmlns="">
          <p:sp>
            <p:nvSpPr>
              <p:cNvPr id="24" name="Object 14">
                <a:extLst>
                  <a:ext uri="{FF2B5EF4-FFF2-40B4-BE49-F238E27FC236}">
                    <a16:creationId xmlns:a16="http://schemas.microsoft.com/office/drawing/2014/main" id="{1B5D19ED-2BB3-4D73-BA0A-45DFD3E6AC47}"/>
                  </a:ext>
                </a:extLst>
              </p:cNvPr>
              <p:cNvSpPr txBox="1">
                <a:spLocks noRot="1" noChangeAspect="1" noMove="1" noResize="1" noEditPoints="1" noAdjustHandles="1" noChangeArrowheads="1" noChangeShapeType="1" noTextEdit="1"/>
              </p:cNvSpPr>
              <p:nvPr/>
            </p:nvSpPr>
            <p:spPr bwMode="auto">
              <a:xfrm>
                <a:off x="2014389" y="5290115"/>
                <a:ext cx="1406327" cy="720726"/>
              </a:xfrm>
              <a:prstGeom prst="rect">
                <a:avLst/>
              </a:prstGeom>
              <a:blipFill>
                <a:blip r:embed="rId7"/>
                <a:stretch>
                  <a:fillRect l="-866"/>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21378511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4141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641410">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641410">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6414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6414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6434"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895BFF97-8046-42C1-B52E-AA1B6F5F99F5}"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46435"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380AC591-37C1-4D26-902D-1B3B28302230}" type="slidenum">
              <a:rPr kumimoji="0" lang="en-US" altLang="zh-CN" sz="1400">
                <a:ea typeface="宋体" panose="02010600030101010101" pitchFamily="2" charset="-122"/>
              </a:rPr>
              <a:pPr/>
              <a:t>167</a:t>
            </a:fld>
            <a:endParaRPr kumimoji="0" lang="en-US" altLang="zh-CN" sz="1400">
              <a:ea typeface="宋体" panose="02010600030101010101" pitchFamily="2" charset="-122"/>
            </a:endParaRPr>
          </a:p>
        </p:txBody>
      </p:sp>
      <p:sp>
        <p:nvSpPr>
          <p:cNvPr id="10642434" name="Rectangle 2"/>
          <p:cNvSpPr>
            <a:spLocks noGrp="1" noChangeArrowheads="1"/>
          </p:cNvSpPr>
          <p:nvPr>
            <p:ph type="body" idx="1"/>
          </p:nvPr>
        </p:nvSpPr>
        <p:spPr>
          <a:xfrm>
            <a:off x="268288" y="1501775"/>
            <a:ext cx="8421687" cy="4670425"/>
          </a:xfrm>
        </p:spPr>
        <p:txBody>
          <a:bodyPr/>
          <a:lstStyle/>
          <a:p>
            <a:pPr marL="571500" indent="-571500" algn="just" eaLnBrk="1" hangingPunct="1">
              <a:buSzTx/>
              <a:buFont typeface="Wingdings" panose="05000000000000000000" pitchFamily="2" charset="2"/>
              <a:buChar char="§"/>
            </a:pPr>
            <a:r>
              <a:rPr lang="zh-CN" altLang="en-US" dirty="0">
                <a:latin typeface="黑体" panose="02010609060101010101" pitchFamily="49" charset="-122"/>
              </a:rPr>
              <a:t>一般有，</a:t>
            </a:r>
            <a:r>
              <a:rPr lang="zh-CN" altLang="zh-CN" dirty="0">
                <a:latin typeface="黑体" panose="02010609060101010101" pitchFamily="49" charset="-122"/>
              </a:rPr>
              <a:t>在第</a:t>
            </a:r>
            <a:r>
              <a:rPr lang="en-US" altLang="zh-CN" dirty="0">
                <a:latin typeface="黑体" panose="02010609060101010101" pitchFamily="49" charset="-122"/>
              </a:rPr>
              <a:t>(n-k-2)</a:t>
            </a:r>
            <a:r>
              <a:rPr lang="en-US" altLang="zh-CN" dirty="0">
                <a:latin typeface="Times New Roman" panose="02020603050405020304" pitchFamily="18" charset="0"/>
              </a:rPr>
              <a:t>~</a:t>
            </a:r>
            <a:r>
              <a:rPr lang="zh-CN" altLang="en-US" dirty="0">
                <a:latin typeface="黑体" panose="02010609060101010101" pitchFamily="49" charset="-122"/>
              </a:rPr>
              <a:t>第</a:t>
            </a:r>
            <a:r>
              <a:rPr lang="en-US" altLang="zh-CN" dirty="0">
                <a:latin typeface="黑体" panose="02010609060101010101" pitchFamily="49" charset="-122"/>
              </a:rPr>
              <a:t>(n-k)</a:t>
            </a:r>
            <a:r>
              <a:rPr lang="zh-CN" altLang="en-US" dirty="0">
                <a:latin typeface="黑体" panose="02010609060101010101" pitchFamily="49" charset="-122"/>
              </a:rPr>
              <a:t>位第一次出现</a:t>
            </a:r>
            <a:r>
              <a:rPr lang="en-US" altLang="zh-CN" dirty="0">
                <a:latin typeface="黑体" panose="02010609060101010101" pitchFamily="49" charset="-122"/>
              </a:rPr>
              <a:t>010</a:t>
            </a:r>
            <a:r>
              <a:rPr lang="zh-CN" altLang="en-US" dirty="0">
                <a:latin typeface="黑体" panose="02010609060101010101" pitchFamily="49" charset="-122"/>
              </a:rPr>
              <a:t>图象，</a:t>
            </a:r>
            <a:r>
              <a:rPr lang="zh-CN" altLang="en-US" dirty="0"/>
              <a:t>其个数为             。</a:t>
            </a:r>
          </a:p>
          <a:p>
            <a:pPr marL="571500" indent="-571500" algn="just" eaLnBrk="1" hangingPunct="1">
              <a:buSzTx/>
              <a:buFont typeface="Wingdings" panose="05000000000000000000" pitchFamily="2" charset="2"/>
              <a:buNone/>
            </a:pPr>
            <a:r>
              <a:rPr lang="zh-CN" altLang="en-US" dirty="0"/>
              <a:t>     </a:t>
            </a:r>
            <a:r>
              <a:rPr lang="zh-CN" altLang="zh-CN" dirty="0"/>
              <a:t>所以有以下递推关系：</a:t>
            </a:r>
            <a:endParaRPr lang="zh-CN" altLang="en-US" dirty="0"/>
          </a:p>
          <a:p>
            <a:pPr marL="571500" indent="-571500" algn="just" eaLnBrk="1" hangingPunct="1">
              <a:buSzTx/>
              <a:buFont typeface="Wingdings" panose="05000000000000000000" pitchFamily="2" charset="2"/>
              <a:buNone/>
            </a:pPr>
            <a:endParaRPr lang="zh-CN" altLang="en-US" dirty="0"/>
          </a:p>
          <a:p>
            <a:pPr marL="571500" indent="-571500" algn="just" eaLnBrk="1" hangingPunct="1">
              <a:buSzTx/>
              <a:buFont typeface="Wingdings" panose="05000000000000000000" pitchFamily="2" charset="2"/>
              <a:buNone/>
            </a:pPr>
            <a:endParaRPr lang="zh-CN" altLang="en-US" dirty="0"/>
          </a:p>
          <a:p>
            <a:pPr marL="571500" indent="-571500" algn="just" eaLnBrk="1" hangingPunct="1">
              <a:buSzTx/>
              <a:buFont typeface="Wingdings" panose="05000000000000000000" pitchFamily="2" charset="2"/>
              <a:buNone/>
            </a:pPr>
            <a:endParaRPr lang="zh-CN" altLang="en-US" sz="1800" dirty="0"/>
          </a:p>
          <a:p>
            <a:pPr marL="571500" indent="-571500" algn="just" eaLnBrk="1" hangingPunct="1">
              <a:buSzTx/>
              <a:buFont typeface="Wingdings" panose="05000000000000000000" pitchFamily="2" charset="2"/>
              <a:buNone/>
            </a:pPr>
            <a:r>
              <a:rPr lang="zh-CN" altLang="en-US" dirty="0"/>
              <a:t>     设</a:t>
            </a:r>
            <a:r>
              <a:rPr lang="zh-CN" altLang="en-US" dirty="0">
                <a:latin typeface="黑体" panose="02010609060101010101" pitchFamily="49" charset="-122"/>
              </a:rPr>
              <a:t> </a:t>
            </a:r>
          </a:p>
        </p:txBody>
      </p:sp>
      <p:sp>
        <p:nvSpPr>
          <p:cNvPr id="146437" name="Rectangle 3"/>
          <p:cNvSpPr>
            <a:spLocks noGrp="1" noChangeArrowheads="1"/>
          </p:cNvSpPr>
          <p:nvPr>
            <p:ph type="title"/>
          </p:nvPr>
        </p:nvSpPr>
        <p:spPr>
          <a:xfrm>
            <a:off x="1295400" y="152400"/>
            <a:ext cx="6386513" cy="882650"/>
          </a:xfrm>
          <a:noFill/>
        </p:spPr>
        <p:txBody>
          <a:bodyPr/>
          <a:lstStyle/>
          <a:p>
            <a:pPr eaLnBrk="1" hangingPunct="1"/>
            <a:r>
              <a:rPr lang="zh-CN" altLang="en-US"/>
              <a:t>应用举例</a:t>
            </a:r>
          </a:p>
        </p:txBody>
      </p:sp>
      <p:sp>
        <p:nvSpPr>
          <p:cNvPr id="146438"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6439"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6440"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6441"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6442"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6443"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6444"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6445"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6446" name="Rectangle 15"/>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6448" name="Rectangle 17"/>
          <p:cNvSpPr>
            <a:spLocks noChangeArrowheads="1"/>
          </p:cNvSpPr>
          <p:nvPr/>
        </p:nvSpPr>
        <p:spPr bwMode="auto">
          <a:xfrm>
            <a:off x="0" y="33099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42448" name="Object 16"/>
              <p:cNvSpPr txBox="1"/>
              <p:nvPr/>
            </p:nvSpPr>
            <p:spPr bwMode="auto">
              <a:xfrm>
                <a:off x="3419872" y="1957381"/>
                <a:ext cx="1800150" cy="720726"/>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−3</m:t>
                          </m:r>
                        </m:sup>
                      </m:s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sub>
                      </m:sSub>
                    </m:oMath>
                  </m:oMathPara>
                </a14:m>
                <a:endParaRPr lang="zh-CN" altLang="en-US" dirty="0"/>
              </a:p>
            </p:txBody>
          </p:sp>
        </mc:Choice>
        <mc:Fallback xmlns="">
          <p:sp>
            <p:nvSpPr>
              <p:cNvPr id="10642448" name="Object 16"/>
              <p:cNvSpPr txBox="1">
                <a:spLocks noRot="1" noChangeAspect="1" noMove="1" noResize="1" noEditPoints="1" noAdjustHandles="1" noChangeArrowheads="1" noChangeShapeType="1" noTextEdit="1"/>
              </p:cNvSpPr>
              <p:nvPr/>
            </p:nvSpPr>
            <p:spPr bwMode="auto">
              <a:xfrm>
                <a:off x="3419872" y="1957381"/>
                <a:ext cx="1800150" cy="720726"/>
              </a:xfrm>
              <a:prstGeom prst="rect">
                <a:avLst/>
              </a:prstGeom>
              <a:blipFill>
                <a:blip r:embed="rId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42450" name="Object 18"/>
              <p:cNvSpPr txBox="1"/>
              <p:nvPr/>
            </p:nvSpPr>
            <p:spPr bwMode="auto">
              <a:xfrm>
                <a:off x="539552" y="3053123"/>
                <a:ext cx="9041616" cy="121576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−3</m:t>
                                    </m:r>
                                  </m:sub>
                                </m:sSub>
                                <m:r>
                                  <a:rPr lang="zh-CN" altLang="en-US" i="1">
                                    <a:solidFill>
                                      <a:srgbClr val="000000"/>
                                    </a:solidFill>
                                    <a:latin typeface="Cambria Math" panose="02040503050406030204" pitchFamily="18" charset="0"/>
                                  </a:rPr>
                                  <m:t>+2</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−4</m:t>
                                    </m:r>
                                  </m:sub>
                                </m:sSub>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−6</m:t>
                                    </m:r>
                                  </m:sup>
                                </m:s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3</m:t>
                                    </m:r>
                                  </m:sub>
                                </m:sSub>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≥6</m:t>
                                </m:r>
                                <m:r>
                                  <m:rPr>
                                    <m:nor/>
                                  </m:rPr>
                                  <a:rPr lang="zh-CN" altLang="en-US" i="0">
                                    <a:solidFill>
                                      <a:srgbClr val="000000"/>
                                    </a:solidFill>
                                    <a:latin typeface="Cambria Math" panose="02040503050406030204" pitchFamily="18" charset="0"/>
                                  </a:rPr>
                                  <m:t>   </m:t>
                                </m:r>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3</m:t>
                                    </m:r>
                                  </m:sub>
                                </m:sSub>
                                <m:r>
                                  <a:rPr lang="zh-CN" altLang="en-US" i="1">
                                    <a:solidFill>
                                      <a:srgbClr val="000000"/>
                                    </a:solidFill>
                                    <a:latin typeface="Cambria Math" panose="02040503050406030204" pitchFamily="18" charset="0"/>
                                  </a:rPr>
                                  <m:t>=1,</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4</m:t>
                                    </m:r>
                                  </m:sub>
                                </m:sSub>
                                <m:r>
                                  <a:rPr lang="zh-CN" altLang="en-US" i="1">
                                    <a:solidFill>
                                      <a:srgbClr val="000000"/>
                                    </a:solidFill>
                                    <a:latin typeface="Cambria Math" panose="02040503050406030204" pitchFamily="18" charset="0"/>
                                  </a:rPr>
                                  <m:t>=2,</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5</m:t>
                                    </m:r>
                                  </m:sub>
                                </m:sSub>
                                <m:r>
                                  <a:rPr lang="zh-CN" altLang="en-US" i="1">
                                    <a:solidFill>
                                      <a:srgbClr val="000000"/>
                                    </a:solidFill>
                                    <a:latin typeface="Cambria Math" panose="02040503050406030204" pitchFamily="18" charset="0"/>
                                  </a:rPr>
                                  <m:t>=3</m:t>
                                </m:r>
                              </m:e>
                            </m:mr>
                          </m:m>
                        </m:e>
                      </m:d>
                    </m:oMath>
                  </m:oMathPara>
                </a14:m>
                <a:endParaRPr lang="zh-CN" altLang="en-US" dirty="0"/>
              </a:p>
            </p:txBody>
          </p:sp>
        </mc:Choice>
        <mc:Fallback xmlns="">
          <p:sp>
            <p:nvSpPr>
              <p:cNvPr id="10642450" name="Object 18"/>
              <p:cNvSpPr txBox="1">
                <a:spLocks noRot="1" noChangeAspect="1" noMove="1" noResize="1" noEditPoints="1" noAdjustHandles="1" noChangeArrowheads="1" noChangeShapeType="1" noTextEdit="1"/>
              </p:cNvSpPr>
              <p:nvPr/>
            </p:nvSpPr>
            <p:spPr bwMode="auto">
              <a:xfrm>
                <a:off x="539552" y="3053123"/>
                <a:ext cx="9041616" cy="1215765"/>
              </a:xfrm>
              <a:prstGeom prst="rect">
                <a:avLst/>
              </a:prstGeom>
              <a:blipFill>
                <a:blip r:embed="rId3"/>
                <a:stretch>
                  <a:fillRect/>
                </a:stretch>
              </a:blipFill>
              <a:ln>
                <a:noFill/>
              </a:ln>
            </p:spPr>
            <p:txBody>
              <a:bodyPr/>
              <a:lstStyle/>
              <a:p>
                <a:r>
                  <a:rPr lang="zh-CN" altLang="en-US">
                    <a:noFill/>
                  </a:rPr>
                  <a:t> </a:t>
                </a:r>
              </a:p>
            </p:txBody>
          </p:sp>
        </mc:Fallback>
      </mc:AlternateContent>
      <p:sp>
        <p:nvSpPr>
          <p:cNvPr id="146451" name="Rectangle 21"/>
          <p:cNvSpPr>
            <a:spLocks noChangeArrowheads="1"/>
          </p:cNvSpPr>
          <p:nvPr/>
        </p:nvSpPr>
        <p:spPr bwMode="auto">
          <a:xfrm>
            <a:off x="0" y="33099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42452" name="Object 20"/>
              <p:cNvSpPr txBox="1"/>
              <p:nvPr/>
            </p:nvSpPr>
            <p:spPr bwMode="auto">
              <a:xfrm>
                <a:off x="1293813" y="4421288"/>
                <a:ext cx="7354887" cy="77936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3</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4</m:t>
                          </m:r>
                        </m:sub>
                      </m:sSub>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5</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6</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7</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4</m:t>
                          </m:r>
                        </m:sup>
                      </m:sSup>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642452" name="Object 20"/>
              <p:cNvSpPr txBox="1">
                <a:spLocks noRot="1" noChangeAspect="1" noMove="1" noResize="1" noEditPoints="1" noAdjustHandles="1" noChangeArrowheads="1" noChangeShapeType="1" noTextEdit="1"/>
              </p:cNvSpPr>
              <p:nvPr/>
            </p:nvSpPr>
            <p:spPr bwMode="auto">
              <a:xfrm>
                <a:off x="1293813" y="4421288"/>
                <a:ext cx="7354887" cy="779363"/>
              </a:xfrm>
              <a:prstGeom prst="rect">
                <a:avLst/>
              </a:prstGeom>
              <a:blipFill>
                <a:blip r:embed="rId4"/>
                <a:stretch>
                  <a:fillRect l="-166"/>
                </a:stretch>
              </a:blipFill>
              <a:ln>
                <a:noFill/>
              </a:ln>
            </p:spPr>
            <p:txBody>
              <a:bodyPr/>
              <a:lstStyle/>
              <a:p>
                <a:r>
                  <a:rPr lang="zh-CN" altLang="en-US">
                    <a:noFill/>
                  </a:rPr>
                  <a:t> </a:t>
                </a:r>
              </a:p>
            </p:txBody>
          </p:sp>
        </mc:Fallback>
      </mc:AlternateContent>
      <p:sp>
        <p:nvSpPr>
          <p:cNvPr id="2" name="文本框 1"/>
          <p:cNvSpPr txBox="1"/>
          <p:nvPr/>
        </p:nvSpPr>
        <p:spPr>
          <a:xfrm>
            <a:off x="1979712" y="2843213"/>
            <a:ext cx="4673074" cy="400110"/>
          </a:xfrm>
          <a:prstGeom prst="rect">
            <a:avLst/>
          </a:prstGeom>
          <a:noFill/>
        </p:spPr>
        <p:txBody>
          <a:bodyPr wrap="none" rtlCol="0">
            <a:spAutoFit/>
          </a:bodyPr>
          <a:lstStyle/>
          <a:p>
            <a:r>
              <a:rPr lang="zh-CN" altLang="en-US" sz="2000" dirty="0" smtClean="0">
                <a:latin typeface="+mn-ea"/>
                <a:ea typeface="+mn-ea"/>
              </a:rPr>
              <a:t>递推关系的</a:t>
            </a:r>
            <a:r>
              <a:rPr lang="zh-CN" altLang="en-US" sz="2000" dirty="0">
                <a:latin typeface="+mn-ea"/>
                <a:ea typeface="+mn-ea"/>
              </a:rPr>
              <a:t>左</a:t>
            </a:r>
            <a:r>
              <a:rPr lang="zh-CN" altLang="en-US" sz="2000" dirty="0" smtClean="0">
                <a:latin typeface="+mn-ea"/>
                <a:ea typeface="+mn-ea"/>
              </a:rPr>
              <a:t>值 本身就是递推的形式。</a:t>
            </a:r>
            <a:endParaRPr lang="zh-CN" altLang="en-US" sz="2000" dirty="0">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424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64243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64243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7458"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AC1ADC24-9B07-4AD4-AE37-0F6407E347DD}"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47459"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A31A2211-CC40-4297-B692-2EF5076FC7B5}" type="slidenum">
              <a:rPr kumimoji="0" lang="en-US" altLang="zh-CN" sz="1400">
                <a:ea typeface="宋体" panose="02010600030101010101" pitchFamily="2" charset="-122"/>
              </a:rPr>
              <a:pPr/>
              <a:t>168</a:t>
            </a:fld>
            <a:endParaRPr kumimoji="0" lang="en-US" altLang="zh-CN" sz="1400">
              <a:ea typeface="宋体" panose="02010600030101010101" pitchFamily="2" charset="-122"/>
            </a:endParaRPr>
          </a:p>
        </p:txBody>
      </p:sp>
      <p:sp>
        <p:nvSpPr>
          <p:cNvPr id="10643458" name="Rectangle 2"/>
          <p:cNvSpPr>
            <a:spLocks noGrp="1" noChangeArrowheads="1"/>
          </p:cNvSpPr>
          <p:nvPr>
            <p:ph type="body" idx="1"/>
          </p:nvPr>
        </p:nvSpPr>
        <p:spPr>
          <a:xfrm>
            <a:off x="268288" y="1501775"/>
            <a:ext cx="8421687" cy="4670425"/>
          </a:xfrm>
        </p:spPr>
        <p:txBody>
          <a:bodyPr/>
          <a:lstStyle/>
          <a:p>
            <a:pPr marL="571500" indent="-571500" algn="just" eaLnBrk="1" hangingPunct="1">
              <a:buSzTx/>
              <a:buFont typeface="Wingdings" panose="05000000000000000000" pitchFamily="2" charset="2"/>
              <a:buChar char="§"/>
            </a:pPr>
            <a:endParaRPr lang="en-US" altLang="zh-CN">
              <a:latin typeface="黑体" panose="02010609060101010101" pitchFamily="49" charset="-122"/>
            </a:endParaRPr>
          </a:p>
          <a:p>
            <a:pPr marL="571500" indent="-571500" algn="just" eaLnBrk="1" hangingPunct="1">
              <a:buSzTx/>
              <a:buFont typeface="Wingdings" panose="05000000000000000000" pitchFamily="2" charset="2"/>
              <a:buChar char="§"/>
            </a:pPr>
            <a:endParaRPr lang="en-US" altLang="zh-CN">
              <a:latin typeface="黑体" panose="02010609060101010101" pitchFamily="49" charset="-122"/>
            </a:endParaRPr>
          </a:p>
          <a:p>
            <a:pPr marL="571500" indent="-571500" algn="just" eaLnBrk="1" hangingPunct="1">
              <a:buSzTx/>
              <a:buFont typeface="Wingdings" panose="05000000000000000000" pitchFamily="2" charset="2"/>
              <a:buChar char="§"/>
            </a:pPr>
            <a:endParaRPr lang="en-US" altLang="zh-CN">
              <a:latin typeface="黑体" panose="02010609060101010101" pitchFamily="49" charset="-122"/>
            </a:endParaRPr>
          </a:p>
          <a:p>
            <a:pPr marL="571500" indent="-571500" algn="just" eaLnBrk="1" hangingPunct="1">
              <a:buSzTx/>
              <a:buFont typeface="Wingdings" panose="05000000000000000000" pitchFamily="2" charset="2"/>
              <a:buNone/>
            </a:pPr>
            <a:r>
              <a:rPr lang="en-US" altLang="zh-CN">
                <a:latin typeface="黑体" panose="02010609060101010101" pitchFamily="49" charset="-122"/>
              </a:rPr>
              <a:t>     </a:t>
            </a:r>
            <a:r>
              <a:rPr lang="en-US" altLang="zh-CN">
                <a:latin typeface="Times New Roman" panose="02020603050405020304" pitchFamily="18" charset="0"/>
              </a:rPr>
              <a:t>……</a:t>
            </a:r>
            <a:endParaRPr lang="en-US" altLang="zh-CN">
              <a:latin typeface="黑体" panose="02010609060101010101" pitchFamily="49" charset="-122"/>
            </a:endParaRPr>
          </a:p>
        </p:txBody>
      </p:sp>
      <p:sp>
        <p:nvSpPr>
          <p:cNvPr id="147461" name="Rectangle 3"/>
          <p:cNvSpPr>
            <a:spLocks noGrp="1" noChangeArrowheads="1"/>
          </p:cNvSpPr>
          <p:nvPr>
            <p:ph type="title"/>
          </p:nvPr>
        </p:nvSpPr>
        <p:spPr>
          <a:xfrm>
            <a:off x="1295400" y="152400"/>
            <a:ext cx="6386513" cy="882650"/>
          </a:xfrm>
          <a:noFill/>
        </p:spPr>
        <p:txBody>
          <a:bodyPr/>
          <a:lstStyle/>
          <a:p>
            <a:pPr eaLnBrk="1" hangingPunct="1"/>
            <a:r>
              <a:rPr lang="zh-CN" altLang="en-US"/>
              <a:t>应用举例</a:t>
            </a:r>
          </a:p>
        </p:txBody>
      </p:sp>
      <p:sp>
        <p:nvSpPr>
          <p:cNvPr id="147462"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7463"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7464"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7465"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7466"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7467"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7468"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7469"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7470"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7471" name="Rectangle 13"/>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7472" name="Rectangle 17"/>
          <p:cNvSpPr>
            <a:spLocks noChangeArrowheads="1"/>
          </p:cNvSpPr>
          <p:nvPr/>
        </p:nvSpPr>
        <p:spPr bwMode="auto">
          <a:xfrm>
            <a:off x="0" y="26289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43472" name="Object 16"/>
              <p:cNvSpPr txBox="1"/>
              <p:nvPr/>
            </p:nvSpPr>
            <p:spPr bwMode="auto">
              <a:xfrm>
                <a:off x="323850" y="3933825"/>
                <a:ext cx="8564563" cy="1392238"/>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)−1−2</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−3</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m:t>
                      </m:r>
                      <m:r>
                        <a:rPr lang="zh-CN" altLang="en-US" i="0">
                          <a:solidFill>
                            <a:srgbClr val="000000"/>
                          </a:solidFill>
                          <a:latin typeface="Cambria Math" panose="02040503050406030204" pitchFamily="18" charset="0"/>
                        </a:rPr>
                        <m:t>2</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4</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0">
                              <a:solidFill>
                                <a:srgbClr val="000000"/>
                              </a:solidFill>
                              <a:latin typeface="Cambria Math" panose="02040503050406030204" pitchFamily="18" charset="0"/>
                            </a:rPr>
                            <m:t>2</m:t>
                          </m:r>
                        </m:e>
                        <m:sup>
                          <m:r>
                            <a:rPr lang="zh-CN" altLang="en-US" i="0">
                              <a:solidFill>
                                <a:srgbClr val="000000"/>
                              </a:solidFill>
                              <a:latin typeface="Cambria Math" panose="02040503050406030204" pitchFamily="18" charset="0"/>
                            </a:rPr>
                            <m:t>2</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5</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oMath>
                    <m:oMath xmlns:m="http://schemas.openxmlformats.org/officeDocument/2006/math">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3</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3</m:t>
                              </m:r>
                            </m:sup>
                          </m:sSup>
                        </m:num>
                        <m:den>
                          <m:r>
                            <a:rPr lang="zh-CN" altLang="en-US" i="1">
                              <a:solidFill>
                                <a:srgbClr val="000000"/>
                              </a:solidFill>
                              <a:latin typeface="Cambria Math" panose="02040503050406030204" pitchFamily="18" charset="0"/>
                            </a:rPr>
                            <m:t>1−2</m:t>
                          </m:r>
                          <m:r>
                            <a:rPr lang="zh-CN" altLang="en-US" i="1">
                              <a:solidFill>
                                <a:srgbClr val="000000"/>
                              </a:solidFill>
                              <a:latin typeface="Cambria Math" panose="02040503050406030204" pitchFamily="18" charset="0"/>
                            </a:rPr>
                            <m:t>𝑥</m:t>
                          </m:r>
                        </m:den>
                      </m:f>
                      <m:r>
                        <a:rPr lang="zh-CN" altLang="en-US" i="0">
                          <a:solidFill>
                            <a:srgbClr val="000000"/>
                          </a:solidFill>
                          <a:latin typeface="Cambria Math" panose="02040503050406030204" pitchFamily="18" charset="0"/>
                        </a:rPr>
                        <m:t> </m:t>
                      </m:r>
                    </m:oMath>
                  </m:oMathPara>
                </a14:m>
                <a:endParaRPr lang="zh-CN" altLang="en-US"/>
              </a:p>
            </p:txBody>
          </p:sp>
        </mc:Choice>
        <mc:Fallback xmlns="">
          <p:sp>
            <p:nvSpPr>
              <p:cNvPr id="10643472" name="Object 16"/>
              <p:cNvSpPr txBox="1">
                <a:spLocks noRot="1" noChangeAspect="1" noMove="1" noResize="1" noEditPoints="1" noAdjustHandles="1" noChangeArrowheads="1" noChangeShapeType="1" noTextEdit="1"/>
              </p:cNvSpPr>
              <p:nvPr/>
            </p:nvSpPr>
            <p:spPr bwMode="auto">
              <a:xfrm>
                <a:off x="323850" y="3933825"/>
                <a:ext cx="8564563" cy="1392238"/>
              </a:xfrm>
              <a:prstGeom prst="rect">
                <a:avLst/>
              </a:prstGeom>
              <a:blipFill>
                <a:blip r:embed="rId2"/>
                <a:stretch>
                  <a:fillRect l="-498"/>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7474" name="Object 18"/>
              <p:cNvSpPr txBox="1"/>
              <p:nvPr/>
            </p:nvSpPr>
            <p:spPr bwMode="auto">
              <a:xfrm>
                <a:off x="827088" y="1484313"/>
                <a:ext cx="3744912" cy="56515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m:rPr>
                          <m:nor/>
                        </m:rPr>
                        <a:rPr lang="zh-CN" altLang="en-US" i="0">
                          <a:solidFill>
                            <a:srgbClr val="000000"/>
                          </a:solidFill>
                          <a:latin typeface="Cambria Math" panose="02040503050406030204" pitchFamily="18" charset="0"/>
                        </a:rPr>
                        <m:t>     </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6</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4</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3</m:t>
                          </m:r>
                        </m:sub>
                      </m:sSub>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3</m:t>
                          </m:r>
                        </m:sup>
                      </m:sSup>
                    </m:oMath>
                  </m:oMathPara>
                </a14:m>
                <a:endParaRPr lang="zh-CN" altLang="en-US"/>
              </a:p>
            </p:txBody>
          </p:sp>
        </mc:Choice>
        <mc:Fallback xmlns="">
          <p:sp>
            <p:nvSpPr>
              <p:cNvPr id="147474" name="Object 18"/>
              <p:cNvSpPr txBox="1">
                <a:spLocks noRot="1" noChangeAspect="1" noMove="1" noResize="1" noEditPoints="1" noAdjustHandles="1" noChangeArrowheads="1" noChangeShapeType="1" noTextEdit="1"/>
              </p:cNvSpPr>
              <p:nvPr/>
            </p:nvSpPr>
            <p:spPr bwMode="auto">
              <a:xfrm>
                <a:off x="827088" y="1484313"/>
                <a:ext cx="3744912" cy="565150"/>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43475" name="Object 19"/>
              <p:cNvSpPr txBox="1"/>
              <p:nvPr/>
            </p:nvSpPr>
            <p:spPr bwMode="auto">
              <a:xfrm>
                <a:off x="1187450" y="2060575"/>
                <a:ext cx="4249738" cy="56673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0">
                          <a:solidFill>
                            <a:srgbClr val="000000"/>
                          </a:solidFill>
                          <a:latin typeface="Cambria Math" panose="02040503050406030204" pitchFamily="18" charset="0"/>
                        </a:rPr>
                        <m:t> </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4</m:t>
                          </m:r>
                        </m:sup>
                      </m:sSup>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7</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5</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4</m:t>
                          </m:r>
                        </m:sub>
                      </m:sSub>
                      <m:r>
                        <a:rPr lang="zh-CN" altLang="en-US" i="1">
                          <a:solidFill>
                            <a:srgbClr val="000000"/>
                          </a:solidFill>
                          <a:latin typeface="Cambria Math" panose="02040503050406030204" pitchFamily="18" charset="0"/>
                        </a:rPr>
                        <m:t>+2</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3</m:t>
                          </m:r>
                        </m:sub>
                      </m:sSub>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4</m:t>
                          </m:r>
                        </m:sup>
                      </m:sSup>
                    </m:oMath>
                  </m:oMathPara>
                </a14:m>
                <a:endParaRPr lang="zh-CN" altLang="en-US"/>
              </a:p>
            </p:txBody>
          </p:sp>
        </mc:Choice>
        <mc:Fallback xmlns="">
          <p:sp>
            <p:nvSpPr>
              <p:cNvPr id="10643475" name="Object 19"/>
              <p:cNvSpPr txBox="1">
                <a:spLocks noRot="1" noChangeAspect="1" noMove="1" noResize="1" noEditPoints="1" noAdjustHandles="1" noChangeArrowheads="1" noChangeShapeType="1" noTextEdit="1"/>
              </p:cNvSpPr>
              <p:nvPr/>
            </p:nvSpPr>
            <p:spPr bwMode="auto">
              <a:xfrm>
                <a:off x="1187450" y="2060575"/>
                <a:ext cx="4249738" cy="566738"/>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43476" name="Object 20"/>
              <p:cNvSpPr txBox="1"/>
              <p:nvPr/>
            </p:nvSpPr>
            <p:spPr bwMode="auto">
              <a:xfrm>
                <a:off x="1258888" y="2636838"/>
                <a:ext cx="5329237" cy="58896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5</m:t>
                          </m:r>
                        </m:sup>
                      </m:sSup>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8</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7</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5</m:t>
                          </m:r>
                        </m:sub>
                      </m:sSub>
                      <m:r>
                        <a:rPr lang="zh-CN" altLang="en-US" i="1">
                          <a:solidFill>
                            <a:srgbClr val="000000"/>
                          </a:solidFill>
                          <a:latin typeface="Cambria Math" panose="02040503050406030204" pitchFamily="18" charset="0"/>
                        </a:rPr>
                        <m:t>+2</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4</m:t>
                          </m:r>
                        </m:sub>
                      </m:sSub>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2</m:t>
                          </m:r>
                        </m:sup>
                      </m:s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3</m:t>
                          </m:r>
                        </m:sub>
                      </m:sSub>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5</m:t>
                          </m:r>
                        </m:sup>
                      </m:sSup>
                    </m:oMath>
                  </m:oMathPara>
                </a14:m>
                <a:endParaRPr lang="zh-CN" altLang="en-US"/>
              </a:p>
            </p:txBody>
          </p:sp>
        </mc:Choice>
        <mc:Fallback xmlns="">
          <p:sp>
            <p:nvSpPr>
              <p:cNvPr id="10643476" name="Object 20"/>
              <p:cNvSpPr txBox="1">
                <a:spLocks noRot="1" noChangeAspect="1" noMove="1" noResize="1" noEditPoints="1" noAdjustHandles="1" noChangeArrowheads="1" noChangeShapeType="1" noTextEdit="1"/>
              </p:cNvSpPr>
              <p:nvPr/>
            </p:nvSpPr>
            <p:spPr bwMode="auto">
              <a:xfrm>
                <a:off x="1258888" y="2636838"/>
                <a:ext cx="5329237" cy="588962"/>
              </a:xfrm>
              <a:prstGeom prst="rect">
                <a:avLst/>
              </a:prstGeom>
              <a:blipFill>
                <a:blip r:embed="rId5"/>
                <a:stretch>
                  <a:fillRect/>
                </a:stretch>
              </a:blipFill>
              <a:ln>
                <a:noFill/>
              </a:ln>
            </p:spPr>
            <p:txBody>
              <a:bodyPr/>
              <a:lstStyle/>
              <a:p>
                <a:r>
                  <a:rPr lang="zh-CN" altLang="en-US">
                    <a:noFill/>
                  </a:rPr>
                  <a:t> </a:t>
                </a:r>
              </a:p>
            </p:txBody>
          </p:sp>
        </mc:Fallback>
      </mc:AlternateContent>
      <p:sp>
        <p:nvSpPr>
          <p:cNvPr id="10643478" name="Line 22"/>
          <p:cNvSpPr>
            <a:spLocks noChangeShapeType="1"/>
          </p:cNvSpPr>
          <p:nvPr/>
        </p:nvSpPr>
        <p:spPr bwMode="auto">
          <a:xfrm>
            <a:off x="971550" y="3644900"/>
            <a:ext cx="576103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43458">
                                            <p:txEl>
                                              <p:pRg st="3" end="3"/>
                                            </p:txEl>
                                          </p:spTgt>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0"/>
                                  </p:stCondLst>
                                  <p:childTnLst>
                                    <p:set>
                                      <p:cBhvr>
                                        <p:cTn id="9" dur="1" fill="hold">
                                          <p:stCondLst>
                                            <p:cond delay="0"/>
                                          </p:stCondLst>
                                        </p:cTn>
                                        <p:tgtEl>
                                          <p:spTgt spid="106434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8482"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758F7B3A-5915-41DB-B198-F68776996E8C}"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48483"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5CB3BA82-D9E5-4A17-84BF-5785824DAE86}" type="slidenum">
              <a:rPr kumimoji="0" lang="en-US" altLang="zh-CN" sz="1400">
                <a:ea typeface="宋体" panose="02010600030101010101" pitchFamily="2" charset="-122"/>
              </a:rPr>
              <a:pPr/>
              <a:t>169</a:t>
            </a:fld>
            <a:endParaRPr kumimoji="0" lang="en-US" altLang="zh-CN" sz="1400">
              <a:ea typeface="宋体" panose="02010600030101010101" pitchFamily="2" charset="-122"/>
            </a:endParaRPr>
          </a:p>
        </p:txBody>
      </p:sp>
      <p:sp>
        <p:nvSpPr>
          <p:cNvPr id="148484" name="Rectangle 2"/>
          <p:cNvSpPr>
            <a:spLocks noGrp="1" noChangeArrowheads="1"/>
          </p:cNvSpPr>
          <p:nvPr>
            <p:ph type="body" idx="1"/>
          </p:nvPr>
        </p:nvSpPr>
        <p:spPr>
          <a:xfrm>
            <a:off x="268288" y="1501775"/>
            <a:ext cx="8421687" cy="4670425"/>
          </a:xfrm>
        </p:spPr>
        <p:txBody>
          <a:bodyPr/>
          <a:lstStyle/>
          <a:p>
            <a:pPr marL="0" indent="0" algn="just" eaLnBrk="1" hangingPunct="1">
              <a:buSzTx/>
              <a:buNone/>
            </a:pPr>
            <a:r>
              <a:rPr lang="en-US" altLang="zh-CN" dirty="0">
                <a:latin typeface="黑体" panose="02010609060101010101" pitchFamily="49" charset="-122"/>
              </a:rPr>
              <a:t> </a:t>
            </a:r>
            <a:endParaRPr lang="zh-CN" altLang="zh-CN" dirty="0">
              <a:latin typeface="黑体" panose="02010609060101010101" pitchFamily="49" charset="-122"/>
            </a:endParaRPr>
          </a:p>
        </p:txBody>
      </p:sp>
      <p:sp>
        <p:nvSpPr>
          <p:cNvPr id="148485" name="Rectangle 3"/>
          <p:cNvSpPr>
            <a:spLocks noGrp="1" noChangeArrowheads="1"/>
          </p:cNvSpPr>
          <p:nvPr>
            <p:ph type="title"/>
          </p:nvPr>
        </p:nvSpPr>
        <p:spPr>
          <a:xfrm>
            <a:off x="1295400" y="152400"/>
            <a:ext cx="6386513" cy="882650"/>
          </a:xfrm>
          <a:noFill/>
        </p:spPr>
        <p:txBody>
          <a:bodyPr/>
          <a:lstStyle/>
          <a:p>
            <a:pPr eaLnBrk="1" hangingPunct="1"/>
            <a:r>
              <a:rPr lang="zh-CN" altLang="en-US" dirty="0"/>
              <a:t>应用举例</a:t>
            </a:r>
          </a:p>
        </p:txBody>
      </p:sp>
      <p:sp>
        <p:nvSpPr>
          <p:cNvPr id="148486"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8487"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8488"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8489"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8490"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8491"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8492"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8493"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8494"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8495" name="Rectangle 13"/>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8496" name="Rectangle 15"/>
          <p:cNvSpPr>
            <a:spLocks noChangeArrowheads="1"/>
          </p:cNvSpPr>
          <p:nvPr/>
        </p:nvSpPr>
        <p:spPr bwMode="auto">
          <a:xfrm>
            <a:off x="0"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48497" name="Object 16"/>
              <p:cNvSpPr txBox="1"/>
              <p:nvPr/>
            </p:nvSpPr>
            <p:spPr bwMode="auto">
              <a:xfrm>
                <a:off x="678842" y="1930401"/>
                <a:ext cx="9221750" cy="1370011"/>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0">
                          <a:solidFill>
                            <a:srgbClr val="000000"/>
                          </a:solidFill>
                          <a:latin typeface="Cambria Math" panose="02040503050406030204" pitchFamily="18" charset="0"/>
                        </a:rPr>
                        <m:t> </m:t>
                      </m:r>
                      <m:d>
                        <m:dPr>
                          <m:ctrlPr>
                            <a:rPr lang="zh-CN" altLang="en-US" i="1">
                              <a:solidFill>
                                <a:srgbClr val="000000"/>
                              </a:solidFill>
                              <a:latin typeface="Cambria Math" panose="02040503050406030204" pitchFamily="18" charset="0"/>
                            </a:rPr>
                          </m:ctrlPr>
                        </m:dPr>
                        <m:e>
                          <m:r>
                            <a:rPr lang="zh-CN" altLang="en-US" i="0">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3</m:t>
                                  </m:r>
                                </m:sup>
                              </m:sSup>
                            </m:num>
                            <m:den>
                              <m:r>
                                <a:rPr lang="zh-CN" altLang="en-US" i="1">
                                  <a:solidFill>
                                    <a:srgbClr val="000000"/>
                                  </a:solidFill>
                                  <a:latin typeface="Cambria Math" panose="02040503050406030204" pitchFamily="18" charset="0"/>
                                </a:rPr>
                                <m:t>1−2</m:t>
                              </m:r>
                              <m:r>
                                <a:rPr lang="zh-CN" altLang="en-US" i="1">
                                  <a:solidFill>
                                    <a:srgbClr val="000000"/>
                                  </a:solidFill>
                                  <a:latin typeface="Cambria Math" panose="02040503050406030204" pitchFamily="18" charset="0"/>
                                </a:rPr>
                                <m:t>𝑥</m:t>
                              </m:r>
                            </m:den>
                          </m:f>
                        </m:e>
                      </m:d>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3</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3</m:t>
                              </m:r>
                            </m:sup>
                          </m:sSup>
                        </m:num>
                        <m:den>
                          <m:r>
                            <a:rPr lang="zh-CN" altLang="en-US" i="1">
                              <a:solidFill>
                                <a:srgbClr val="000000"/>
                              </a:solidFill>
                              <a:latin typeface="Cambria Math" panose="02040503050406030204" pitchFamily="18" charset="0"/>
                            </a:rPr>
                            <m:t>1−2</m:t>
                          </m:r>
                          <m:r>
                            <a:rPr lang="zh-CN" altLang="en-US" i="1">
                              <a:solidFill>
                                <a:srgbClr val="000000"/>
                              </a:solidFill>
                              <a:latin typeface="Cambria Math" panose="02040503050406030204" pitchFamily="18" charset="0"/>
                            </a:rPr>
                            <m:t>𝑥</m:t>
                          </m:r>
                        </m:den>
                      </m:f>
                      <m:r>
                        <a:rPr lang="zh-CN" altLang="en-US" i="1">
                          <a:solidFill>
                            <a:srgbClr val="000000"/>
                          </a:solidFill>
                          <a:latin typeface="Cambria Math" panose="02040503050406030204" pitchFamily="18" charset="0"/>
                        </a:rPr>
                        <m:t>+</m:t>
                      </m:r>
                      <m:r>
                        <a:rPr lang="zh-CN" altLang="en-US" i="0">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m:t>
                      </m:r>
                      <m:r>
                        <a:rPr lang="zh-CN" altLang="en-US" i="0">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+4</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m:rPr>
                              <m:nor/>
                            </m:rPr>
                            <a:rPr lang="zh-CN" altLang="en-US" i="0">
                              <a:solidFill>
                                <a:srgbClr val="000000"/>
                              </a:solidFill>
                              <a:latin typeface="Cambria Math" panose="02040503050406030204" pitchFamily="18" charset="0"/>
                            </a:rPr>
                            <m:t>1−2</m:t>
                          </m:r>
                          <m:r>
                            <m:rPr>
                              <m:nor/>
                            </m:rPr>
                            <a:rPr lang="zh-CN" altLang="en-US" i="0">
                              <a:solidFill>
                                <a:srgbClr val="000000"/>
                              </a:solidFill>
                              <a:latin typeface="Cambria Math" panose="02040503050406030204" pitchFamily="18" charset="0"/>
                            </a:rPr>
                            <m:t>x</m:t>
                          </m:r>
                        </m:den>
                      </m:f>
                    </m:oMath>
                  </m:oMathPara>
                </a14:m>
                <a:endParaRPr lang="zh-CN" altLang="en-US" dirty="0"/>
              </a:p>
            </p:txBody>
          </p:sp>
        </mc:Choice>
        <mc:Fallback xmlns="">
          <p:sp>
            <p:nvSpPr>
              <p:cNvPr id="148497" name="Object 16"/>
              <p:cNvSpPr txBox="1">
                <a:spLocks noRot="1" noChangeAspect="1" noMove="1" noResize="1" noEditPoints="1" noAdjustHandles="1" noChangeArrowheads="1" noChangeShapeType="1" noTextEdit="1"/>
              </p:cNvSpPr>
              <p:nvPr/>
            </p:nvSpPr>
            <p:spPr bwMode="auto">
              <a:xfrm>
                <a:off x="678842" y="1930401"/>
                <a:ext cx="9221750" cy="1370011"/>
              </a:xfrm>
              <a:prstGeom prst="rect">
                <a:avLst/>
              </a:prstGeom>
              <a:blipFill>
                <a:blip r:embed="rId2"/>
                <a:stretch>
                  <a:fillRect/>
                </a:stretch>
              </a:blipFill>
              <a:ln>
                <a:noFill/>
              </a:ln>
            </p:spPr>
            <p:txBody>
              <a:bodyPr/>
              <a:lstStyle/>
              <a:p>
                <a:r>
                  <a:rPr lang="zh-CN" altLang="en-US">
                    <a:noFill/>
                  </a:rPr>
                  <a:t> </a:t>
                </a:r>
              </a:p>
            </p:txBody>
          </p:sp>
        </mc:Fallback>
      </mc:AlternateContent>
      <p:sp>
        <p:nvSpPr>
          <p:cNvPr id="148498" name="Rectangle 18"/>
          <p:cNvSpPr>
            <a:spLocks noChangeArrowheads="1"/>
          </p:cNvSpPr>
          <p:nvPr/>
        </p:nvSpPr>
        <p:spPr bwMode="auto">
          <a:xfrm>
            <a:off x="0"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45521" name="Object 17"/>
              <p:cNvSpPr txBox="1"/>
              <p:nvPr/>
            </p:nvSpPr>
            <p:spPr bwMode="auto">
              <a:xfrm>
                <a:off x="1366838" y="3116264"/>
                <a:ext cx="6013474" cy="124884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0">
                          <a:solidFill>
                            <a:srgbClr val="000000"/>
                          </a:solidFill>
                          <a:latin typeface="Cambria Math" panose="02040503050406030204" pitchFamily="18" charset="0"/>
                        </a:rPr>
                        <m:t> </m:t>
                      </m:r>
                      <m:d>
                        <m:dPr>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1−2</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3</m:t>
                                  </m:r>
                                </m:sup>
                              </m:sSup>
                            </m:num>
                            <m:den>
                              <m:r>
                                <a:rPr lang="zh-CN" altLang="en-US" i="1">
                                  <a:solidFill>
                                    <a:srgbClr val="000000"/>
                                  </a:solidFill>
                                  <a:latin typeface="Cambria Math" panose="02040503050406030204" pitchFamily="18" charset="0"/>
                                </a:rPr>
                                <m:t>1−2</m:t>
                              </m:r>
                              <m:r>
                                <a:rPr lang="zh-CN" altLang="en-US" i="1">
                                  <a:solidFill>
                                    <a:srgbClr val="000000"/>
                                  </a:solidFill>
                                  <a:latin typeface="Cambria Math" panose="02040503050406030204" pitchFamily="18" charset="0"/>
                                </a:rPr>
                                <m:t>𝑥</m:t>
                              </m:r>
                            </m:den>
                          </m:f>
                        </m:e>
                      </m:d>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1−2</m:t>
                          </m:r>
                          <m:r>
                            <a:rPr lang="zh-CN" altLang="en-US" i="1">
                              <a:solidFill>
                                <a:srgbClr val="000000"/>
                              </a:solidFill>
                              <a:latin typeface="Cambria Math" panose="02040503050406030204" pitchFamily="18" charset="0"/>
                            </a:rPr>
                            <m:t>𝑥</m:t>
                          </m:r>
                        </m:den>
                      </m:f>
                    </m:oMath>
                  </m:oMathPara>
                </a14:m>
                <a:endParaRPr lang="zh-CN" altLang="en-US"/>
              </a:p>
            </p:txBody>
          </p:sp>
        </mc:Choice>
        <mc:Fallback xmlns="">
          <p:sp>
            <p:nvSpPr>
              <p:cNvPr id="10645521" name="Object 17"/>
              <p:cNvSpPr txBox="1">
                <a:spLocks noRot="1" noChangeAspect="1" noMove="1" noResize="1" noEditPoints="1" noAdjustHandles="1" noChangeArrowheads="1" noChangeShapeType="1" noTextEdit="1"/>
              </p:cNvSpPr>
              <p:nvPr/>
            </p:nvSpPr>
            <p:spPr bwMode="auto">
              <a:xfrm>
                <a:off x="1366838" y="3116264"/>
                <a:ext cx="6013474" cy="1248840"/>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45523" name="Object 19"/>
              <p:cNvSpPr txBox="1"/>
              <p:nvPr/>
            </p:nvSpPr>
            <p:spPr bwMode="auto">
              <a:xfrm>
                <a:off x="454025" y="4221088"/>
                <a:ext cx="8232776" cy="1584176"/>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1−2</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3</m:t>
                              </m:r>
                            </m:sup>
                          </m:sSup>
                        </m:den>
                      </m:f>
                    </m:oMath>
                    <m:oMath xmlns:m="http://schemas.openxmlformats.org/officeDocument/2006/math">
                      <m:r>
                        <a:rPr lang="zh-CN" altLang="en-US" i="1">
                          <a:solidFill>
                            <a:srgbClr val="000000"/>
                          </a:solidFill>
                          <a:latin typeface="Cambria Math" panose="02040503050406030204" pitchFamily="18" charset="0"/>
                        </a:rPr>
                        <m:t>=1+2</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+3</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+5</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+9</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4</m:t>
                          </m:r>
                        </m:sup>
                      </m:sSup>
                      <m:r>
                        <a:rPr lang="zh-CN" altLang="en-US" i="1">
                          <a:solidFill>
                            <a:srgbClr val="000000"/>
                          </a:solidFill>
                          <a:latin typeface="Cambria Math" panose="02040503050406030204" pitchFamily="18" charset="0"/>
                        </a:rPr>
                        <m:t>+16</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5</m:t>
                          </m:r>
                        </m:sup>
                      </m:sSup>
                      <m:r>
                        <a:rPr lang="zh-CN" altLang="en-US" i="1">
                          <a:solidFill>
                            <a:srgbClr val="000000"/>
                          </a:solidFill>
                          <a:latin typeface="Cambria Math" panose="02040503050406030204" pitchFamily="18" charset="0"/>
                        </a:rPr>
                        <m:t>+28</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6</m:t>
                          </m:r>
                        </m:sup>
                      </m:sSup>
                      <m:r>
                        <a:rPr lang="zh-CN" altLang="en-US" i="1">
                          <a:solidFill>
                            <a:srgbClr val="000000"/>
                          </a:solidFill>
                          <a:latin typeface="Cambria Math" panose="02040503050406030204" pitchFamily="18" charset="0"/>
                        </a:rPr>
                        <m:t>+49</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7</m:t>
                          </m:r>
                        </m:sup>
                      </m:sSup>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645523" name="Object 19"/>
              <p:cNvSpPr txBox="1">
                <a:spLocks noRot="1" noChangeAspect="1" noMove="1" noResize="1" noEditPoints="1" noAdjustHandles="1" noChangeArrowheads="1" noChangeShapeType="1" noTextEdit="1"/>
              </p:cNvSpPr>
              <p:nvPr/>
            </p:nvSpPr>
            <p:spPr bwMode="auto">
              <a:xfrm>
                <a:off x="454025" y="4221088"/>
                <a:ext cx="8232776" cy="1584176"/>
              </a:xfrm>
              <a:prstGeom prst="rect">
                <a:avLst/>
              </a:prstGeom>
              <a:blipFill>
                <a:blip r:embed="rId4"/>
                <a:stretch>
                  <a:fillRect/>
                </a:stretch>
              </a:blipFill>
              <a:ln>
                <a:noFill/>
              </a:ln>
            </p:spPr>
            <p:txBody>
              <a:bodyPr/>
              <a:lstStyle/>
              <a:p>
                <a:r>
                  <a:rPr lang="zh-CN" alt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CF5A0E62-8025-4D92-84D8-46570EA59EF0}"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8435"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150DD224-0CD4-4561-B028-D0F741FCC3EC}" type="slidenum">
              <a:rPr kumimoji="0" lang="en-US" altLang="zh-CN" sz="1400">
                <a:ea typeface="宋体" panose="02010600030101010101" pitchFamily="2" charset="-122"/>
              </a:rPr>
              <a:pPr/>
              <a:t>17</a:t>
            </a:fld>
            <a:endParaRPr kumimoji="0" lang="en-US" altLang="zh-CN" sz="1400">
              <a:ea typeface="宋体" panose="02010600030101010101" pitchFamily="2" charset="-122"/>
            </a:endParaRPr>
          </a:p>
        </p:txBody>
      </p:sp>
      <p:sp>
        <p:nvSpPr>
          <p:cNvPr id="18436" name="Rectangle 2"/>
          <p:cNvSpPr>
            <a:spLocks noGrp="1" noChangeArrowheads="1"/>
          </p:cNvSpPr>
          <p:nvPr>
            <p:ph type="title"/>
          </p:nvPr>
        </p:nvSpPr>
        <p:spPr/>
        <p:txBody>
          <a:bodyPr/>
          <a:lstStyle/>
          <a:p>
            <a:pPr eaLnBrk="1" hangingPunct="1"/>
            <a:r>
              <a:rPr lang="en-US" altLang="zh-CN"/>
              <a:t>2.2 </a:t>
            </a:r>
            <a:r>
              <a:rPr lang="zh-CN" altLang="en-US"/>
              <a:t>母函数的性质</a:t>
            </a:r>
          </a:p>
        </p:txBody>
      </p:sp>
      <mc:AlternateContent xmlns:mc="http://schemas.openxmlformats.org/markup-compatibility/2006" xmlns:a14="http://schemas.microsoft.com/office/drawing/2010/main">
        <mc:Choice Requires="a14">
          <p:sp>
            <p:nvSpPr>
              <p:cNvPr id="10741764" name="Object 4"/>
              <p:cNvSpPr txBox="1">
                <a:spLocks noGrp="1"/>
              </p:cNvSpPr>
              <p:nvPr>
                <p:ph idx="1"/>
              </p:nvPr>
            </p:nvSpPr>
            <p:spPr bwMode="auto">
              <a:xfrm>
                <a:off x="2411413" y="2565400"/>
                <a:ext cx="5400675" cy="1009650"/>
              </a:xfrm>
              <a:prstGeom prst="rect">
                <a:avLst/>
              </a:prstGeom>
              <a:noFill/>
              <a:ln>
                <a:noFill/>
              </a:ln>
              <a:effectLst/>
            </p:spPr>
            <p:txBody>
              <a:bodyPr>
                <a:normAutofit fontScale="77500" lnSpcReduction="20000"/>
              </a:bodyPr>
              <a:lstStyle/>
              <a:p>
                <a:pPr>
                  <a:buNone/>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den>
                          </m:f>
                        </m:e>
                      </m:nary>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𝑘</m:t>
                          </m:r>
                        </m:sup>
                      </m:sSup>
                    </m:oMath>
                  </m:oMathPara>
                </a14:m>
                <a:endParaRPr lang="zh-CN" altLang="en-US"/>
              </a:p>
            </p:txBody>
          </p:sp>
        </mc:Choice>
        <mc:Fallback xmlns="">
          <p:sp>
            <p:nvSpPr>
              <p:cNvPr id="10741764" name="Object 4"/>
              <p:cNvSpPr txBox="1">
                <a:spLocks noRot="1" noChangeAspect="1" noMove="1" noResize="1" noEditPoints="1" noAdjustHandles="1" noChangeArrowheads="1" noChangeShapeType="1" noTextEdit="1"/>
              </p:cNvSpPr>
              <p:nvPr>
                <p:ph idx="1"/>
              </p:nvPr>
            </p:nvSpPr>
            <p:spPr bwMode="auto">
              <a:xfrm>
                <a:off x="2411413" y="2565400"/>
                <a:ext cx="5400675" cy="1009650"/>
              </a:xfrm>
              <a:prstGeom prst="rect">
                <a:avLst/>
              </a:prstGeom>
              <a:blipFill>
                <a:blip r:embed="rId2"/>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438" name="Object 7"/>
              <p:cNvSpPr txBox="1"/>
              <p:nvPr/>
            </p:nvSpPr>
            <p:spPr bwMode="auto">
              <a:xfrm>
                <a:off x="1116013" y="1412875"/>
                <a:ext cx="3816350" cy="1065213"/>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d>
                            <m:dPr>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e>
                                </m:mr>
                                <m:mr>
                                  <m:e>
                                    <m:r>
                                      <a:rPr lang="zh-CN" altLang="en-US" i="1">
                                        <a:solidFill>
                                          <a:srgbClr val="000000"/>
                                        </a:solidFill>
                                        <a:latin typeface="Cambria Math" panose="02040503050406030204" pitchFamily="18" charset="0"/>
                                      </a:rPr>
                                      <m:t>𝑘</m:t>
                                    </m:r>
                                  </m:e>
                                </m:mr>
                              </m:m>
                            </m:e>
                          </m: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𝑘</m:t>
                              </m:r>
                            </m:sup>
                          </m:sSup>
                        </m:e>
                      </m:nary>
                    </m:oMath>
                  </m:oMathPara>
                </a14:m>
                <a:endParaRPr lang="zh-CN" altLang="en-US"/>
              </a:p>
            </p:txBody>
          </p:sp>
        </mc:Choice>
        <mc:Fallback xmlns="">
          <p:sp>
            <p:nvSpPr>
              <p:cNvPr id="18438" name="Object 7"/>
              <p:cNvSpPr txBox="1">
                <a:spLocks noRot="1" noChangeAspect="1" noMove="1" noResize="1" noEditPoints="1" noAdjustHandles="1" noChangeArrowheads="1" noChangeShapeType="1" noTextEdit="1"/>
              </p:cNvSpPr>
              <p:nvPr/>
            </p:nvSpPr>
            <p:spPr bwMode="auto">
              <a:xfrm>
                <a:off x="1116013" y="1412875"/>
                <a:ext cx="3816350" cy="1065213"/>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41769" name="Object 9"/>
              <p:cNvSpPr txBox="1"/>
              <p:nvPr/>
            </p:nvSpPr>
            <p:spPr bwMode="auto">
              <a:xfrm>
                <a:off x="2411413" y="4797425"/>
                <a:ext cx="2808287" cy="1111250"/>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d>
                            <m:dPr>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e>
                                </m:mr>
                                <m:mr>
                                  <m:e>
                                    <m:r>
                                      <a:rPr lang="zh-CN" altLang="en-US" i="1">
                                        <a:solidFill>
                                          <a:srgbClr val="000000"/>
                                        </a:solidFill>
                                        <a:latin typeface="Cambria Math" panose="02040503050406030204" pitchFamily="18" charset="0"/>
                                      </a:rPr>
                                      <m:t>𝑘</m:t>
                                    </m:r>
                                  </m:e>
                                </m:mr>
                              </m:m>
                            </m:e>
                          </m:d>
                        </m:e>
                      </m:nary>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𝑘</m:t>
                          </m:r>
                        </m:sup>
                      </m:sSup>
                    </m:oMath>
                  </m:oMathPara>
                </a14:m>
                <a:endParaRPr lang="zh-CN" altLang="en-US"/>
              </a:p>
            </p:txBody>
          </p:sp>
        </mc:Choice>
        <mc:Fallback xmlns="">
          <p:sp>
            <p:nvSpPr>
              <p:cNvPr id="10741769" name="Object 9"/>
              <p:cNvSpPr txBox="1">
                <a:spLocks noRot="1" noChangeAspect="1" noMove="1" noResize="1" noEditPoints="1" noAdjustHandles="1" noChangeArrowheads="1" noChangeShapeType="1" noTextEdit="1"/>
              </p:cNvSpPr>
              <p:nvPr/>
            </p:nvSpPr>
            <p:spPr bwMode="auto">
              <a:xfrm>
                <a:off x="2411413" y="4797425"/>
                <a:ext cx="2808287" cy="1111250"/>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41770" name="Object 10"/>
              <p:cNvSpPr txBox="1"/>
              <p:nvPr/>
            </p:nvSpPr>
            <p:spPr bwMode="auto">
              <a:xfrm>
                <a:off x="2411413" y="3644900"/>
                <a:ext cx="4176712" cy="1009650"/>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m:rPr>
                              <m:sty m:val="p"/>
                            </m:rPr>
                            <a:rPr lang="zh-CN" altLang="en-US" i="0">
                              <a:solidFill>
                                <a:srgbClr val="000000"/>
                              </a:solidFill>
                              <a:latin typeface="Cambria Math" panose="02040503050406030204" pitchFamily="18" charset="0"/>
                            </a:rPr>
                            <m:t>k</m:t>
                          </m:r>
                          <m:r>
                            <a:rPr lang="zh-CN" altLang="en-US" i="1">
                              <a:solidFill>
                                <a:srgbClr val="000000"/>
                              </a:solidFill>
                              <a:latin typeface="Cambria Math" panose="02040503050406030204" pitchFamily="18" charset="0"/>
                            </a:rPr>
                            <m:t>=</m:t>
                          </m:r>
                          <m:r>
                            <a:rPr lang="zh-CN" altLang="en-US" i="0">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den>
                          </m:f>
                        </m:e>
                      </m:nary>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𝑘</m:t>
                          </m:r>
                        </m:sup>
                      </m:sSup>
                    </m:oMath>
                  </m:oMathPara>
                </a14:m>
                <a:endParaRPr lang="zh-CN" altLang="en-US"/>
              </a:p>
            </p:txBody>
          </p:sp>
        </mc:Choice>
        <mc:Fallback xmlns="">
          <p:sp>
            <p:nvSpPr>
              <p:cNvPr id="10741770" name="Object 10"/>
              <p:cNvSpPr txBox="1">
                <a:spLocks noRot="1" noChangeAspect="1" noMove="1" noResize="1" noEditPoints="1" noAdjustHandles="1" noChangeArrowheads="1" noChangeShapeType="1" noTextEdit="1"/>
              </p:cNvSpPr>
              <p:nvPr/>
            </p:nvSpPr>
            <p:spPr bwMode="auto">
              <a:xfrm>
                <a:off x="2411413" y="3644900"/>
                <a:ext cx="4176712" cy="1009650"/>
              </a:xfrm>
              <a:prstGeom prst="rect">
                <a:avLst/>
              </a:prstGeom>
              <a:blipFill>
                <a:blip r:embed="rId5"/>
                <a:stretch>
                  <a:fillRect/>
                </a:stretch>
              </a:blipFill>
              <a:ln>
                <a:noFill/>
              </a:ln>
            </p:spPr>
            <p:txBody>
              <a:bodyPr/>
              <a:lstStyle/>
              <a:p>
                <a:r>
                  <a:rPr lang="zh-CN" altLang="en-US">
                    <a:noFill/>
                  </a:rPr>
                  <a:t> </a:t>
                </a:r>
              </a:p>
            </p:txBody>
          </p:sp>
        </mc:Fallback>
      </mc:AlternateContent>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9506"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AF66C78E-B530-4FBE-810A-0670915F2C9E}"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49507"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8123614F-60C8-4288-B3B5-C3F0E8B5C022}" type="slidenum">
              <a:rPr kumimoji="0" lang="en-US" altLang="zh-CN" sz="1400">
                <a:ea typeface="宋体" panose="02010600030101010101" pitchFamily="2" charset="-122"/>
              </a:rPr>
              <a:pPr/>
              <a:t>170</a:t>
            </a:fld>
            <a:endParaRPr kumimoji="0" lang="en-US" altLang="zh-CN" sz="1400">
              <a:ea typeface="宋体" panose="02010600030101010101" pitchFamily="2" charset="-122"/>
            </a:endParaRPr>
          </a:p>
        </p:txBody>
      </p:sp>
      <p:sp>
        <p:nvSpPr>
          <p:cNvPr id="10646530" name="Rectangle 2"/>
          <p:cNvSpPr>
            <a:spLocks noGrp="1" noChangeArrowheads="1"/>
          </p:cNvSpPr>
          <p:nvPr>
            <p:ph type="body" idx="1"/>
          </p:nvPr>
        </p:nvSpPr>
        <p:spPr>
          <a:xfrm>
            <a:off x="250825" y="1268413"/>
            <a:ext cx="8421688" cy="4670425"/>
          </a:xfrm>
        </p:spPr>
        <p:txBody>
          <a:bodyPr/>
          <a:lstStyle/>
          <a:p>
            <a:pPr marL="571500" indent="-571500" algn="just" eaLnBrk="1" hangingPunct="1">
              <a:lnSpc>
                <a:spcPct val="90000"/>
              </a:lnSpc>
              <a:buSzTx/>
              <a:buFont typeface="Wingdings" panose="05000000000000000000" pitchFamily="2" charset="2"/>
              <a:buChar char="§"/>
            </a:pPr>
            <a:r>
              <a:rPr lang="zh-CN" altLang="en-US">
                <a:latin typeface="黑体" panose="02010609060101010101" pitchFamily="49" charset="-122"/>
              </a:rPr>
              <a:t>例</a:t>
            </a:r>
            <a:r>
              <a:rPr lang="en-US" altLang="zh-CN">
                <a:latin typeface="黑体" panose="02010609060101010101" pitchFamily="49" charset="-122"/>
              </a:rPr>
              <a:t>2.64</a:t>
            </a:r>
            <a:r>
              <a:rPr lang="zh-CN" altLang="en-US">
                <a:latin typeface="黑体" panose="02010609060101010101" pitchFamily="49" charset="-122"/>
              </a:rPr>
              <a:t>错排问题</a:t>
            </a:r>
          </a:p>
          <a:p>
            <a:pPr marL="571500" indent="-571500" algn="just" eaLnBrk="1" hangingPunct="1">
              <a:lnSpc>
                <a:spcPct val="90000"/>
              </a:lnSpc>
              <a:buSzTx/>
              <a:buFont typeface="Wingdings" panose="05000000000000000000" pitchFamily="2" charset="2"/>
              <a:buNone/>
            </a:pPr>
            <a:r>
              <a:rPr lang="zh-CN" altLang="en-US"/>
              <a:t>      给定</a:t>
            </a:r>
            <a:r>
              <a:rPr lang="en-US" altLang="zh-CN">
                <a:latin typeface="Times New Roman" panose="02020603050405020304" pitchFamily="18" charset="0"/>
              </a:rPr>
              <a:t>n</a:t>
            </a:r>
            <a:r>
              <a:rPr lang="zh-CN" altLang="en-US"/>
              <a:t>个元素的集合，它的每个元素都有一个指定的位置，若一个排列使得所有的元素都不在指定的位置上，则称这个排列为一个错排。</a:t>
            </a:r>
          </a:p>
          <a:p>
            <a:pPr marL="571500" indent="-571500" algn="just" eaLnBrk="1" hangingPunct="1">
              <a:lnSpc>
                <a:spcPct val="90000"/>
              </a:lnSpc>
              <a:buSzTx/>
              <a:buFont typeface="Wingdings" panose="05000000000000000000" pitchFamily="2" charset="2"/>
              <a:buNone/>
            </a:pPr>
            <a:r>
              <a:rPr lang="zh-CN" altLang="en-US">
                <a:latin typeface="黑体" panose="02010609060101010101" pitchFamily="49" charset="-122"/>
              </a:rPr>
              <a:t>   当</a:t>
            </a:r>
            <a:r>
              <a:rPr lang="en-US" altLang="zh-CN">
                <a:latin typeface="黑体" panose="02010609060101010101" pitchFamily="49" charset="-122"/>
              </a:rPr>
              <a:t>n=1</a:t>
            </a:r>
            <a:r>
              <a:rPr lang="zh-CN" altLang="en-US">
                <a:latin typeface="黑体" panose="02010609060101010101" pitchFamily="49" charset="-122"/>
              </a:rPr>
              <a:t>时，</a:t>
            </a:r>
            <a:r>
              <a:rPr lang="en-US" altLang="zh-CN">
                <a:latin typeface="黑体" panose="02010609060101010101" pitchFamily="49" charset="-122"/>
              </a:rPr>
              <a:t>{1}</a:t>
            </a:r>
            <a:r>
              <a:rPr lang="zh-CN" altLang="en-US">
                <a:latin typeface="黑体" panose="02010609060101010101" pitchFamily="49" charset="-122"/>
              </a:rPr>
              <a:t>没有错排。</a:t>
            </a:r>
          </a:p>
          <a:p>
            <a:pPr marL="571500" indent="-571500" eaLnBrk="1" hangingPunct="1">
              <a:lnSpc>
                <a:spcPct val="90000"/>
              </a:lnSpc>
              <a:buFont typeface="Wingdings" panose="05000000000000000000" pitchFamily="2" charset="2"/>
              <a:buNone/>
            </a:pPr>
            <a:r>
              <a:rPr lang="zh-CN" altLang="en-US">
                <a:latin typeface="黑体" panose="02010609060101010101" pitchFamily="49" charset="-122"/>
              </a:rPr>
              <a:t>   当</a:t>
            </a:r>
            <a:r>
              <a:rPr lang="en-US" altLang="zh-CN">
                <a:latin typeface="黑体" panose="02010609060101010101" pitchFamily="49" charset="-122"/>
              </a:rPr>
              <a:t>n=2</a:t>
            </a:r>
            <a:r>
              <a:rPr lang="zh-CN" altLang="en-US">
                <a:latin typeface="黑体" panose="02010609060101010101" pitchFamily="49" charset="-122"/>
              </a:rPr>
              <a:t>时，</a:t>
            </a:r>
            <a:r>
              <a:rPr lang="en-US" altLang="zh-CN">
                <a:latin typeface="黑体" panose="02010609060101010101" pitchFamily="49" charset="-122"/>
              </a:rPr>
              <a:t>{1,2}</a:t>
            </a:r>
            <a:r>
              <a:rPr lang="zh-CN" altLang="en-US">
                <a:latin typeface="黑体" panose="02010609060101010101" pitchFamily="49" charset="-122"/>
              </a:rPr>
              <a:t>有一个错排</a:t>
            </a:r>
            <a:r>
              <a:rPr lang="en-US" altLang="zh-CN">
                <a:latin typeface="黑体" panose="02010609060101010101" pitchFamily="49" charset="-122"/>
              </a:rPr>
              <a:t>2 1</a:t>
            </a:r>
            <a:r>
              <a:rPr lang="zh-CN" altLang="en-US">
                <a:latin typeface="黑体" panose="02010609060101010101" pitchFamily="49" charset="-122"/>
              </a:rPr>
              <a:t>。</a:t>
            </a:r>
          </a:p>
          <a:p>
            <a:pPr marL="571500" indent="-571500" eaLnBrk="1" hangingPunct="1">
              <a:lnSpc>
                <a:spcPct val="90000"/>
              </a:lnSpc>
              <a:buFont typeface="Wingdings" panose="05000000000000000000" pitchFamily="2" charset="2"/>
              <a:buNone/>
            </a:pPr>
            <a:r>
              <a:rPr lang="zh-CN" altLang="en-US">
                <a:latin typeface="黑体" panose="02010609060101010101" pitchFamily="49" charset="-122"/>
              </a:rPr>
              <a:t>   当</a:t>
            </a:r>
            <a:r>
              <a:rPr lang="en-US" altLang="zh-CN">
                <a:latin typeface="黑体" panose="02010609060101010101" pitchFamily="49" charset="-122"/>
              </a:rPr>
              <a:t>n=3</a:t>
            </a:r>
            <a:r>
              <a:rPr lang="zh-CN" altLang="en-US">
                <a:latin typeface="黑体" panose="02010609060101010101" pitchFamily="49" charset="-122"/>
              </a:rPr>
              <a:t>时，</a:t>
            </a:r>
            <a:r>
              <a:rPr lang="en-US" altLang="zh-CN">
                <a:latin typeface="黑体" panose="02010609060101010101" pitchFamily="49" charset="-122"/>
              </a:rPr>
              <a:t>{1,2,3}</a:t>
            </a:r>
            <a:r>
              <a:rPr lang="zh-CN" altLang="en-US">
                <a:latin typeface="黑体" panose="02010609060101010101" pitchFamily="49" charset="-122"/>
              </a:rPr>
              <a:t>有两个错排 </a:t>
            </a:r>
            <a:r>
              <a:rPr lang="en-US" altLang="zh-CN">
                <a:latin typeface="黑体" panose="02010609060101010101" pitchFamily="49" charset="-122"/>
              </a:rPr>
              <a:t>2 3 1</a:t>
            </a:r>
            <a:r>
              <a:rPr lang="zh-CN" altLang="en-US">
                <a:latin typeface="黑体" panose="02010609060101010101" pitchFamily="49" charset="-122"/>
              </a:rPr>
              <a:t>，</a:t>
            </a:r>
            <a:r>
              <a:rPr lang="en-US" altLang="zh-CN">
                <a:latin typeface="黑体" panose="02010609060101010101" pitchFamily="49" charset="-122"/>
              </a:rPr>
              <a:t>3 1 2</a:t>
            </a:r>
            <a:r>
              <a:rPr lang="zh-CN" altLang="en-US">
                <a:latin typeface="黑体" panose="02010609060101010101" pitchFamily="49" charset="-122"/>
              </a:rPr>
              <a:t>。</a:t>
            </a:r>
          </a:p>
          <a:p>
            <a:pPr marL="571500" indent="-571500" eaLnBrk="1" hangingPunct="1">
              <a:lnSpc>
                <a:spcPct val="90000"/>
              </a:lnSpc>
              <a:buFont typeface="Wingdings" panose="05000000000000000000" pitchFamily="2" charset="2"/>
              <a:buNone/>
            </a:pPr>
            <a:r>
              <a:rPr lang="zh-CN" altLang="en-US">
                <a:latin typeface="黑体" panose="02010609060101010101" pitchFamily="49" charset="-122"/>
              </a:rPr>
              <a:t>   当</a:t>
            </a:r>
            <a:r>
              <a:rPr lang="en-US" altLang="zh-CN">
                <a:latin typeface="黑体" panose="02010609060101010101" pitchFamily="49" charset="-122"/>
              </a:rPr>
              <a:t>n=4</a:t>
            </a:r>
            <a:r>
              <a:rPr lang="zh-CN" altLang="en-US">
                <a:latin typeface="黑体" panose="02010609060101010101" pitchFamily="49" charset="-122"/>
              </a:rPr>
              <a:t>时，</a:t>
            </a:r>
            <a:r>
              <a:rPr lang="en-US" altLang="zh-CN">
                <a:latin typeface="黑体" panose="02010609060101010101" pitchFamily="49" charset="-122"/>
              </a:rPr>
              <a:t>{1,2,3,4}</a:t>
            </a:r>
            <a:r>
              <a:rPr lang="zh-CN" altLang="en-US">
                <a:latin typeface="黑体" panose="02010609060101010101" pitchFamily="49" charset="-122"/>
              </a:rPr>
              <a:t>有下列</a:t>
            </a:r>
            <a:r>
              <a:rPr lang="en-US" altLang="zh-CN">
                <a:latin typeface="黑体" panose="02010609060101010101" pitchFamily="49" charset="-122"/>
              </a:rPr>
              <a:t>9</a:t>
            </a:r>
            <a:r>
              <a:rPr lang="zh-CN" altLang="en-US">
                <a:latin typeface="黑体" panose="02010609060101010101" pitchFamily="49" charset="-122"/>
              </a:rPr>
              <a:t>个错排：</a:t>
            </a:r>
          </a:p>
          <a:p>
            <a:pPr marL="571500" indent="-571500" eaLnBrk="1" hangingPunct="1">
              <a:lnSpc>
                <a:spcPct val="90000"/>
              </a:lnSpc>
              <a:buFont typeface="Wingdings" panose="05000000000000000000" pitchFamily="2" charset="2"/>
              <a:buNone/>
            </a:pPr>
            <a:r>
              <a:rPr lang="zh-CN" altLang="en-US">
                <a:latin typeface="黑体" panose="02010609060101010101" pitchFamily="49" charset="-122"/>
              </a:rPr>
              <a:t>   </a:t>
            </a:r>
            <a:r>
              <a:rPr lang="en-US" altLang="zh-CN">
                <a:latin typeface="黑体" panose="02010609060101010101" pitchFamily="49" charset="-122"/>
              </a:rPr>
              <a:t>2 1 4 3</a:t>
            </a:r>
            <a:r>
              <a:rPr lang="zh-CN" altLang="en-US">
                <a:latin typeface="黑体" panose="02010609060101010101" pitchFamily="49" charset="-122"/>
              </a:rPr>
              <a:t>，</a:t>
            </a:r>
            <a:r>
              <a:rPr lang="en-US" altLang="zh-CN">
                <a:latin typeface="黑体" panose="02010609060101010101" pitchFamily="49" charset="-122"/>
              </a:rPr>
              <a:t>2 3 4 1</a:t>
            </a:r>
            <a:r>
              <a:rPr lang="zh-CN" altLang="en-US">
                <a:latin typeface="黑体" panose="02010609060101010101" pitchFamily="49" charset="-122"/>
              </a:rPr>
              <a:t>，</a:t>
            </a:r>
            <a:r>
              <a:rPr lang="en-US" altLang="zh-CN">
                <a:latin typeface="黑体" panose="02010609060101010101" pitchFamily="49" charset="-122"/>
              </a:rPr>
              <a:t>2 4 1 3</a:t>
            </a:r>
            <a:r>
              <a:rPr lang="zh-CN" altLang="en-US">
                <a:latin typeface="黑体" panose="02010609060101010101" pitchFamily="49" charset="-122"/>
              </a:rPr>
              <a:t>，</a:t>
            </a:r>
            <a:r>
              <a:rPr lang="en-US" altLang="zh-CN">
                <a:latin typeface="黑体" panose="02010609060101010101" pitchFamily="49" charset="-122"/>
              </a:rPr>
              <a:t>3 1 4 2</a:t>
            </a:r>
            <a:r>
              <a:rPr lang="zh-CN" altLang="en-US">
                <a:latin typeface="黑体" panose="02010609060101010101" pitchFamily="49" charset="-122"/>
              </a:rPr>
              <a:t>，</a:t>
            </a:r>
            <a:r>
              <a:rPr lang="en-US" altLang="zh-CN">
                <a:latin typeface="黑体" panose="02010609060101010101" pitchFamily="49" charset="-122"/>
              </a:rPr>
              <a:t>3 4 1 2</a:t>
            </a:r>
            <a:r>
              <a:rPr lang="zh-CN" altLang="en-US">
                <a:latin typeface="黑体" panose="02010609060101010101" pitchFamily="49" charset="-122"/>
              </a:rPr>
              <a:t>，</a:t>
            </a:r>
            <a:r>
              <a:rPr lang="en-US" altLang="zh-CN">
                <a:latin typeface="黑体" panose="02010609060101010101" pitchFamily="49" charset="-122"/>
              </a:rPr>
              <a:t>3 4 2 1</a:t>
            </a:r>
            <a:r>
              <a:rPr lang="zh-CN" altLang="en-US">
                <a:latin typeface="黑体" panose="02010609060101010101" pitchFamily="49" charset="-122"/>
              </a:rPr>
              <a:t>，</a:t>
            </a:r>
            <a:r>
              <a:rPr lang="en-US" altLang="zh-CN">
                <a:latin typeface="黑体" panose="02010609060101010101" pitchFamily="49" charset="-122"/>
              </a:rPr>
              <a:t>4 1 2 3</a:t>
            </a:r>
            <a:r>
              <a:rPr lang="zh-CN" altLang="en-US">
                <a:latin typeface="黑体" panose="02010609060101010101" pitchFamily="49" charset="-122"/>
              </a:rPr>
              <a:t>，</a:t>
            </a:r>
            <a:r>
              <a:rPr lang="en-US" altLang="zh-CN">
                <a:latin typeface="黑体" panose="02010609060101010101" pitchFamily="49" charset="-122"/>
              </a:rPr>
              <a:t>4 3 1 2</a:t>
            </a:r>
            <a:r>
              <a:rPr lang="zh-CN" altLang="en-US">
                <a:latin typeface="黑体" panose="02010609060101010101" pitchFamily="49" charset="-122"/>
              </a:rPr>
              <a:t>，</a:t>
            </a:r>
            <a:r>
              <a:rPr lang="en-US" altLang="zh-CN">
                <a:latin typeface="黑体" panose="02010609060101010101" pitchFamily="49" charset="-122"/>
              </a:rPr>
              <a:t>4 3 2 1</a:t>
            </a:r>
            <a:r>
              <a:rPr lang="zh-CN" altLang="en-US">
                <a:latin typeface="黑体" panose="02010609060101010101" pitchFamily="49" charset="-122"/>
              </a:rPr>
              <a:t>。</a:t>
            </a:r>
          </a:p>
        </p:txBody>
      </p:sp>
      <p:sp>
        <p:nvSpPr>
          <p:cNvPr id="149509" name="Rectangle 3"/>
          <p:cNvSpPr>
            <a:spLocks noGrp="1" noChangeArrowheads="1"/>
          </p:cNvSpPr>
          <p:nvPr>
            <p:ph type="title"/>
          </p:nvPr>
        </p:nvSpPr>
        <p:spPr>
          <a:xfrm>
            <a:off x="1295400" y="152400"/>
            <a:ext cx="6386513" cy="882650"/>
          </a:xfrm>
          <a:noFill/>
        </p:spPr>
        <p:txBody>
          <a:bodyPr/>
          <a:lstStyle/>
          <a:p>
            <a:pPr eaLnBrk="1" hangingPunct="1"/>
            <a:r>
              <a:rPr lang="zh-CN" altLang="en-US"/>
              <a:t>应用举例</a:t>
            </a:r>
          </a:p>
        </p:txBody>
      </p:sp>
      <p:sp>
        <p:nvSpPr>
          <p:cNvPr id="149510"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9511"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9512"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9513"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9514"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9515"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9516"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9517"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9518"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49519" name="Rectangle 13"/>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46530">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646530">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646530">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646530">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646530">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64653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0530"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C1465B9D-AFF0-4D1B-9417-056F910269A8}"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50531"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EA6BFB80-5FEC-475F-B165-8F9D83F672CD}" type="slidenum">
              <a:rPr kumimoji="0" lang="en-US" altLang="zh-CN" sz="1400">
                <a:ea typeface="宋体" panose="02010600030101010101" pitchFamily="2" charset="-122"/>
              </a:rPr>
              <a:pPr/>
              <a:t>171</a:t>
            </a:fld>
            <a:endParaRPr kumimoji="0" lang="en-US" altLang="zh-CN" sz="1400">
              <a:ea typeface="宋体" panose="02010600030101010101" pitchFamily="2" charset="-122"/>
            </a:endParaRPr>
          </a:p>
        </p:txBody>
      </p:sp>
      <p:sp>
        <p:nvSpPr>
          <p:cNvPr id="10647554" name="Rectangle 2"/>
          <p:cNvSpPr>
            <a:spLocks noGrp="1" noChangeArrowheads="1"/>
          </p:cNvSpPr>
          <p:nvPr>
            <p:ph type="body" idx="1"/>
          </p:nvPr>
        </p:nvSpPr>
        <p:spPr>
          <a:xfrm>
            <a:off x="323850" y="1341438"/>
            <a:ext cx="8421688" cy="4670425"/>
          </a:xfrm>
        </p:spPr>
        <p:txBody>
          <a:bodyPr/>
          <a:lstStyle/>
          <a:p>
            <a:pPr marL="571500" indent="-571500" algn="just" eaLnBrk="1" hangingPunct="1">
              <a:buSzTx/>
              <a:buFont typeface="Wingdings" panose="05000000000000000000" pitchFamily="2" charset="2"/>
              <a:buChar char="§"/>
            </a:pPr>
            <a:r>
              <a:rPr lang="zh-CN" altLang="en-US" dirty="0">
                <a:latin typeface="黑体" panose="02010609060101010101" pitchFamily="49" charset="-122"/>
              </a:rPr>
              <a:t>定理 对任意正整数</a:t>
            </a:r>
            <a:r>
              <a:rPr lang="en-US" altLang="zh-CN" dirty="0">
                <a:latin typeface="黑体" panose="02010609060101010101" pitchFamily="49" charset="-122"/>
              </a:rPr>
              <a:t>n</a:t>
            </a:r>
            <a:r>
              <a:rPr lang="zh-CN" altLang="en-US" dirty="0">
                <a:latin typeface="黑体" panose="02010609060101010101" pitchFamily="49" charset="-122"/>
              </a:rPr>
              <a:t>，有</a:t>
            </a:r>
          </a:p>
          <a:p>
            <a:pPr marL="571500" indent="-571500" algn="just" eaLnBrk="1" hangingPunct="1">
              <a:buSzTx/>
              <a:buFont typeface="Wingdings" panose="05000000000000000000" pitchFamily="2" charset="2"/>
              <a:buChar char="§"/>
            </a:pPr>
            <a:endParaRPr lang="zh-CN" altLang="en-US" dirty="0">
              <a:latin typeface="黑体" panose="02010609060101010101" pitchFamily="49" charset="-122"/>
            </a:endParaRPr>
          </a:p>
          <a:p>
            <a:pPr marL="571500" indent="-571500" algn="just" eaLnBrk="1" hangingPunct="1">
              <a:buSzTx/>
              <a:buFont typeface="Wingdings" panose="05000000000000000000" pitchFamily="2" charset="2"/>
              <a:buChar char="§"/>
            </a:pPr>
            <a:endParaRPr lang="zh-CN" altLang="en-US" dirty="0">
              <a:latin typeface="黑体" panose="02010609060101010101" pitchFamily="49" charset="-122"/>
            </a:endParaRPr>
          </a:p>
          <a:p>
            <a:pPr marL="571500" indent="-571500" eaLnBrk="1" hangingPunct="1">
              <a:buFont typeface="Wingdings" panose="05000000000000000000" pitchFamily="2" charset="2"/>
              <a:buNone/>
            </a:pPr>
            <a:r>
              <a:rPr lang="zh-CN" altLang="en-US" dirty="0">
                <a:latin typeface="黑体" panose="02010609060101010101" pitchFamily="49" charset="-122"/>
              </a:rPr>
              <a:t>   证 设       是</a:t>
            </a:r>
            <a:r>
              <a:rPr lang="en-US" altLang="zh-CN" dirty="0">
                <a:latin typeface="黑体" panose="02010609060101010101" pitchFamily="49" charset="-122"/>
              </a:rPr>
              <a:t>{1,2,</a:t>
            </a:r>
            <a:r>
              <a:rPr lang="en-US" altLang="zh-CN" dirty="0">
                <a:latin typeface="Times New Roman" panose="02020603050405020304" pitchFamily="18" charset="0"/>
              </a:rPr>
              <a:t>…</a:t>
            </a:r>
            <a:r>
              <a:rPr lang="en-US" altLang="zh-CN" dirty="0">
                <a:latin typeface="黑体" panose="02010609060101010101" pitchFamily="49" charset="-122"/>
              </a:rPr>
              <a:t>,n}</a:t>
            </a:r>
            <a:r>
              <a:rPr lang="zh-CN" altLang="en-US" dirty="0">
                <a:latin typeface="黑体" panose="02010609060101010101" pitchFamily="49" charset="-122"/>
              </a:rPr>
              <a:t>的一个错排，将</a:t>
            </a:r>
            <a:r>
              <a:rPr lang="en-US" altLang="zh-CN" dirty="0">
                <a:latin typeface="黑体" panose="02010609060101010101" pitchFamily="49" charset="-122"/>
              </a:rPr>
              <a:t>{1,2,</a:t>
            </a:r>
            <a:r>
              <a:rPr lang="en-US" altLang="zh-CN" dirty="0">
                <a:latin typeface="Times New Roman" panose="02020603050405020304" pitchFamily="18" charset="0"/>
              </a:rPr>
              <a:t>…</a:t>
            </a:r>
            <a:r>
              <a:rPr lang="en-US" altLang="zh-CN" dirty="0">
                <a:latin typeface="黑体" panose="02010609060101010101" pitchFamily="49" charset="-122"/>
              </a:rPr>
              <a:t>,n}</a:t>
            </a:r>
            <a:r>
              <a:rPr lang="zh-CN" altLang="en-US" dirty="0">
                <a:latin typeface="黑体" panose="02010609060101010101" pitchFamily="49" charset="-122"/>
              </a:rPr>
              <a:t>的所有错排按照   的取值分为</a:t>
            </a:r>
            <a:r>
              <a:rPr lang="en-US" altLang="zh-CN" dirty="0">
                <a:latin typeface="黑体" panose="02010609060101010101" pitchFamily="49" charset="-122"/>
              </a:rPr>
              <a:t>n-1</a:t>
            </a:r>
            <a:r>
              <a:rPr lang="zh-CN" altLang="en-US" dirty="0">
                <a:latin typeface="黑体" panose="02010609060101010101" pitchFamily="49" charset="-122"/>
              </a:rPr>
              <a:t>类，记            为     的错排的全体，则</a:t>
            </a:r>
          </a:p>
          <a:p>
            <a:pPr marL="571500" indent="-571500" eaLnBrk="1" hangingPunct="1"/>
            <a:endParaRPr lang="zh-CN" altLang="en-US" dirty="0">
              <a:latin typeface="黑体" panose="02010609060101010101" pitchFamily="49" charset="-122"/>
            </a:endParaRPr>
          </a:p>
          <a:p>
            <a:pPr marL="571500" indent="-571500" eaLnBrk="1" hangingPunct="1"/>
            <a:endParaRPr lang="zh-CN" altLang="en-US" sz="1600" dirty="0">
              <a:latin typeface="黑体" panose="02010609060101010101" pitchFamily="49" charset="-122"/>
            </a:endParaRPr>
          </a:p>
          <a:p>
            <a:pPr marL="571500" indent="-571500" eaLnBrk="1" hangingPunct="1">
              <a:buFont typeface="Wingdings" panose="05000000000000000000" pitchFamily="2" charset="2"/>
              <a:buNone/>
            </a:pPr>
            <a:r>
              <a:rPr lang="zh-CN" altLang="en-US" dirty="0">
                <a:latin typeface="黑体" panose="02010609060101010101" pitchFamily="49" charset="-122"/>
              </a:rPr>
              <a:t>   令         ，则</a:t>
            </a:r>
            <a:r>
              <a:rPr lang="zh-CN" altLang="en-US" dirty="0"/>
              <a:t>                     。</a:t>
            </a:r>
            <a:endParaRPr lang="zh-CN" altLang="en-US" dirty="0">
              <a:latin typeface="黑体" panose="02010609060101010101" pitchFamily="49" charset="-122"/>
            </a:endParaRPr>
          </a:p>
          <a:p>
            <a:pPr marL="571500" indent="-571500" algn="just" eaLnBrk="1" hangingPunct="1">
              <a:buSzTx/>
              <a:buFont typeface="Wingdings" panose="05000000000000000000" pitchFamily="2" charset="2"/>
              <a:buChar char="§"/>
            </a:pPr>
            <a:endParaRPr lang="zh-CN" altLang="en-US" dirty="0">
              <a:latin typeface="黑体" panose="02010609060101010101" pitchFamily="49" charset="-122"/>
            </a:endParaRPr>
          </a:p>
          <a:p>
            <a:pPr marL="571500" indent="-571500" algn="just" eaLnBrk="1" hangingPunct="1">
              <a:buSzTx/>
              <a:buFont typeface="Wingdings" panose="05000000000000000000" pitchFamily="2" charset="2"/>
              <a:buChar char="§"/>
            </a:pPr>
            <a:endParaRPr lang="zh-CN" altLang="en-US" dirty="0">
              <a:latin typeface="黑体" panose="02010609060101010101" pitchFamily="49" charset="-122"/>
            </a:endParaRPr>
          </a:p>
          <a:p>
            <a:pPr marL="571500" indent="-571500" algn="just" eaLnBrk="1" hangingPunct="1">
              <a:buSzTx/>
              <a:buFont typeface="Wingdings" panose="05000000000000000000" pitchFamily="2" charset="2"/>
              <a:buChar char="§"/>
            </a:pPr>
            <a:endParaRPr lang="en-US" altLang="zh-CN" dirty="0">
              <a:latin typeface="黑体" panose="02010609060101010101" pitchFamily="49" charset="-122"/>
            </a:endParaRPr>
          </a:p>
        </p:txBody>
      </p:sp>
      <p:sp>
        <p:nvSpPr>
          <p:cNvPr id="150533" name="Rectangle 3"/>
          <p:cNvSpPr>
            <a:spLocks noGrp="1" noChangeArrowheads="1"/>
          </p:cNvSpPr>
          <p:nvPr>
            <p:ph type="title"/>
          </p:nvPr>
        </p:nvSpPr>
        <p:spPr>
          <a:xfrm>
            <a:off x="1295400" y="152400"/>
            <a:ext cx="6386513" cy="882650"/>
          </a:xfrm>
          <a:noFill/>
        </p:spPr>
        <p:txBody>
          <a:bodyPr/>
          <a:lstStyle/>
          <a:p>
            <a:pPr eaLnBrk="1" hangingPunct="1"/>
            <a:r>
              <a:rPr lang="zh-CN" altLang="en-US"/>
              <a:t>应用举例</a:t>
            </a:r>
          </a:p>
        </p:txBody>
      </p:sp>
      <p:sp>
        <p:nvSpPr>
          <p:cNvPr id="150534"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0535"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0536"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0537"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0538"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0539"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0540"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0541"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0542"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50543" name="Object 14"/>
              <p:cNvSpPr txBox="1"/>
              <p:nvPr/>
            </p:nvSpPr>
            <p:spPr bwMode="auto">
              <a:xfrm>
                <a:off x="1403350" y="1916113"/>
                <a:ext cx="7129090" cy="974726"/>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𝐷</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1−</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1!</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3!</m:t>
                              </m:r>
                            </m:den>
                          </m:f>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sup>
                          </m:sSup>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den>
                          </m:f>
                        </m:e>
                      </m:d>
                    </m:oMath>
                  </m:oMathPara>
                </a14:m>
                <a:endParaRPr lang="zh-CN" altLang="en-US" dirty="0"/>
              </a:p>
            </p:txBody>
          </p:sp>
        </mc:Choice>
        <mc:Fallback xmlns="">
          <p:sp>
            <p:nvSpPr>
              <p:cNvPr id="150543" name="Object 14"/>
              <p:cNvSpPr txBox="1">
                <a:spLocks noRot="1" noChangeAspect="1" noMove="1" noResize="1" noEditPoints="1" noAdjustHandles="1" noChangeArrowheads="1" noChangeShapeType="1" noTextEdit="1"/>
              </p:cNvSpPr>
              <p:nvPr/>
            </p:nvSpPr>
            <p:spPr bwMode="auto">
              <a:xfrm>
                <a:off x="1403350" y="1916113"/>
                <a:ext cx="7129090" cy="974726"/>
              </a:xfrm>
              <a:prstGeom prst="rect">
                <a:avLst/>
              </a:prstGeom>
              <a:blipFill>
                <a:blip r:embed="rId2"/>
                <a:stretch>
                  <a:fillRect/>
                </a:stretch>
              </a:blipFill>
              <a:ln>
                <a:noFill/>
              </a:ln>
            </p:spPr>
            <p:txBody>
              <a:bodyPr/>
              <a:lstStyle/>
              <a:p>
                <a:r>
                  <a:rPr lang="zh-CN" altLang="en-US">
                    <a:noFill/>
                  </a:rPr>
                  <a:t> </a:t>
                </a:r>
              </a:p>
            </p:txBody>
          </p:sp>
        </mc:Fallback>
      </mc:AlternateContent>
      <p:sp>
        <p:nvSpPr>
          <p:cNvPr id="150544" name="Rectangle 17"/>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47568" name="Object 16"/>
              <p:cNvSpPr txBox="1"/>
              <p:nvPr/>
            </p:nvSpPr>
            <p:spPr bwMode="auto">
              <a:xfrm>
                <a:off x="1860049" y="2860678"/>
                <a:ext cx="1868487" cy="693736"/>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𝑖</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𝑖</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𝑖</m:t>
                          </m:r>
                        </m:e>
                        <m:sub>
                          <m:r>
                            <a:rPr lang="zh-CN" altLang="en-US" i="1">
                              <a:solidFill>
                                <a:srgbClr val="000000"/>
                              </a:solidFill>
                              <a:latin typeface="Cambria Math" panose="02040503050406030204" pitchFamily="18" charset="0"/>
                            </a:rPr>
                            <m:t>𝑛</m:t>
                          </m:r>
                        </m:sub>
                      </m:sSub>
                    </m:oMath>
                  </m:oMathPara>
                </a14:m>
                <a:endParaRPr lang="zh-CN" altLang="en-US" dirty="0"/>
              </a:p>
            </p:txBody>
          </p:sp>
        </mc:Choice>
        <mc:Fallback xmlns="">
          <p:sp>
            <p:nvSpPr>
              <p:cNvPr id="10647568" name="Object 16"/>
              <p:cNvSpPr txBox="1">
                <a:spLocks noRot="1" noChangeAspect="1" noMove="1" noResize="1" noEditPoints="1" noAdjustHandles="1" noChangeArrowheads="1" noChangeShapeType="1" noTextEdit="1"/>
              </p:cNvSpPr>
              <p:nvPr/>
            </p:nvSpPr>
            <p:spPr bwMode="auto">
              <a:xfrm>
                <a:off x="1860049" y="2860678"/>
                <a:ext cx="1868487" cy="693736"/>
              </a:xfrm>
              <a:prstGeom prst="rect">
                <a:avLst/>
              </a:prstGeom>
              <a:blipFill>
                <a:blip r:embed="rId3"/>
                <a:stretch>
                  <a:fillRect l="-651"/>
                </a:stretch>
              </a:blipFill>
              <a:ln>
                <a:noFill/>
              </a:ln>
            </p:spPr>
            <p:txBody>
              <a:bodyPr/>
              <a:lstStyle/>
              <a:p>
                <a:r>
                  <a:rPr lang="zh-CN" altLang="en-US">
                    <a:noFill/>
                  </a:rPr>
                  <a:t> </a:t>
                </a:r>
              </a:p>
            </p:txBody>
          </p:sp>
        </mc:Fallback>
      </mc:AlternateContent>
      <p:sp>
        <p:nvSpPr>
          <p:cNvPr id="150546" name="Rectangle 19"/>
          <p:cNvSpPr>
            <a:spLocks noChangeArrowheads="1"/>
          </p:cNvSpPr>
          <p:nvPr/>
        </p:nvSpPr>
        <p:spPr bwMode="auto">
          <a:xfrm>
            <a:off x="0" y="331946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47570" name="Object 18"/>
              <p:cNvSpPr txBox="1"/>
              <p:nvPr/>
            </p:nvSpPr>
            <p:spPr bwMode="auto">
              <a:xfrm>
                <a:off x="5364162" y="3284537"/>
                <a:ext cx="575989" cy="642931"/>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𝑖</m:t>
                          </m:r>
                        </m:e>
                        <m:sub>
                          <m:r>
                            <a:rPr lang="zh-CN" altLang="en-US" i="1">
                              <a:solidFill>
                                <a:srgbClr val="000000"/>
                              </a:solidFill>
                              <a:latin typeface="Cambria Math" panose="02040503050406030204" pitchFamily="18" charset="0"/>
                            </a:rPr>
                            <m:t>1</m:t>
                          </m:r>
                        </m:sub>
                      </m:sSub>
                    </m:oMath>
                  </m:oMathPara>
                </a14:m>
                <a:endParaRPr lang="zh-CN" altLang="en-US"/>
              </a:p>
            </p:txBody>
          </p:sp>
        </mc:Choice>
        <mc:Fallback xmlns="">
          <p:sp>
            <p:nvSpPr>
              <p:cNvPr id="10647570" name="Object 18"/>
              <p:cNvSpPr txBox="1">
                <a:spLocks noRot="1" noChangeAspect="1" noMove="1" noResize="1" noEditPoints="1" noAdjustHandles="1" noChangeArrowheads="1" noChangeShapeType="1" noTextEdit="1"/>
              </p:cNvSpPr>
              <p:nvPr/>
            </p:nvSpPr>
            <p:spPr bwMode="auto">
              <a:xfrm>
                <a:off x="5364162" y="3284537"/>
                <a:ext cx="575989" cy="642931"/>
              </a:xfrm>
              <a:prstGeom prst="rect">
                <a:avLst/>
              </a:prstGeom>
              <a:blipFill>
                <a:blip r:embed="rId4"/>
                <a:stretch>
                  <a:fillRect l="-3191"/>
                </a:stretch>
              </a:blipFill>
              <a:ln>
                <a:noFill/>
              </a:ln>
            </p:spPr>
            <p:txBody>
              <a:bodyPr/>
              <a:lstStyle/>
              <a:p>
                <a:r>
                  <a:rPr lang="zh-CN" altLang="en-US">
                    <a:noFill/>
                  </a:rPr>
                  <a:t> </a:t>
                </a:r>
              </a:p>
            </p:txBody>
          </p:sp>
        </mc:Fallback>
      </mc:AlternateContent>
      <p:sp>
        <p:nvSpPr>
          <p:cNvPr id="150548" name="Rectangle 21"/>
          <p:cNvSpPr>
            <a:spLocks noChangeArrowheads="1"/>
          </p:cNvSpPr>
          <p:nvPr/>
        </p:nvSpPr>
        <p:spPr bwMode="auto">
          <a:xfrm>
            <a:off x="0" y="33099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47572" name="Object 20"/>
              <p:cNvSpPr txBox="1"/>
              <p:nvPr/>
            </p:nvSpPr>
            <p:spPr bwMode="auto">
              <a:xfrm>
                <a:off x="1331640" y="3789363"/>
                <a:ext cx="2808312" cy="70644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𝑗</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𝑗</m:t>
                      </m:r>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647572" name="Object 20"/>
              <p:cNvSpPr txBox="1">
                <a:spLocks noRot="1" noChangeAspect="1" noMove="1" noResize="1" noEditPoints="1" noAdjustHandles="1" noChangeArrowheads="1" noChangeShapeType="1" noTextEdit="1"/>
              </p:cNvSpPr>
              <p:nvPr/>
            </p:nvSpPr>
            <p:spPr bwMode="auto">
              <a:xfrm>
                <a:off x="1331640" y="3789363"/>
                <a:ext cx="2808312" cy="706445"/>
              </a:xfrm>
              <a:prstGeom prst="rect">
                <a:avLst/>
              </a:prstGeom>
              <a:blipFill>
                <a:blip r:embed="rId5"/>
                <a:stretch>
                  <a:fillRect l="-434"/>
                </a:stretch>
              </a:blipFill>
              <a:ln>
                <a:noFill/>
              </a:ln>
            </p:spPr>
            <p:txBody>
              <a:bodyPr/>
              <a:lstStyle/>
              <a:p>
                <a:r>
                  <a:rPr lang="zh-CN" altLang="en-US">
                    <a:noFill/>
                  </a:rPr>
                  <a:t> </a:t>
                </a:r>
              </a:p>
            </p:txBody>
          </p:sp>
        </mc:Fallback>
      </mc:AlternateContent>
      <p:sp>
        <p:nvSpPr>
          <p:cNvPr id="150550" name="Rectangle 23"/>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47574" name="Object 22"/>
              <p:cNvSpPr txBox="1"/>
              <p:nvPr/>
            </p:nvSpPr>
            <p:spPr bwMode="auto">
              <a:xfrm>
                <a:off x="2268538" y="4365625"/>
                <a:ext cx="4175670" cy="70644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3</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647574" name="Object 22"/>
              <p:cNvSpPr txBox="1">
                <a:spLocks noRot="1" noChangeAspect="1" noMove="1" noResize="1" noEditPoints="1" noAdjustHandles="1" noChangeArrowheads="1" noChangeShapeType="1" noTextEdit="1"/>
              </p:cNvSpPr>
              <p:nvPr/>
            </p:nvSpPr>
            <p:spPr bwMode="auto">
              <a:xfrm>
                <a:off x="2268538" y="4365625"/>
                <a:ext cx="4175670" cy="706443"/>
              </a:xfrm>
              <a:prstGeom prst="rect">
                <a:avLst/>
              </a:prstGeom>
              <a:blipFill>
                <a:blip r:embed="rId6"/>
                <a:stretch>
                  <a:fillRect l="-1168"/>
                </a:stretch>
              </a:blipFill>
              <a:ln>
                <a:noFill/>
              </a:ln>
            </p:spPr>
            <p:txBody>
              <a:bodyPr/>
              <a:lstStyle/>
              <a:p>
                <a:r>
                  <a:rPr lang="zh-CN" altLang="en-US">
                    <a:noFill/>
                  </a:rPr>
                  <a:t> </a:t>
                </a:r>
              </a:p>
            </p:txBody>
          </p:sp>
        </mc:Fallback>
      </mc:AlternateContent>
      <p:sp>
        <p:nvSpPr>
          <p:cNvPr id="150552" name="Rectangle 25"/>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47576" name="Object 24"/>
              <p:cNvSpPr txBox="1"/>
              <p:nvPr/>
            </p:nvSpPr>
            <p:spPr bwMode="auto">
              <a:xfrm>
                <a:off x="1403349" y="5084763"/>
                <a:ext cx="1656483" cy="61991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𝑑</m:t>
                          </m:r>
                        </m:e>
                        <m:sub>
                          <m:r>
                            <a:rPr lang="zh-CN" altLang="en-US" i="1">
                              <a:solidFill>
                                <a:srgbClr val="000000"/>
                              </a:solidFill>
                              <a:latin typeface="Cambria Math" panose="02040503050406030204" pitchFamily="18" charset="0"/>
                            </a:rPr>
                            <m:t>𝑛</m:t>
                          </m:r>
                        </m:sub>
                      </m:sSub>
                    </m:oMath>
                  </m:oMathPara>
                </a14:m>
                <a:endParaRPr lang="zh-CN" altLang="en-US" dirty="0"/>
              </a:p>
            </p:txBody>
          </p:sp>
        </mc:Choice>
        <mc:Fallback xmlns="">
          <p:sp>
            <p:nvSpPr>
              <p:cNvPr id="10647576" name="Object 24"/>
              <p:cNvSpPr txBox="1">
                <a:spLocks noRot="1" noChangeAspect="1" noMove="1" noResize="1" noEditPoints="1" noAdjustHandles="1" noChangeArrowheads="1" noChangeShapeType="1" noTextEdit="1"/>
              </p:cNvSpPr>
              <p:nvPr/>
            </p:nvSpPr>
            <p:spPr bwMode="auto">
              <a:xfrm>
                <a:off x="1403349" y="5084763"/>
                <a:ext cx="1656483" cy="619915"/>
              </a:xfrm>
              <a:prstGeom prst="rect">
                <a:avLst/>
              </a:prstGeom>
              <a:blipFill>
                <a:blip r:embed="rId7"/>
                <a:stretch>
                  <a:fillRect l="-2941"/>
                </a:stretch>
              </a:blipFill>
              <a:ln>
                <a:noFill/>
              </a:ln>
            </p:spPr>
            <p:txBody>
              <a:bodyPr/>
              <a:lstStyle/>
              <a:p>
                <a:r>
                  <a:rPr lang="zh-CN" altLang="en-US">
                    <a:noFill/>
                  </a:rPr>
                  <a:t> </a:t>
                </a:r>
              </a:p>
            </p:txBody>
          </p:sp>
        </mc:Fallback>
      </mc:AlternateContent>
      <p:sp>
        <p:nvSpPr>
          <p:cNvPr id="150554" name="Rectangle 27"/>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47578" name="Object 26"/>
              <p:cNvSpPr txBox="1"/>
              <p:nvPr/>
            </p:nvSpPr>
            <p:spPr bwMode="auto">
              <a:xfrm>
                <a:off x="3639887" y="5093109"/>
                <a:ext cx="3001962" cy="619914"/>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𝐷</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𝑑</m:t>
                          </m:r>
                        </m:e>
                        <m:sub>
                          <m:r>
                            <a:rPr lang="zh-CN" altLang="en-US" i="1">
                              <a:solidFill>
                                <a:srgbClr val="000000"/>
                              </a:solidFill>
                              <a:latin typeface="Cambria Math" panose="02040503050406030204" pitchFamily="18" charset="0"/>
                            </a:rPr>
                            <m:t>𝑛</m:t>
                          </m:r>
                        </m:sub>
                      </m:sSub>
                    </m:oMath>
                  </m:oMathPara>
                </a14:m>
                <a:endParaRPr lang="zh-CN" altLang="en-US" dirty="0"/>
              </a:p>
            </p:txBody>
          </p:sp>
        </mc:Choice>
        <mc:Fallback xmlns="">
          <p:sp>
            <p:nvSpPr>
              <p:cNvPr id="10647578" name="Object 26"/>
              <p:cNvSpPr txBox="1">
                <a:spLocks noRot="1" noChangeAspect="1" noMove="1" noResize="1" noEditPoints="1" noAdjustHandles="1" noChangeArrowheads="1" noChangeShapeType="1" noTextEdit="1"/>
              </p:cNvSpPr>
              <p:nvPr/>
            </p:nvSpPr>
            <p:spPr bwMode="auto">
              <a:xfrm>
                <a:off x="3639887" y="5093109"/>
                <a:ext cx="3001962" cy="619914"/>
              </a:xfrm>
              <a:prstGeom prst="rect">
                <a:avLst/>
              </a:prstGeom>
              <a:blipFill>
                <a:blip r:embed="rId8"/>
                <a:stretch>
                  <a:fillRect l="-406"/>
                </a:stretch>
              </a:blipFill>
              <a:ln>
                <a:noFill/>
              </a:ln>
            </p:spPr>
            <p:txBody>
              <a:bodyPr/>
              <a:lstStyle/>
              <a:p>
                <a:r>
                  <a:rPr lang="zh-CN" altLang="en-US">
                    <a:noFill/>
                  </a:rPr>
                  <a:t> </a:t>
                </a:r>
              </a:p>
            </p:txBody>
          </p:sp>
        </mc:Fallback>
      </mc:AlternateContent>
      <p:sp>
        <p:nvSpPr>
          <p:cNvPr id="150556" name="Rectangle 29"/>
          <p:cNvSpPr>
            <a:spLocks noChangeArrowheads="1"/>
          </p:cNvSpPr>
          <p:nvPr/>
        </p:nvSpPr>
        <p:spPr bwMode="auto">
          <a:xfrm>
            <a:off x="0" y="331946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47580" name="Object 28"/>
              <p:cNvSpPr txBox="1"/>
              <p:nvPr/>
            </p:nvSpPr>
            <p:spPr bwMode="auto">
              <a:xfrm>
                <a:off x="3832353" y="3767146"/>
                <a:ext cx="1404292" cy="57624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𝑖</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𝑗</m:t>
                      </m:r>
                    </m:oMath>
                  </m:oMathPara>
                </a14:m>
                <a:endParaRPr lang="zh-CN" altLang="en-US" dirty="0"/>
              </a:p>
            </p:txBody>
          </p:sp>
        </mc:Choice>
        <mc:Fallback xmlns="">
          <p:sp>
            <p:nvSpPr>
              <p:cNvPr id="10647580" name="Object 28"/>
              <p:cNvSpPr txBox="1">
                <a:spLocks noRot="1" noChangeAspect="1" noMove="1" noResize="1" noEditPoints="1" noAdjustHandles="1" noChangeArrowheads="1" noChangeShapeType="1" noTextEdit="1"/>
              </p:cNvSpPr>
              <p:nvPr/>
            </p:nvSpPr>
            <p:spPr bwMode="auto">
              <a:xfrm>
                <a:off x="3832353" y="3767146"/>
                <a:ext cx="1404292" cy="576245"/>
              </a:xfrm>
              <a:prstGeom prst="rect">
                <a:avLst/>
              </a:prstGeom>
              <a:blipFill>
                <a:blip r:embed="rId9"/>
                <a:stretch>
                  <a:fillRect l="-1304"/>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47554">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64755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1554"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65B83B7D-2746-4A9D-B135-419AD3E1E289}"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51555"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01AEEC1D-1248-4075-944C-A165D413A900}" type="slidenum">
              <a:rPr kumimoji="0" lang="en-US" altLang="zh-CN" sz="1400">
                <a:ea typeface="宋体" panose="02010600030101010101" pitchFamily="2" charset="-122"/>
              </a:rPr>
              <a:pPr/>
              <a:t>172</a:t>
            </a:fld>
            <a:endParaRPr kumimoji="0" lang="en-US" altLang="zh-CN" sz="1400">
              <a:ea typeface="宋体" panose="02010600030101010101" pitchFamily="2" charset="-122"/>
            </a:endParaRPr>
          </a:p>
        </p:txBody>
      </p:sp>
      <p:sp>
        <p:nvSpPr>
          <p:cNvPr id="10652674" name="Rectangle 2"/>
          <p:cNvSpPr>
            <a:spLocks noGrp="1" noChangeArrowheads="1"/>
          </p:cNvSpPr>
          <p:nvPr>
            <p:ph type="body" idx="1"/>
          </p:nvPr>
        </p:nvSpPr>
        <p:spPr>
          <a:xfrm>
            <a:off x="268288" y="1501775"/>
            <a:ext cx="8421687" cy="4670425"/>
          </a:xfrm>
        </p:spPr>
        <p:txBody>
          <a:bodyPr/>
          <a:lstStyle/>
          <a:p>
            <a:pPr marL="571500" indent="-571500" algn="just" eaLnBrk="1" hangingPunct="1">
              <a:buSzTx/>
              <a:buFont typeface="Wingdings" panose="05000000000000000000" pitchFamily="2" charset="2"/>
              <a:buNone/>
            </a:pPr>
            <a:r>
              <a:rPr lang="en-US" altLang="zh-CN" dirty="0"/>
              <a:t>     </a:t>
            </a:r>
            <a:r>
              <a:rPr lang="zh-CN" altLang="en-US" dirty="0"/>
              <a:t>集合     中的错排</a:t>
            </a:r>
            <a:r>
              <a:rPr lang="zh-CN" altLang="en-US" u="sng" dirty="0"/>
              <a:t>可以分为两类</a:t>
            </a:r>
            <a:r>
              <a:rPr lang="zh-CN" altLang="en-US" dirty="0"/>
              <a:t>：</a:t>
            </a:r>
          </a:p>
          <a:p>
            <a:pPr marL="571500" indent="-571500" eaLnBrk="1" hangingPunct="1">
              <a:buFont typeface="Wingdings" panose="05000000000000000000" pitchFamily="2" charset="2"/>
              <a:buNone/>
            </a:pPr>
            <a:r>
              <a:rPr lang="zh-CN" altLang="en-US" dirty="0">
                <a:latin typeface="Times New Roman" panose="02020603050405020304" pitchFamily="18" charset="0"/>
              </a:rPr>
              <a:t>      </a:t>
            </a:r>
            <a:r>
              <a:rPr lang="en-US" altLang="zh-CN" dirty="0">
                <a:latin typeface="Times New Roman" panose="02020603050405020304" pitchFamily="18" charset="0"/>
              </a:rPr>
              <a:t>(</a:t>
            </a:r>
            <a:r>
              <a:rPr lang="en-US" altLang="zh-CN" dirty="0" err="1">
                <a:latin typeface="Times New Roman" panose="02020603050405020304" pitchFamily="18" charset="0"/>
              </a:rPr>
              <a:t>i</a:t>
            </a:r>
            <a:r>
              <a:rPr lang="en-US" altLang="zh-CN" dirty="0">
                <a:latin typeface="Times New Roman" panose="02020603050405020304" pitchFamily="18" charset="0"/>
              </a:rPr>
              <a:t>)</a:t>
            </a:r>
            <a:r>
              <a:rPr lang="en-US" altLang="zh-CN" dirty="0">
                <a:latin typeface="黑体" panose="02010609060101010101" pitchFamily="49" charset="-122"/>
              </a:rPr>
              <a:t>      </a:t>
            </a:r>
            <a:r>
              <a:rPr lang="zh-CN" altLang="en-US" dirty="0">
                <a:latin typeface="黑体" panose="02010609060101010101" pitchFamily="49" charset="-122"/>
              </a:rPr>
              <a:t>：      是</a:t>
            </a:r>
            <a:r>
              <a:rPr lang="en-US" altLang="zh-CN" dirty="0">
                <a:latin typeface="黑体" panose="02010609060101010101" pitchFamily="49" charset="-122"/>
              </a:rPr>
              <a:t>{3,4,</a:t>
            </a:r>
            <a:r>
              <a:rPr lang="en-US" altLang="zh-CN" dirty="0">
                <a:latin typeface="Times New Roman" panose="02020603050405020304" pitchFamily="18" charset="0"/>
              </a:rPr>
              <a:t>…</a:t>
            </a:r>
            <a:r>
              <a:rPr lang="en-US" altLang="zh-CN" dirty="0">
                <a:latin typeface="黑体" panose="02010609060101010101" pitchFamily="49" charset="-122"/>
              </a:rPr>
              <a:t>,n}</a:t>
            </a:r>
            <a:r>
              <a:rPr lang="zh-CN" altLang="en-US" dirty="0">
                <a:latin typeface="黑体" panose="02010609060101010101" pitchFamily="49" charset="-122"/>
              </a:rPr>
              <a:t>的一个错排， </a:t>
            </a:r>
          </a:p>
          <a:p>
            <a:pPr marL="571500" indent="-571500" eaLnBrk="1" hangingPunct="1">
              <a:buFont typeface="Wingdings" panose="05000000000000000000" pitchFamily="2" charset="2"/>
              <a:buNone/>
            </a:pPr>
            <a:r>
              <a:rPr lang="zh-CN" altLang="en-US" dirty="0">
                <a:latin typeface="黑体" panose="02010609060101010101" pitchFamily="49" charset="-122"/>
              </a:rPr>
              <a:t>             有     个</a:t>
            </a:r>
            <a:r>
              <a:rPr lang="zh-CN" altLang="en-US" dirty="0" smtClean="0">
                <a:latin typeface="黑体" panose="02010609060101010101" pitchFamily="49" charset="-122"/>
              </a:rPr>
              <a:t>；</a:t>
            </a:r>
            <a:r>
              <a:rPr lang="en-US" altLang="zh-CN" dirty="0" smtClean="0">
                <a:latin typeface="黑体" panose="02010609060101010101" pitchFamily="49" charset="-122"/>
              </a:rPr>
              <a:t>// </a:t>
            </a:r>
            <a:r>
              <a:rPr lang="zh-CN" altLang="en-US" dirty="0" smtClean="0">
                <a:latin typeface="黑体" panose="02010609060101010101" pitchFamily="49" charset="-122"/>
              </a:rPr>
              <a:t>表示</a:t>
            </a:r>
            <a:r>
              <a:rPr lang="en-US" altLang="zh-CN" dirty="0" smtClean="0">
                <a:latin typeface="黑体" panose="02010609060101010101" pitchFamily="49" charset="-122"/>
              </a:rPr>
              <a:t>i1i2</a:t>
            </a:r>
            <a:r>
              <a:rPr lang="zh-CN" altLang="en-US" dirty="0" smtClean="0">
                <a:latin typeface="黑体" panose="02010609060101010101" pitchFamily="49" charset="-122"/>
              </a:rPr>
              <a:t>二者交换。</a:t>
            </a:r>
            <a:endParaRPr lang="zh-CN" altLang="en-US" dirty="0">
              <a:latin typeface="黑体" panose="02010609060101010101" pitchFamily="49" charset="-122"/>
            </a:endParaRPr>
          </a:p>
          <a:p>
            <a:pPr marL="571500" indent="-571500" eaLnBrk="1" hangingPunct="1">
              <a:lnSpc>
                <a:spcPct val="115000"/>
              </a:lnSpc>
              <a:buFont typeface="Wingdings" panose="05000000000000000000" pitchFamily="2" charset="2"/>
              <a:buNone/>
            </a:pPr>
            <a:r>
              <a:rPr lang="zh-CN" altLang="en-US" dirty="0">
                <a:latin typeface="Times New Roman" panose="02020603050405020304" pitchFamily="18" charset="0"/>
              </a:rPr>
              <a:t>     </a:t>
            </a:r>
            <a:r>
              <a:rPr lang="en-US" altLang="zh-CN" dirty="0">
                <a:latin typeface="Times New Roman" panose="02020603050405020304" pitchFamily="18" charset="0"/>
              </a:rPr>
              <a:t>(ii)</a:t>
            </a:r>
            <a:r>
              <a:rPr lang="en-US" altLang="zh-CN" dirty="0">
                <a:latin typeface="黑体" panose="02010609060101010101" pitchFamily="49" charset="-122"/>
              </a:rPr>
              <a:t>      </a:t>
            </a:r>
            <a:r>
              <a:rPr lang="zh-CN" altLang="en-US" dirty="0">
                <a:latin typeface="黑体" panose="02010609060101010101" pitchFamily="49" charset="-122"/>
              </a:rPr>
              <a:t>：则       相当于</a:t>
            </a:r>
            <a:r>
              <a:rPr lang="en-US" altLang="zh-CN" dirty="0">
                <a:latin typeface="黑体" panose="02010609060101010101" pitchFamily="49" charset="-122"/>
              </a:rPr>
              <a:t>{1,3,4,</a:t>
            </a:r>
            <a:r>
              <a:rPr lang="en-US" altLang="zh-CN" dirty="0">
                <a:latin typeface="Times New Roman" panose="02020603050405020304" pitchFamily="18" charset="0"/>
              </a:rPr>
              <a:t>…</a:t>
            </a:r>
            <a:r>
              <a:rPr lang="en-US" altLang="zh-CN" dirty="0">
                <a:latin typeface="黑体" panose="02010609060101010101" pitchFamily="49" charset="-122"/>
              </a:rPr>
              <a:t>,n}</a:t>
            </a:r>
            <a:r>
              <a:rPr lang="zh-CN" altLang="en-US" dirty="0">
                <a:latin typeface="黑体" panose="02010609060101010101" pitchFamily="49" charset="-122"/>
              </a:rPr>
              <a:t>的一个错排，有     个</a:t>
            </a:r>
            <a:r>
              <a:rPr lang="zh-CN" altLang="en-US" dirty="0" smtClean="0">
                <a:latin typeface="黑体" panose="02010609060101010101" pitchFamily="49" charset="-122"/>
              </a:rPr>
              <a:t>。</a:t>
            </a:r>
            <a:r>
              <a:rPr lang="en-US" altLang="zh-CN" dirty="0" smtClean="0">
                <a:latin typeface="黑体" panose="02010609060101010101" pitchFamily="49" charset="-122"/>
              </a:rPr>
              <a:t>// </a:t>
            </a:r>
            <a:r>
              <a:rPr lang="zh-CN" altLang="en-US" dirty="0" smtClean="0">
                <a:latin typeface="黑体" panose="02010609060101010101" pitchFamily="49" charset="-122"/>
              </a:rPr>
              <a:t>从语义的角度分析是</a:t>
            </a:r>
            <a:r>
              <a:rPr lang="en-US" altLang="zh-CN" dirty="0" smtClean="0">
                <a:latin typeface="黑体" panose="02010609060101010101" pitchFamily="49" charset="-122"/>
              </a:rPr>
              <a:t>n-1</a:t>
            </a:r>
            <a:endParaRPr lang="zh-CN" altLang="en-US" dirty="0">
              <a:latin typeface="黑体" panose="02010609060101010101" pitchFamily="49" charset="-122"/>
            </a:endParaRPr>
          </a:p>
          <a:p>
            <a:pPr marL="571500" indent="-571500" eaLnBrk="1" hangingPunct="1">
              <a:buFont typeface="Wingdings" panose="05000000000000000000" pitchFamily="2" charset="2"/>
              <a:buNone/>
            </a:pPr>
            <a:r>
              <a:rPr lang="zh-CN" altLang="en-US" dirty="0">
                <a:latin typeface="黑体" panose="02010609060101010101" pitchFamily="49" charset="-122"/>
              </a:rPr>
              <a:t>   从而有</a:t>
            </a:r>
          </a:p>
        </p:txBody>
      </p:sp>
      <p:sp>
        <p:nvSpPr>
          <p:cNvPr id="151557" name="Rectangle 3"/>
          <p:cNvSpPr>
            <a:spLocks noGrp="1" noChangeArrowheads="1"/>
          </p:cNvSpPr>
          <p:nvPr>
            <p:ph type="title"/>
          </p:nvPr>
        </p:nvSpPr>
        <p:spPr>
          <a:xfrm>
            <a:off x="1295400" y="152400"/>
            <a:ext cx="6386513" cy="882650"/>
          </a:xfrm>
          <a:noFill/>
        </p:spPr>
        <p:txBody>
          <a:bodyPr/>
          <a:lstStyle/>
          <a:p>
            <a:pPr eaLnBrk="1" hangingPunct="1"/>
            <a:r>
              <a:rPr lang="zh-CN" altLang="en-US" dirty="0"/>
              <a:t>应用举例</a:t>
            </a:r>
          </a:p>
        </p:txBody>
      </p:sp>
      <p:sp>
        <p:nvSpPr>
          <p:cNvPr id="151558"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51559" name="Object 14"/>
              <p:cNvSpPr txBox="1"/>
              <p:nvPr/>
            </p:nvSpPr>
            <p:spPr bwMode="auto">
              <a:xfrm>
                <a:off x="1619250" y="1557338"/>
                <a:ext cx="465138" cy="50482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𝐴</m:t>
                          </m:r>
                        </m:e>
                        <m:sub>
                          <m:r>
                            <a:rPr lang="zh-CN" altLang="en-US" i="1">
                              <a:solidFill>
                                <a:srgbClr val="000000"/>
                              </a:solidFill>
                              <a:latin typeface="Cambria Math" panose="02040503050406030204" pitchFamily="18" charset="0"/>
                            </a:rPr>
                            <m:t>2</m:t>
                          </m:r>
                        </m:sub>
                      </m:sSub>
                    </m:oMath>
                  </m:oMathPara>
                </a14:m>
                <a:endParaRPr lang="zh-CN" altLang="en-US"/>
              </a:p>
            </p:txBody>
          </p:sp>
        </mc:Choice>
        <mc:Fallback xmlns="">
          <p:sp>
            <p:nvSpPr>
              <p:cNvPr id="151559" name="Object 14"/>
              <p:cNvSpPr txBox="1">
                <a:spLocks noRot="1" noChangeAspect="1" noMove="1" noResize="1" noEditPoints="1" noAdjustHandles="1" noChangeArrowheads="1" noChangeShapeType="1" noTextEdit="1"/>
              </p:cNvSpPr>
              <p:nvPr/>
            </p:nvSpPr>
            <p:spPr bwMode="auto">
              <a:xfrm>
                <a:off x="1619250" y="1557338"/>
                <a:ext cx="465138" cy="504825"/>
              </a:xfrm>
              <a:prstGeom prst="rect">
                <a:avLst/>
              </a:prstGeom>
              <a:blipFill>
                <a:blip r:embed="rId2"/>
                <a:stretch>
                  <a:fillRect l="-3947" r="-5263"/>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52688" name="Object 16"/>
              <p:cNvSpPr txBox="1"/>
              <p:nvPr/>
            </p:nvSpPr>
            <p:spPr bwMode="auto">
              <a:xfrm>
                <a:off x="1331913" y="1989138"/>
                <a:ext cx="935037" cy="554037"/>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𝑖</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=1</m:t>
                      </m:r>
                    </m:oMath>
                  </m:oMathPara>
                </a14:m>
                <a:endParaRPr lang="zh-CN" altLang="en-US" dirty="0"/>
              </a:p>
            </p:txBody>
          </p:sp>
        </mc:Choice>
        <mc:Fallback xmlns="">
          <p:sp>
            <p:nvSpPr>
              <p:cNvPr id="10652688" name="Object 16"/>
              <p:cNvSpPr txBox="1">
                <a:spLocks noRot="1" noChangeAspect="1" noMove="1" noResize="1" noEditPoints="1" noAdjustHandles="1" noChangeArrowheads="1" noChangeShapeType="1" noTextEdit="1"/>
              </p:cNvSpPr>
              <p:nvPr/>
            </p:nvSpPr>
            <p:spPr bwMode="auto">
              <a:xfrm>
                <a:off x="1331913" y="1989138"/>
                <a:ext cx="935037" cy="554037"/>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52690" name="Object 18"/>
              <p:cNvSpPr txBox="1"/>
              <p:nvPr/>
            </p:nvSpPr>
            <p:spPr bwMode="auto">
              <a:xfrm>
                <a:off x="2540501" y="1989138"/>
                <a:ext cx="1279029" cy="57626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𝑖</m:t>
                          </m:r>
                        </m:e>
                        <m:sub>
                          <m:r>
                            <a:rPr lang="zh-CN" altLang="en-US" i="1">
                              <a:solidFill>
                                <a:srgbClr val="000000"/>
                              </a:solidFill>
                              <a:latin typeface="Cambria Math" panose="02040503050406030204" pitchFamily="18" charset="0"/>
                            </a:rPr>
                            <m:t>3</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𝑖</m:t>
                          </m:r>
                        </m:e>
                        <m:sub>
                          <m:r>
                            <a:rPr lang="zh-CN" altLang="en-US" i="1">
                              <a:solidFill>
                                <a:srgbClr val="000000"/>
                              </a:solidFill>
                              <a:latin typeface="Cambria Math" panose="02040503050406030204" pitchFamily="18" charset="0"/>
                            </a:rPr>
                            <m:t>𝑛</m:t>
                          </m:r>
                        </m:sub>
                      </m:sSub>
                    </m:oMath>
                  </m:oMathPara>
                </a14:m>
                <a:endParaRPr lang="zh-CN" altLang="en-US" dirty="0"/>
              </a:p>
            </p:txBody>
          </p:sp>
        </mc:Choice>
        <mc:Fallback xmlns="">
          <p:sp>
            <p:nvSpPr>
              <p:cNvPr id="10652690" name="Object 18"/>
              <p:cNvSpPr txBox="1">
                <a:spLocks noRot="1" noChangeAspect="1" noMove="1" noResize="1" noEditPoints="1" noAdjustHandles="1" noChangeArrowheads="1" noChangeShapeType="1" noTextEdit="1"/>
              </p:cNvSpPr>
              <p:nvPr/>
            </p:nvSpPr>
            <p:spPr bwMode="auto">
              <a:xfrm>
                <a:off x="2540501" y="1989138"/>
                <a:ext cx="1279029" cy="576262"/>
              </a:xfrm>
              <a:prstGeom prst="rect">
                <a:avLst/>
              </a:prstGeom>
              <a:blipFill>
                <a:blip r:embed="rId4"/>
                <a:stretch>
                  <a:fillRect l="-1429"/>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52692" name="Object 20"/>
              <p:cNvSpPr txBox="1"/>
              <p:nvPr/>
            </p:nvSpPr>
            <p:spPr bwMode="auto">
              <a:xfrm>
                <a:off x="3132138" y="2565400"/>
                <a:ext cx="728662" cy="530225"/>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𝐷</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b>
                      </m:sSub>
                    </m:oMath>
                  </m:oMathPara>
                </a14:m>
                <a:endParaRPr lang="zh-CN" altLang="en-US"/>
              </a:p>
            </p:txBody>
          </p:sp>
        </mc:Choice>
        <mc:Fallback xmlns="">
          <p:sp>
            <p:nvSpPr>
              <p:cNvPr id="10652692" name="Object 20"/>
              <p:cNvSpPr txBox="1">
                <a:spLocks noRot="1" noChangeAspect="1" noMove="1" noResize="1" noEditPoints="1" noAdjustHandles="1" noChangeArrowheads="1" noChangeShapeType="1" noTextEdit="1"/>
              </p:cNvSpPr>
              <p:nvPr/>
            </p:nvSpPr>
            <p:spPr bwMode="auto">
              <a:xfrm>
                <a:off x="3132138" y="2565400"/>
                <a:ext cx="728662" cy="530225"/>
              </a:xfrm>
              <a:prstGeom prst="rect">
                <a:avLst/>
              </a:prstGeom>
              <a:blipFill>
                <a:blip r:embed="rId5"/>
                <a:stretch>
                  <a:fillRect l="-840" r="-2521"/>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52693" name="Object 21"/>
              <p:cNvSpPr txBox="1"/>
              <p:nvPr/>
            </p:nvSpPr>
            <p:spPr bwMode="auto">
              <a:xfrm>
                <a:off x="1403350" y="3068638"/>
                <a:ext cx="936625" cy="554037"/>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𝑖</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≠1</m:t>
                      </m:r>
                    </m:oMath>
                  </m:oMathPara>
                </a14:m>
                <a:endParaRPr lang="zh-CN" altLang="en-US"/>
              </a:p>
            </p:txBody>
          </p:sp>
        </mc:Choice>
        <mc:Fallback xmlns="">
          <p:sp>
            <p:nvSpPr>
              <p:cNvPr id="10652693" name="Object 21"/>
              <p:cNvSpPr txBox="1">
                <a:spLocks noRot="1" noChangeAspect="1" noMove="1" noResize="1" noEditPoints="1" noAdjustHandles="1" noChangeArrowheads="1" noChangeShapeType="1" noTextEdit="1"/>
              </p:cNvSpPr>
              <p:nvPr/>
            </p:nvSpPr>
            <p:spPr bwMode="auto">
              <a:xfrm>
                <a:off x="1403350" y="3068638"/>
                <a:ext cx="936625" cy="554037"/>
              </a:xfrm>
              <a:prstGeom prst="rect">
                <a:avLst/>
              </a:prstGeom>
              <a:blipFill>
                <a:blip r:embed="rId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52695" name="Object 23"/>
              <p:cNvSpPr txBox="1"/>
              <p:nvPr/>
            </p:nvSpPr>
            <p:spPr bwMode="auto">
              <a:xfrm>
                <a:off x="3276600" y="3141663"/>
                <a:ext cx="942975" cy="509587"/>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𝑖</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𝑖</m:t>
                          </m:r>
                        </m:e>
                        <m:sub>
                          <m:r>
                            <a:rPr lang="zh-CN" altLang="en-US" i="1">
                              <a:solidFill>
                                <a:srgbClr val="000000"/>
                              </a:solidFill>
                              <a:latin typeface="Cambria Math" panose="02040503050406030204" pitchFamily="18" charset="0"/>
                            </a:rPr>
                            <m:t>𝑛</m:t>
                          </m:r>
                        </m:sub>
                      </m:sSub>
                    </m:oMath>
                  </m:oMathPara>
                </a14:m>
                <a:endParaRPr lang="zh-CN" altLang="en-US" dirty="0"/>
              </a:p>
            </p:txBody>
          </p:sp>
        </mc:Choice>
        <mc:Fallback xmlns="">
          <p:sp>
            <p:nvSpPr>
              <p:cNvPr id="10652695" name="Object 23"/>
              <p:cNvSpPr txBox="1">
                <a:spLocks noRot="1" noChangeAspect="1" noMove="1" noResize="1" noEditPoints="1" noAdjustHandles="1" noChangeArrowheads="1" noChangeShapeType="1" noTextEdit="1"/>
              </p:cNvSpPr>
              <p:nvPr/>
            </p:nvSpPr>
            <p:spPr bwMode="auto">
              <a:xfrm>
                <a:off x="3276600" y="3141663"/>
                <a:ext cx="942975" cy="509587"/>
              </a:xfrm>
              <a:prstGeom prst="rect">
                <a:avLst/>
              </a:prstGeom>
              <a:blipFill>
                <a:blip r:embed="rId7"/>
                <a:stretch>
                  <a:fillRect l="-649"/>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52697" name="Object 25"/>
              <p:cNvSpPr txBox="1"/>
              <p:nvPr/>
            </p:nvSpPr>
            <p:spPr bwMode="auto">
              <a:xfrm>
                <a:off x="2484438" y="3644900"/>
                <a:ext cx="728662" cy="530225"/>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𝐷</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oMath>
                  </m:oMathPara>
                </a14:m>
                <a:endParaRPr lang="zh-CN" altLang="en-US"/>
              </a:p>
            </p:txBody>
          </p:sp>
        </mc:Choice>
        <mc:Fallback xmlns="">
          <p:sp>
            <p:nvSpPr>
              <p:cNvPr id="10652697" name="Object 25"/>
              <p:cNvSpPr txBox="1">
                <a:spLocks noRot="1" noChangeAspect="1" noMove="1" noResize="1" noEditPoints="1" noAdjustHandles="1" noChangeArrowheads="1" noChangeShapeType="1" noTextEdit="1"/>
              </p:cNvSpPr>
              <p:nvPr/>
            </p:nvSpPr>
            <p:spPr bwMode="auto">
              <a:xfrm>
                <a:off x="2484438" y="3644900"/>
                <a:ext cx="728662" cy="530225"/>
              </a:xfrm>
              <a:prstGeom prst="rect">
                <a:avLst/>
              </a:prstGeom>
              <a:blipFill>
                <a:blip r:embed="rId8"/>
                <a:stretch>
                  <a:fillRect l="-840" r="-2521"/>
                </a:stretch>
              </a:blipFill>
              <a:ln>
                <a:noFill/>
              </a:ln>
            </p:spPr>
            <p:txBody>
              <a:bodyPr/>
              <a:lstStyle/>
              <a:p>
                <a:r>
                  <a:rPr lang="zh-CN" altLang="en-US">
                    <a:noFill/>
                  </a:rPr>
                  <a:t> </a:t>
                </a:r>
              </a:p>
            </p:txBody>
          </p:sp>
        </mc:Fallback>
      </mc:AlternateContent>
      <p:sp>
        <p:nvSpPr>
          <p:cNvPr id="151566" name="Rectangle 27"/>
          <p:cNvSpPr>
            <a:spLocks noChangeArrowheads="1"/>
          </p:cNvSpPr>
          <p:nvPr/>
        </p:nvSpPr>
        <p:spPr bwMode="auto">
          <a:xfrm>
            <a:off x="0"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52698" name="Object 26"/>
              <p:cNvSpPr txBox="1"/>
              <p:nvPr/>
            </p:nvSpPr>
            <p:spPr bwMode="auto">
              <a:xfrm>
                <a:off x="827584" y="4852991"/>
                <a:ext cx="8421686" cy="144779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𝐷</m:t>
                                    </m:r>
                                  </m:e>
                                  <m:sub>
                                    <m:r>
                                      <a:rPr lang="zh-CN" altLang="en-US" i="1">
                                        <a:solidFill>
                                          <a:srgbClr val="000000"/>
                                        </a:solidFill>
                                        <a:latin typeface="Cambria Math" panose="02040503050406030204" pitchFamily="18" charset="0"/>
                                      </a:rPr>
                                      <m:t>𝑛</m:t>
                                    </m:r>
                                  </m:sub>
                                </m:sSub>
                                <m:r>
                                  <a:rPr lang="zh-CN" altLang="en-US" i="1" smtClean="0">
                                    <a:solidFill>
                                      <a:srgbClr val="000000"/>
                                    </a:solidFill>
                                    <a:latin typeface="Cambria Math" panose="02040503050406030204" pitchFamily="18" charset="0"/>
                                  </a:rPr>
                                  <m:t>=(</m:t>
                                </m:r>
                                <m:r>
                                  <a:rPr lang="zh-CN" altLang="en-US" i="1" smtClean="0">
                                    <a:solidFill>
                                      <a:srgbClr val="000000"/>
                                    </a:solidFill>
                                    <a:latin typeface="Cambria Math" panose="02040503050406030204" pitchFamily="18" charset="0"/>
                                  </a:rPr>
                                  <m:t>𝑛</m:t>
                                </m:r>
                                <m:r>
                                  <a:rPr lang="zh-CN" altLang="en-US" i="1" smtClean="0">
                                    <a:solidFill>
                                      <a:srgbClr val="000000"/>
                                    </a:solidFill>
                                    <a:latin typeface="Cambria Math" panose="02040503050406030204" pitchFamily="18" charset="0"/>
                                  </a:rPr>
                                  <m:t>−1)</m:t>
                                </m:r>
                                <m:sSub>
                                  <m:sSubPr>
                                    <m:ctrlPr>
                                      <a:rPr lang="zh-CN" altLang="en-US" i="1" smtClean="0">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𝑑</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𝐷</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𝐷</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&gt;2</m:t>
                                </m:r>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𝐷</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=0,</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𝐷</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=1</m:t>
                                </m:r>
                              </m:e>
                            </m:mr>
                          </m:m>
                        </m:e>
                      </m:d>
                    </m:oMath>
                  </m:oMathPara>
                </a14:m>
                <a:endParaRPr lang="zh-CN" altLang="en-US" dirty="0"/>
              </a:p>
            </p:txBody>
          </p:sp>
        </mc:Choice>
        <mc:Fallback xmlns="">
          <p:sp>
            <p:nvSpPr>
              <p:cNvPr id="10652698" name="Object 26"/>
              <p:cNvSpPr txBox="1">
                <a:spLocks noRot="1" noChangeAspect="1" noMove="1" noResize="1" noEditPoints="1" noAdjustHandles="1" noChangeArrowheads="1" noChangeShapeType="1" noTextEdit="1"/>
              </p:cNvSpPr>
              <p:nvPr/>
            </p:nvSpPr>
            <p:spPr bwMode="auto">
              <a:xfrm>
                <a:off x="827584" y="4852991"/>
                <a:ext cx="8421686" cy="1447797"/>
              </a:xfrm>
              <a:prstGeom prst="rect">
                <a:avLst/>
              </a:prstGeom>
              <a:blipFill>
                <a:blip r:embed="rId9"/>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Object 16">
                <a:extLst>
                  <a:ext uri="{FF2B5EF4-FFF2-40B4-BE49-F238E27FC236}">
                    <a16:creationId xmlns:a16="http://schemas.microsoft.com/office/drawing/2014/main" id="{156BD5D4-AFAB-429C-B4D4-B26872BCEACE}"/>
                  </a:ext>
                </a:extLst>
              </p:cNvPr>
              <p:cNvSpPr txBox="1"/>
              <p:nvPr/>
            </p:nvSpPr>
            <p:spPr bwMode="auto">
              <a:xfrm>
                <a:off x="6091743" y="1438944"/>
                <a:ext cx="2008650" cy="55018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smtClean="0">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此时</m:t>
                          </m:r>
                          <m:r>
                            <a:rPr lang="zh-CN" altLang="en-US" i="1">
                              <a:solidFill>
                                <a:srgbClr val="000000"/>
                              </a:solidFill>
                              <a:latin typeface="Cambria Math" panose="02040503050406030204" pitchFamily="18" charset="0"/>
                            </a:rPr>
                            <m:t>𝑖</m:t>
                          </m:r>
                        </m:e>
                        <m:sub>
                          <m:r>
                            <a:rPr lang="en-US" altLang="zh-CN" b="0" i="1" smtClean="0">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2</m:t>
                      </m:r>
                    </m:oMath>
                  </m:oMathPara>
                </a14:m>
                <a:endParaRPr lang="zh-CN" altLang="en-US" dirty="0"/>
              </a:p>
            </p:txBody>
          </p:sp>
        </mc:Choice>
        <mc:Fallback xmlns="">
          <p:sp>
            <p:nvSpPr>
              <p:cNvPr id="16" name="Object 16">
                <a:extLst>
                  <a:ext uri="{FF2B5EF4-FFF2-40B4-BE49-F238E27FC236}">
                    <a16:creationId xmlns:a16="http://schemas.microsoft.com/office/drawing/2014/main" id="{156BD5D4-AFAB-429C-B4D4-B26872BCEACE}"/>
                  </a:ext>
                </a:extLst>
              </p:cNvPr>
              <p:cNvSpPr txBox="1">
                <a:spLocks noRot="1" noChangeAspect="1" noMove="1" noResize="1" noEditPoints="1" noAdjustHandles="1" noChangeArrowheads="1" noChangeShapeType="1" noTextEdit="1"/>
              </p:cNvSpPr>
              <p:nvPr/>
            </p:nvSpPr>
            <p:spPr bwMode="auto">
              <a:xfrm>
                <a:off x="6091743" y="1438944"/>
                <a:ext cx="2008650" cy="550185"/>
              </a:xfrm>
              <a:prstGeom prst="rect">
                <a:avLst/>
              </a:prstGeom>
              <a:blipFill>
                <a:blip r:embed="rId10"/>
                <a:stretch>
                  <a:fillRect l="-1818"/>
                </a:stretch>
              </a:blipFill>
              <a:ln>
                <a:noFill/>
              </a:ln>
            </p:spPr>
            <p:txBody>
              <a:bodyPr/>
              <a:lstStyle/>
              <a:p>
                <a:r>
                  <a:rPr lang="zh-CN" altLang="en-US">
                    <a:noFill/>
                  </a:rPr>
                  <a:t> </a:t>
                </a:r>
              </a:p>
            </p:txBody>
          </p:sp>
        </mc:Fallback>
      </mc:AlternateContent>
      <p:sp>
        <p:nvSpPr>
          <p:cNvPr id="2" name="文本框 1"/>
          <p:cNvSpPr txBox="1"/>
          <p:nvPr/>
        </p:nvSpPr>
        <p:spPr>
          <a:xfrm>
            <a:off x="5304472" y="375405"/>
            <a:ext cx="2954655" cy="646331"/>
          </a:xfrm>
          <a:prstGeom prst="rect">
            <a:avLst/>
          </a:prstGeom>
          <a:noFill/>
        </p:spPr>
        <p:txBody>
          <a:bodyPr wrap="none" rtlCol="0">
            <a:spAutoFit/>
          </a:bodyPr>
          <a:lstStyle/>
          <a:p>
            <a:r>
              <a:rPr lang="zh-CN" altLang="en-US" sz="1800" dirty="0" smtClean="0">
                <a:latin typeface="+mn-ea"/>
                <a:ea typeface="+mn-ea"/>
              </a:rPr>
              <a:t>以任意二元 </a:t>
            </a:r>
            <a:r>
              <a:rPr lang="en-US" altLang="zh-CN" sz="1800" dirty="0" smtClean="0">
                <a:latin typeface="+mn-ea"/>
                <a:ea typeface="+mn-ea"/>
              </a:rPr>
              <a:t>i1,i2 </a:t>
            </a:r>
            <a:r>
              <a:rPr lang="zh-CN" altLang="en-US" sz="1800" dirty="0" smtClean="0">
                <a:latin typeface="+mn-ea"/>
                <a:ea typeface="+mn-ea"/>
              </a:rPr>
              <a:t>为例，</a:t>
            </a:r>
            <a:endParaRPr lang="en-US" altLang="zh-CN" sz="1800" dirty="0" smtClean="0">
              <a:latin typeface="+mn-ea"/>
              <a:ea typeface="+mn-ea"/>
            </a:endParaRPr>
          </a:p>
          <a:p>
            <a:r>
              <a:rPr lang="zh-CN" altLang="en-US" sz="1800" dirty="0" smtClean="0">
                <a:latin typeface="+mn-ea"/>
                <a:ea typeface="+mn-ea"/>
              </a:rPr>
              <a:t>二者仅存在以下两种关系：</a:t>
            </a:r>
            <a:endParaRPr lang="zh-CN" altLang="en-US" sz="1800" dirty="0">
              <a:latin typeface="+mn-ea"/>
              <a:ea typeface="+mn-ea"/>
            </a:endParaRPr>
          </a:p>
        </p:txBody>
      </p:sp>
      <p:sp>
        <p:nvSpPr>
          <p:cNvPr id="3" name="文本框 2"/>
          <p:cNvSpPr txBox="1"/>
          <p:nvPr/>
        </p:nvSpPr>
        <p:spPr>
          <a:xfrm>
            <a:off x="5208371" y="4272895"/>
            <a:ext cx="3775393" cy="400110"/>
          </a:xfrm>
          <a:prstGeom prst="rect">
            <a:avLst/>
          </a:prstGeom>
          <a:noFill/>
        </p:spPr>
        <p:txBody>
          <a:bodyPr wrap="none" rtlCol="0">
            <a:spAutoFit/>
          </a:bodyPr>
          <a:lstStyle/>
          <a:p>
            <a:r>
              <a:rPr lang="zh-CN" altLang="en-US" sz="2000" dirty="0" smtClean="0">
                <a:latin typeface="+mn-ea"/>
                <a:ea typeface="+mn-ea"/>
              </a:rPr>
              <a:t>这是一个 非 常系数的递推关系</a:t>
            </a:r>
            <a:endParaRPr lang="zh-CN" altLang="en-US" sz="2000" dirty="0">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5267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652674">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652674">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65267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2578"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A3C89B98-BE07-4188-A129-117E83197C94}"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52579"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CAB50DB5-98D1-4308-BE2D-7CC2D120910E}" type="slidenum">
              <a:rPr kumimoji="0" lang="en-US" altLang="zh-CN" sz="1400">
                <a:ea typeface="宋体" panose="02010600030101010101" pitchFamily="2" charset="-122"/>
              </a:rPr>
              <a:pPr/>
              <a:t>173</a:t>
            </a:fld>
            <a:endParaRPr kumimoji="0" lang="en-US" altLang="zh-CN" sz="1400">
              <a:ea typeface="宋体" panose="02010600030101010101" pitchFamily="2" charset="-122"/>
            </a:endParaRPr>
          </a:p>
        </p:txBody>
      </p:sp>
      <mc:AlternateContent xmlns:mc="http://schemas.openxmlformats.org/markup-compatibility/2006" xmlns:a14="http://schemas.microsoft.com/office/drawing/2010/main">
        <mc:Choice Requires="a14">
          <p:sp>
            <p:nvSpPr>
              <p:cNvPr id="152580" name="Rectangle 2"/>
              <p:cNvSpPr>
                <a:spLocks noGrp="1" noChangeArrowheads="1"/>
              </p:cNvSpPr>
              <p:nvPr>
                <p:ph type="body" idx="1"/>
              </p:nvPr>
            </p:nvSpPr>
            <p:spPr>
              <a:xfrm>
                <a:off x="107504" y="1340795"/>
                <a:ext cx="8712968" cy="4464468"/>
              </a:xfrm>
            </p:spPr>
            <p:txBody>
              <a:bodyPr/>
              <a:lstStyle/>
              <a:p>
                <a:pPr marL="571500" indent="-571500" algn="just" eaLnBrk="1" hangingPunct="1">
                  <a:buSzTx/>
                  <a:buFont typeface="Wingdings" panose="05000000000000000000" pitchFamily="2" charset="2"/>
                  <a:buChar char="§"/>
                </a:pPr>
                <a14:m>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𝐷</m:t>
                        </m:r>
                      </m:e>
                      <m:sub>
                        <m:r>
                          <a:rPr lang="zh-CN" altLang="en-US" i="1">
                            <a:solidFill>
                              <a:srgbClr val="000000"/>
                            </a:solidFill>
                            <a:latin typeface="Cambria Math" panose="02040503050406030204" pitchFamily="18" charset="0"/>
                          </a:rPr>
                          <m:t>𝑛</m:t>
                        </m:r>
                      </m:sub>
                    </m:sSub>
                    <m:r>
                      <a:rPr lang="zh-CN" altLang="en-US" i="1" smtClean="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𝐷</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𝐷</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oMath>
                </a14:m>
                <a:endParaRPr lang="zh-CN" altLang="zh-CN" dirty="0">
                  <a:latin typeface="黑体" panose="02010609060101010101" pitchFamily="49" charset="-122"/>
                </a:endParaRPr>
              </a:p>
            </p:txBody>
          </p:sp>
        </mc:Choice>
        <mc:Fallback xmlns="">
          <p:sp>
            <p:nvSpPr>
              <p:cNvPr id="152580" name="Rectangle 2"/>
              <p:cNvSpPr>
                <a:spLocks noGrp="1" noRot="1" noChangeAspect="1" noMove="1" noResize="1" noEditPoints="1" noAdjustHandles="1" noChangeArrowheads="1" noChangeShapeType="1" noTextEdit="1"/>
              </p:cNvSpPr>
              <p:nvPr>
                <p:ph type="body" idx="1"/>
              </p:nvPr>
            </p:nvSpPr>
            <p:spPr>
              <a:xfrm>
                <a:off x="107504" y="1340795"/>
                <a:ext cx="8712968" cy="4464468"/>
              </a:xfrm>
              <a:blipFill>
                <a:blip r:embed="rId2"/>
                <a:stretch>
                  <a:fillRect/>
                </a:stretch>
              </a:blipFill>
            </p:spPr>
            <p:txBody>
              <a:bodyPr/>
              <a:lstStyle/>
              <a:p>
                <a:r>
                  <a:rPr lang="zh-CN" altLang="en-US">
                    <a:noFill/>
                  </a:rPr>
                  <a:t> </a:t>
                </a:r>
              </a:p>
            </p:txBody>
          </p:sp>
        </mc:Fallback>
      </mc:AlternateContent>
      <p:sp>
        <p:nvSpPr>
          <p:cNvPr id="152581" name="Rectangle 3"/>
          <p:cNvSpPr>
            <a:spLocks noGrp="1" noChangeArrowheads="1"/>
          </p:cNvSpPr>
          <p:nvPr>
            <p:ph type="title"/>
          </p:nvPr>
        </p:nvSpPr>
        <p:spPr>
          <a:xfrm>
            <a:off x="1295400" y="152400"/>
            <a:ext cx="6386513" cy="882650"/>
          </a:xfrm>
          <a:noFill/>
        </p:spPr>
        <p:txBody>
          <a:bodyPr/>
          <a:lstStyle/>
          <a:p>
            <a:pPr eaLnBrk="1" hangingPunct="1"/>
            <a:r>
              <a:rPr lang="zh-CN" altLang="en-US"/>
              <a:t>应用举例</a:t>
            </a:r>
          </a:p>
        </p:txBody>
      </p:sp>
      <p:sp>
        <p:nvSpPr>
          <p:cNvPr id="152582"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2583"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2584"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2585"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2586"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2587"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2588"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2589"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2590"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2591" name="Rectangle 13"/>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2592" name="Rectangle 15"/>
          <p:cNvSpPr>
            <a:spLocks noChangeArrowheads="1"/>
          </p:cNvSpPr>
          <p:nvPr/>
        </p:nvSpPr>
        <p:spPr bwMode="auto">
          <a:xfrm>
            <a:off x="0" y="2957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52593" name="Object 16"/>
              <p:cNvSpPr txBox="1"/>
              <p:nvPr/>
            </p:nvSpPr>
            <p:spPr bwMode="auto">
              <a:xfrm>
                <a:off x="594949" y="2016907"/>
                <a:ext cx="7088469" cy="97764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𝐷</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𝐷</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𝐷</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𝐷</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52593" name="Object 16"/>
              <p:cNvSpPr txBox="1">
                <a:spLocks noRot="1" noChangeAspect="1" noMove="1" noResize="1" noEditPoints="1" noAdjustHandles="1" noChangeArrowheads="1" noChangeShapeType="1" noTextEdit="1"/>
              </p:cNvSpPr>
              <p:nvPr/>
            </p:nvSpPr>
            <p:spPr bwMode="auto">
              <a:xfrm>
                <a:off x="594949" y="2016907"/>
                <a:ext cx="7088469" cy="977647"/>
              </a:xfrm>
              <a:prstGeom prst="rect">
                <a:avLst/>
              </a:prstGeom>
              <a:blipFill>
                <a:blip r:embed="rId3"/>
                <a:stretch>
                  <a:fillRect l="-258"/>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48595" name="Object 19"/>
              <p:cNvSpPr txBox="1"/>
              <p:nvPr/>
            </p:nvSpPr>
            <p:spPr bwMode="auto">
              <a:xfrm>
                <a:off x="2137995" y="4019138"/>
                <a:ext cx="7272808" cy="1570101"/>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smtClean="0">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𝐷</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−2</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𝐷</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oMath>
                  </m:oMathPara>
                </a14:m>
                <a:endParaRPr lang="en-US" altLang="zh-CN" i="1" dirty="0">
                  <a:solidFill>
                    <a:srgbClr val="0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p>
                      </m:sSup>
                    </m:oMath>
                  </m:oMathPara>
                </a14:m>
                <a:endParaRPr lang="en-US" altLang="zh-CN" i="1" dirty="0">
                  <a:solidFill>
                    <a:srgbClr val="0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sup>
                      </m:sSup>
                    </m:oMath>
                  </m:oMathPara>
                </a14:m>
                <a:endParaRPr lang="zh-CN" altLang="en-US" dirty="0"/>
              </a:p>
            </p:txBody>
          </p:sp>
        </mc:Choice>
        <mc:Fallback xmlns="">
          <p:sp>
            <p:nvSpPr>
              <p:cNvPr id="10648595" name="Object 19"/>
              <p:cNvSpPr txBox="1">
                <a:spLocks noRot="1" noChangeAspect="1" noMove="1" noResize="1" noEditPoints="1" noAdjustHandles="1" noChangeArrowheads="1" noChangeShapeType="1" noTextEdit="1"/>
              </p:cNvSpPr>
              <p:nvPr/>
            </p:nvSpPr>
            <p:spPr bwMode="auto">
              <a:xfrm>
                <a:off x="2137995" y="4019138"/>
                <a:ext cx="7272808" cy="1570101"/>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48596" name="Object 20"/>
              <p:cNvSpPr txBox="1"/>
              <p:nvPr/>
            </p:nvSpPr>
            <p:spPr bwMode="auto">
              <a:xfrm>
                <a:off x="2137995" y="2827035"/>
                <a:ext cx="5612098" cy="106870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𝐷</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𝐷</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−3</m:t>
                          </m:r>
                        </m:sub>
                      </m:sSub>
                      <m:r>
                        <a:rPr lang="zh-CN" altLang="en-US" i="1">
                          <a:solidFill>
                            <a:srgbClr val="000000"/>
                          </a:solidFill>
                          <a:latin typeface="Cambria Math" panose="02040503050406030204" pitchFamily="18" charset="0"/>
                        </a:rPr>
                        <m:t>)</m:t>
                      </m:r>
                    </m:oMath>
                    <m:oMath xmlns:m="http://schemas.openxmlformats.org/officeDocument/2006/math">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648596" name="Object 20"/>
              <p:cNvSpPr txBox="1">
                <a:spLocks noRot="1" noChangeAspect="1" noMove="1" noResize="1" noEditPoints="1" noAdjustHandles="1" noChangeArrowheads="1" noChangeShapeType="1" noTextEdit="1"/>
              </p:cNvSpPr>
              <p:nvPr/>
            </p:nvSpPr>
            <p:spPr bwMode="auto">
              <a:xfrm>
                <a:off x="2137995" y="2827035"/>
                <a:ext cx="5612098" cy="1068707"/>
              </a:xfrm>
              <a:prstGeom prst="rect">
                <a:avLst/>
              </a:prstGeom>
              <a:blipFill>
                <a:blip r:embed="rId5"/>
                <a:stretch>
                  <a:fillRect/>
                </a:stretch>
              </a:blipFill>
              <a:ln>
                <a:noFill/>
              </a:ln>
            </p:spPr>
            <p:txBody>
              <a:bodyPr/>
              <a:lstStyle/>
              <a:p>
                <a:r>
                  <a:rPr lang="zh-CN" altLang="en-US">
                    <a:noFill/>
                  </a:rPr>
                  <a:t> </a:t>
                </a:r>
              </a:p>
            </p:txBody>
          </p:sp>
        </mc:Fallback>
      </mc:AlternateContent>
      <p:sp>
        <p:nvSpPr>
          <p:cNvPr id="152596" name="Rectangle 22"/>
          <p:cNvSpPr>
            <a:spLocks noChangeArrowheads="1"/>
          </p:cNvSpPr>
          <p:nvPr/>
        </p:nvSpPr>
        <p:spPr bwMode="auto">
          <a:xfrm>
            <a:off x="0" y="28432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2578"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A3C89B98-BE07-4188-A129-117E83197C94}"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52579"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CAB50DB5-98D1-4308-BE2D-7CC2D120910E}" type="slidenum">
              <a:rPr kumimoji="0" lang="en-US" altLang="zh-CN" sz="1400">
                <a:ea typeface="宋体" panose="02010600030101010101" pitchFamily="2" charset="-122"/>
              </a:rPr>
              <a:pPr/>
              <a:t>174</a:t>
            </a:fld>
            <a:endParaRPr kumimoji="0" lang="en-US" altLang="zh-CN" sz="1400">
              <a:ea typeface="宋体" panose="02010600030101010101" pitchFamily="2" charset="-122"/>
            </a:endParaRPr>
          </a:p>
        </p:txBody>
      </p:sp>
      <p:sp>
        <p:nvSpPr>
          <p:cNvPr id="152580" name="Rectangle 2"/>
          <p:cNvSpPr>
            <a:spLocks noGrp="1" noChangeArrowheads="1"/>
          </p:cNvSpPr>
          <p:nvPr>
            <p:ph type="body" idx="1"/>
          </p:nvPr>
        </p:nvSpPr>
        <p:spPr>
          <a:xfrm>
            <a:off x="107504" y="1340795"/>
            <a:ext cx="8712968" cy="4896518"/>
          </a:xfrm>
        </p:spPr>
        <p:txBody>
          <a:bodyPr/>
          <a:lstStyle/>
          <a:p>
            <a:pPr marL="0" indent="0" algn="just" eaLnBrk="1" hangingPunct="1">
              <a:buSzTx/>
              <a:buNone/>
            </a:pPr>
            <a:r>
              <a:rPr lang="en-US" altLang="zh-CN" dirty="0" smtClean="0">
                <a:latin typeface="黑体" panose="02010609060101010101" pitchFamily="49" charset="-122"/>
              </a:rPr>
              <a:t> </a:t>
            </a:r>
            <a:endParaRPr lang="zh-CN" altLang="zh-CN" dirty="0">
              <a:latin typeface="黑体" panose="02010609060101010101" pitchFamily="49" charset="-122"/>
            </a:endParaRPr>
          </a:p>
        </p:txBody>
      </p:sp>
      <p:sp>
        <p:nvSpPr>
          <p:cNvPr id="152581" name="Rectangle 3"/>
          <p:cNvSpPr>
            <a:spLocks noGrp="1" noChangeArrowheads="1"/>
          </p:cNvSpPr>
          <p:nvPr>
            <p:ph type="title"/>
          </p:nvPr>
        </p:nvSpPr>
        <p:spPr>
          <a:xfrm>
            <a:off x="1295400" y="152400"/>
            <a:ext cx="6386513" cy="882650"/>
          </a:xfrm>
          <a:noFill/>
        </p:spPr>
        <p:txBody>
          <a:bodyPr/>
          <a:lstStyle/>
          <a:p>
            <a:pPr eaLnBrk="1" hangingPunct="1"/>
            <a:r>
              <a:rPr lang="zh-CN" altLang="en-US"/>
              <a:t>应用举例</a:t>
            </a:r>
          </a:p>
        </p:txBody>
      </p:sp>
      <p:sp>
        <p:nvSpPr>
          <p:cNvPr id="152582"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2583"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2584"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2585"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2586"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2587"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2588"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2589"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2590"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2591" name="Rectangle 13"/>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2592" name="Rectangle 15"/>
          <p:cNvSpPr>
            <a:spLocks noChangeArrowheads="1"/>
          </p:cNvSpPr>
          <p:nvPr/>
        </p:nvSpPr>
        <p:spPr bwMode="auto">
          <a:xfrm>
            <a:off x="0" y="2957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2596" name="Rectangle 22"/>
          <p:cNvSpPr>
            <a:spLocks noChangeArrowheads="1"/>
          </p:cNvSpPr>
          <p:nvPr/>
        </p:nvSpPr>
        <p:spPr bwMode="auto">
          <a:xfrm>
            <a:off x="0" y="28432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48597" name="Object 21"/>
              <p:cNvSpPr txBox="1"/>
              <p:nvPr/>
            </p:nvSpPr>
            <p:spPr bwMode="auto">
              <a:xfrm>
                <a:off x="914400" y="3842198"/>
                <a:ext cx="6120680" cy="206389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smtClean="0">
                          <a:solidFill>
                            <a:srgbClr val="000000"/>
                          </a:solidFill>
                          <a:latin typeface="Cambria Math" panose="02040503050406030204" pitchFamily="18" charset="0"/>
                        </a:rPr>
                        <m:t>=</m:t>
                      </m:r>
                      <m:r>
                        <a:rPr lang="zh-CN" altLang="en-US" i="1" smtClean="0">
                          <a:solidFill>
                            <a:srgbClr val="000000"/>
                          </a:solidFill>
                          <a:latin typeface="Cambria Math" panose="02040503050406030204" pitchFamily="18" charset="0"/>
                        </a:rPr>
                        <m:t>𝑛</m:t>
                      </m:r>
                      <m:r>
                        <a:rPr lang="zh-CN" altLang="en-US" i="1" smtClean="0">
                          <a:solidFill>
                            <a:srgbClr val="000000"/>
                          </a:solidFill>
                          <a:latin typeface="Cambria Math" panose="02040503050406030204" pitchFamily="18" charset="0"/>
                        </a:rPr>
                        <m:t>!</m:t>
                      </m:r>
                      <m:d>
                        <m:dPr>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3!</m:t>
                              </m:r>
                            </m:den>
                          </m:f>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sup>
                          </m:sSup>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den>
                          </m:f>
                        </m:e>
                      </m:d>
                    </m:oMath>
                  </m:oMathPara>
                </a14:m>
                <a:endParaRPr lang="en-US" altLang="zh-CN" i="1" dirty="0">
                  <a:solidFill>
                    <a:srgbClr val="0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1−</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1!</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3!</m:t>
                              </m:r>
                            </m:den>
                          </m:f>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sup>
                          </m:sSup>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den>
                          </m:f>
                        </m:e>
                      </m:d>
                    </m:oMath>
                  </m:oMathPara>
                </a14:m>
                <a:endParaRPr lang="zh-CN" altLang="en-US" dirty="0"/>
              </a:p>
            </p:txBody>
          </p:sp>
        </mc:Choice>
        <mc:Fallback xmlns="">
          <p:sp>
            <p:nvSpPr>
              <p:cNvPr id="10648597" name="Object 21"/>
              <p:cNvSpPr txBox="1">
                <a:spLocks noRot="1" noChangeAspect="1" noMove="1" noResize="1" noEditPoints="1" noAdjustHandles="1" noChangeArrowheads="1" noChangeShapeType="1" noTextEdit="1"/>
              </p:cNvSpPr>
              <p:nvPr/>
            </p:nvSpPr>
            <p:spPr bwMode="auto">
              <a:xfrm>
                <a:off x="914400" y="3842198"/>
                <a:ext cx="6120680" cy="2063898"/>
              </a:xfrm>
              <a:prstGeom prst="rect">
                <a:avLst/>
              </a:prstGeom>
              <a:blipFill>
                <a:blip r:embed="rId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48599" name="Object 23"/>
              <p:cNvSpPr txBox="1"/>
              <p:nvPr/>
            </p:nvSpPr>
            <p:spPr bwMode="auto">
              <a:xfrm>
                <a:off x="540708" y="1861708"/>
                <a:ext cx="3960242" cy="74929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𝐷</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𝐷</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sup>
                      </m:sSup>
                    </m:oMath>
                  </m:oMathPara>
                </a14:m>
                <a:endParaRPr lang="zh-CN" altLang="en-US" dirty="0"/>
              </a:p>
            </p:txBody>
          </p:sp>
        </mc:Choice>
        <mc:Fallback xmlns="">
          <p:sp>
            <p:nvSpPr>
              <p:cNvPr id="10648599" name="Object 23"/>
              <p:cNvSpPr txBox="1">
                <a:spLocks noRot="1" noChangeAspect="1" noMove="1" noResize="1" noEditPoints="1" noAdjustHandles="1" noChangeArrowheads="1" noChangeShapeType="1" noTextEdit="1"/>
              </p:cNvSpPr>
              <p:nvPr/>
            </p:nvSpPr>
            <p:spPr bwMode="auto">
              <a:xfrm>
                <a:off x="540708" y="1861708"/>
                <a:ext cx="3960242" cy="749295"/>
              </a:xfrm>
              <a:prstGeom prst="rect">
                <a:avLst/>
              </a:prstGeom>
              <a:blipFill>
                <a:blip r:embed="rId3"/>
                <a:stretch>
                  <a:fillRect l="-462"/>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48602" name="Object 26"/>
              <p:cNvSpPr txBox="1"/>
              <p:nvPr/>
            </p:nvSpPr>
            <p:spPr bwMode="auto">
              <a:xfrm>
                <a:off x="950817" y="2539553"/>
                <a:ext cx="5750247" cy="6477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𝐷</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sup>
                      </m:sSup>
                    </m:oMath>
                  </m:oMathPara>
                </a14:m>
                <a:endParaRPr lang="zh-CN" altLang="en-US" dirty="0"/>
              </a:p>
            </p:txBody>
          </p:sp>
        </mc:Choice>
        <mc:Fallback xmlns="">
          <p:sp>
            <p:nvSpPr>
              <p:cNvPr id="10648602" name="Object 26"/>
              <p:cNvSpPr txBox="1">
                <a:spLocks noRot="1" noChangeAspect="1" noMove="1" noResize="1" noEditPoints="1" noAdjustHandles="1" noChangeArrowheads="1" noChangeShapeType="1" noTextEdit="1"/>
              </p:cNvSpPr>
              <p:nvPr/>
            </p:nvSpPr>
            <p:spPr bwMode="auto">
              <a:xfrm>
                <a:off x="950817" y="2539553"/>
                <a:ext cx="5750247" cy="647700"/>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48606" name="Object 30"/>
              <p:cNvSpPr txBox="1"/>
              <p:nvPr/>
            </p:nvSpPr>
            <p:spPr bwMode="auto">
              <a:xfrm>
                <a:off x="914400" y="3167063"/>
                <a:ext cx="6913388" cy="6477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−1)⋯3</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𝐷</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sup>
                      </m:sSup>
                    </m:oMath>
                  </m:oMathPara>
                </a14:m>
                <a:endParaRPr lang="zh-CN" altLang="en-US" dirty="0"/>
              </a:p>
            </p:txBody>
          </p:sp>
        </mc:Choice>
        <mc:Fallback xmlns="">
          <p:sp>
            <p:nvSpPr>
              <p:cNvPr id="10648606" name="Object 30"/>
              <p:cNvSpPr txBox="1">
                <a:spLocks noRot="1" noChangeAspect="1" noMove="1" noResize="1" noEditPoints="1" noAdjustHandles="1" noChangeArrowheads="1" noChangeShapeType="1" noTextEdit="1"/>
              </p:cNvSpPr>
              <p:nvPr/>
            </p:nvSpPr>
            <p:spPr bwMode="auto">
              <a:xfrm>
                <a:off x="914400" y="3167063"/>
                <a:ext cx="6913388" cy="647700"/>
              </a:xfrm>
              <a:prstGeom prst="rect">
                <a:avLst/>
              </a:prstGeom>
              <a:blipFill>
                <a:blip r:embed="rId5"/>
                <a:stretch>
                  <a:fillRect/>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32039383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02"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8115A9D1-6BFD-4565-B487-C28610FD8A1F}"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53603"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D3EB4FCD-A7CB-4829-B6ED-74A88692FCFC}" type="slidenum">
              <a:rPr kumimoji="0" lang="en-US" altLang="zh-CN" sz="1400">
                <a:ea typeface="宋体" panose="02010600030101010101" pitchFamily="2" charset="-122"/>
              </a:rPr>
              <a:pPr/>
              <a:t>175</a:t>
            </a:fld>
            <a:endParaRPr kumimoji="0" lang="en-US" altLang="zh-CN" sz="1400">
              <a:ea typeface="宋体" panose="02010600030101010101" pitchFamily="2" charset="-122"/>
            </a:endParaRPr>
          </a:p>
        </p:txBody>
      </p:sp>
      <p:sp>
        <p:nvSpPr>
          <p:cNvPr id="10649602" name="Rectangle 2"/>
          <p:cNvSpPr>
            <a:spLocks noGrp="1" noChangeArrowheads="1"/>
          </p:cNvSpPr>
          <p:nvPr>
            <p:ph type="body" idx="1"/>
          </p:nvPr>
        </p:nvSpPr>
        <p:spPr>
          <a:xfrm>
            <a:off x="268288" y="1501775"/>
            <a:ext cx="8696325" cy="4670425"/>
          </a:xfrm>
        </p:spPr>
        <p:txBody>
          <a:bodyPr/>
          <a:lstStyle/>
          <a:p>
            <a:pPr marL="571500" indent="-571500" eaLnBrk="1" hangingPunct="1"/>
            <a:r>
              <a:rPr lang="zh-CN" altLang="en-US" dirty="0">
                <a:latin typeface="黑体" panose="02010609060101010101" pitchFamily="49" charset="-122"/>
              </a:rPr>
              <a:t>例</a:t>
            </a:r>
            <a:r>
              <a:rPr lang="en-US" altLang="zh-CN" dirty="0">
                <a:latin typeface="黑体" panose="02010609060101010101" pitchFamily="49" charset="-122"/>
              </a:rPr>
              <a:t>2.65 </a:t>
            </a:r>
            <a:r>
              <a:rPr lang="zh-CN" altLang="en-US" dirty="0">
                <a:latin typeface="黑体" panose="02010609060101010101" pitchFamily="49" charset="-122"/>
              </a:rPr>
              <a:t>数</a:t>
            </a:r>
            <a:r>
              <a:rPr lang="en-US" altLang="zh-CN" dirty="0">
                <a:latin typeface="黑体" panose="02010609060101010101" pitchFamily="49" charset="-122"/>
              </a:rPr>
              <a:t>1</a:t>
            </a:r>
            <a:r>
              <a:rPr lang="zh-CN" altLang="en-US" dirty="0">
                <a:latin typeface="黑体" panose="02010609060101010101" pitchFamily="49" charset="-122"/>
              </a:rPr>
              <a:t>，</a:t>
            </a:r>
            <a:r>
              <a:rPr lang="en-US" altLang="zh-CN" dirty="0">
                <a:latin typeface="黑体" panose="02010609060101010101" pitchFamily="49" charset="-122"/>
              </a:rPr>
              <a:t>2</a:t>
            </a:r>
            <a:r>
              <a:rPr lang="zh-CN" altLang="en-US" dirty="0">
                <a:latin typeface="黑体" panose="02010609060101010101" pitchFamily="49" charset="-122"/>
              </a:rPr>
              <a:t>，</a:t>
            </a:r>
            <a:r>
              <a:rPr lang="en-US" altLang="zh-CN" dirty="0">
                <a:latin typeface="黑体" panose="02010609060101010101" pitchFamily="49" charset="-122"/>
              </a:rPr>
              <a:t>3</a:t>
            </a:r>
            <a:r>
              <a:rPr lang="zh-CN" altLang="en-US" dirty="0">
                <a:latin typeface="黑体" panose="02010609060101010101" pitchFamily="49" charset="-122"/>
              </a:rPr>
              <a:t>，</a:t>
            </a:r>
            <a:r>
              <a:rPr lang="en-US" altLang="zh-CN" dirty="0">
                <a:latin typeface="Times New Roman" panose="02020603050405020304" pitchFamily="18" charset="0"/>
              </a:rPr>
              <a:t>…</a:t>
            </a:r>
            <a:r>
              <a:rPr lang="zh-CN" altLang="en-US" dirty="0">
                <a:latin typeface="黑体" panose="02010609060101010101" pitchFamily="49" charset="-122"/>
              </a:rPr>
              <a:t>，</a:t>
            </a:r>
            <a:r>
              <a:rPr lang="en-US" altLang="zh-CN" dirty="0">
                <a:latin typeface="黑体" panose="02010609060101010101" pitchFamily="49" charset="-122"/>
              </a:rPr>
              <a:t>9</a:t>
            </a:r>
            <a:r>
              <a:rPr lang="zh-CN" altLang="en-US" dirty="0">
                <a:latin typeface="黑体" panose="02010609060101010101" pitchFamily="49" charset="-122"/>
              </a:rPr>
              <a:t>的全排列中，求偶数在原来位置上，其余都不在原来位置上的错排数目。</a:t>
            </a:r>
          </a:p>
          <a:p>
            <a:pPr marL="571500" indent="-571500" eaLnBrk="1" hangingPunct="1">
              <a:buFont typeface="Wingdings" panose="05000000000000000000" pitchFamily="2" charset="2"/>
              <a:buNone/>
            </a:pPr>
            <a:r>
              <a:rPr lang="zh-CN" altLang="en-US" dirty="0"/>
              <a:t>      解 所求数目为</a:t>
            </a:r>
          </a:p>
          <a:p>
            <a:pPr marL="571500" indent="-571500" algn="just" eaLnBrk="1" hangingPunct="1">
              <a:buSzTx/>
              <a:buFont typeface="Wingdings" panose="05000000000000000000" pitchFamily="2" charset="2"/>
              <a:buNone/>
            </a:pPr>
            <a:r>
              <a:rPr lang="zh-CN" altLang="en-US" dirty="0"/>
              <a:t> </a:t>
            </a:r>
          </a:p>
        </p:txBody>
      </p:sp>
      <p:sp>
        <p:nvSpPr>
          <p:cNvPr id="153605" name="Rectangle 3"/>
          <p:cNvSpPr>
            <a:spLocks noGrp="1" noChangeArrowheads="1"/>
          </p:cNvSpPr>
          <p:nvPr>
            <p:ph type="title"/>
          </p:nvPr>
        </p:nvSpPr>
        <p:spPr>
          <a:xfrm>
            <a:off x="1295400" y="152400"/>
            <a:ext cx="6386513" cy="882650"/>
          </a:xfrm>
          <a:noFill/>
        </p:spPr>
        <p:txBody>
          <a:bodyPr/>
          <a:lstStyle/>
          <a:p>
            <a:pPr eaLnBrk="1" hangingPunct="1"/>
            <a:r>
              <a:rPr lang="zh-CN" altLang="en-US" dirty="0"/>
              <a:t>应用举例</a:t>
            </a:r>
          </a:p>
        </p:txBody>
      </p:sp>
      <p:sp>
        <p:nvSpPr>
          <p:cNvPr id="153606"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3607"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3608"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3609"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3610"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3611"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3612"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3613"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3614"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3615" name="Rectangle 13"/>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3616" name="Rectangle 15"/>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49614" name="Object 14"/>
              <p:cNvSpPr txBox="1"/>
              <p:nvPr/>
            </p:nvSpPr>
            <p:spPr bwMode="auto">
              <a:xfrm>
                <a:off x="1547813" y="3068638"/>
                <a:ext cx="6696595" cy="158449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𝐷</m:t>
                          </m:r>
                        </m:e>
                        <m:sub>
                          <m:r>
                            <a:rPr lang="zh-CN" altLang="en-US" i="1">
                              <a:solidFill>
                                <a:srgbClr val="000000"/>
                              </a:solidFill>
                              <a:latin typeface="Cambria Math" panose="02040503050406030204" pitchFamily="18" charset="0"/>
                            </a:rPr>
                            <m:t>5</m:t>
                          </m:r>
                        </m:sub>
                      </m:sSub>
                      <m:r>
                        <a:rPr lang="zh-CN" altLang="en-US" i="1">
                          <a:solidFill>
                            <a:srgbClr val="000000"/>
                          </a:solidFill>
                          <a:latin typeface="Cambria Math" panose="02040503050406030204" pitchFamily="18" charset="0"/>
                        </a:rPr>
                        <m:t>=5!</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1−</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1!</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3!</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4!</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5!</m:t>
                              </m:r>
                            </m:den>
                          </m:f>
                        </m:e>
                      </m:d>
                      <m:r>
                        <a:rPr lang="zh-CN" altLang="en-US" i="1">
                          <a:solidFill>
                            <a:srgbClr val="000000"/>
                          </a:solidFill>
                          <a:latin typeface="Cambria Math" panose="02040503050406030204" pitchFamily="18" charset="0"/>
                        </a:rPr>
                        <m:t>=44</m:t>
                      </m:r>
                    </m:oMath>
                  </m:oMathPara>
                </a14:m>
                <a:endParaRPr lang="zh-CN" altLang="en-US" dirty="0"/>
              </a:p>
            </p:txBody>
          </p:sp>
        </mc:Choice>
        <mc:Fallback xmlns="">
          <p:sp>
            <p:nvSpPr>
              <p:cNvPr id="10649614" name="Object 14"/>
              <p:cNvSpPr txBox="1">
                <a:spLocks noRot="1" noChangeAspect="1" noMove="1" noResize="1" noEditPoints="1" noAdjustHandles="1" noChangeArrowheads="1" noChangeShapeType="1" noTextEdit="1"/>
              </p:cNvSpPr>
              <p:nvPr/>
            </p:nvSpPr>
            <p:spPr bwMode="auto">
              <a:xfrm>
                <a:off x="1547813" y="3068638"/>
                <a:ext cx="6696595" cy="1584498"/>
              </a:xfrm>
              <a:prstGeom prst="rect">
                <a:avLst/>
              </a:prstGeom>
              <a:blipFill>
                <a:blip r:embed="rId2"/>
                <a:stretch>
                  <a:fillRect/>
                </a:stretch>
              </a:blipFill>
              <a:ln>
                <a:noFill/>
              </a:ln>
            </p:spPr>
            <p:txBody>
              <a:bodyPr/>
              <a:lstStyle/>
              <a:p>
                <a:r>
                  <a:rPr lang="zh-CN" altLang="en-US">
                    <a:noFill/>
                  </a:rPr>
                  <a:t> </a:t>
                </a:r>
              </a:p>
            </p:txBody>
          </p:sp>
        </mc:Fallback>
      </mc:AlternateContent>
      <p:sp>
        <p:nvSpPr>
          <p:cNvPr id="2" name="文本框 1"/>
          <p:cNvSpPr txBox="1"/>
          <p:nvPr/>
        </p:nvSpPr>
        <p:spPr>
          <a:xfrm>
            <a:off x="827584" y="4653136"/>
            <a:ext cx="5346335" cy="369332"/>
          </a:xfrm>
          <a:prstGeom prst="rect">
            <a:avLst/>
          </a:prstGeom>
          <a:noFill/>
        </p:spPr>
        <p:txBody>
          <a:bodyPr wrap="none" rtlCol="0">
            <a:spAutoFit/>
          </a:bodyPr>
          <a:lstStyle/>
          <a:p>
            <a:r>
              <a:rPr lang="zh-CN" altLang="en-US" sz="1800" dirty="0" smtClean="0">
                <a:latin typeface="+mn-ea"/>
                <a:ea typeface="+mn-ea"/>
              </a:rPr>
              <a:t>等价于 </a:t>
            </a:r>
            <a:r>
              <a:rPr lang="en-US" altLang="zh-CN" sz="1800" dirty="0" smtClean="0">
                <a:latin typeface="+mn-ea"/>
                <a:ea typeface="+mn-ea"/>
              </a:rPr>
              <a:t>9-4=5 </a:t>
            </a:r>
            <a:r>
              <a:rPr lang="zh-CN" altLang="en-US" sz="1800" dirty="0" smtClean="0">
                <a:latin typeface="+mn-ea"/>
                <a:ea typeface="+mn-ea"/>
              </a:rPr>
              <a:t>个元素的错排，与奇偶无直接关联。</a:t>
            </a:r>
            <a:endParaRPr lang="zh-CN" altLang="en-US" sz="1800" dirty="0">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4960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64960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4626"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9D62B7A2-B243-4D5A-B26B-BF69B22E8C58}"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54627"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58CD52EE-5796-4F4F-8245-20A7455020BC}" type="slidenum">
              <a:rPr kumimoji="0" lang="en-US" altLang="zh-CN" sz="1400">
                <a:ea typeface="宋体" panose="02010600030101010101" pitchFamily="2" charset="-122"/>
              </a:rPr>
              <a:pPr/>
              <a:t>176</a:t>
            </a:fld>
            <a:endParaRPr kumimoji="0" lang="en-US" altLang="zh-CN" sz="1400">
              <a:ea typeface="宋体" panose="02010600030101010101" pitchFamily="2" charset="-122"/>
            </a:endParaRPr>
          </a:p>
        </p:txBody>
      </p:sp>
      <p:sp>
        <p:nvSpPr>
          <p:cNvPr id="154628" name="Rectangle 2"/>
          <p:cNvSpPr>
            <a:spLocks noGrp="1" noChangeArrowheads="1"/>
          </p:cNvSpPr>
          <p:nvPr>
            <p:ph type="body" idx="1"/>
          </p:nvPr>
        </p:nvSpPr>
        <p:spPr>
          <a:xfrm>
            <a:off x="268288" y="1501775"/>
            <a:ext cx="8421687" cy="4670425"/>
          </a:xfrm>
        </p:spPr>
        <p:txBody>
          <a:bodyPr/>
          <a:lstStyle/>
          <a:p>
            <a:pPr marL="571500" indent="-571500" algn="just" eaLnBrk="1" hangingPunct="1">
              <a:buSzTx/>
              <a:buFont typeface="Wingdings" panose="05000000000000000000" pitchFamily="2" charset="2"/>
              <a:buChar char="§"/>
            </a:pPr>
            <a:r>
              <a:rPr lang="en-US" altLang="zh-CN" dirty="0">
                <a:latin typeface="黑体" panose="02010609060101010101" pitchFamily="49" charset="-122"/>
              </a:rPr>
              <a:t>2.51  </a:t>
            </a:r>
          </a:p>
          <a:p>
            <a:pPr marL="571500" indent="-571500" algn="just" eaLnBrk="1" hangingPunct="1">
              <a:buSzTx/>
              <a:buFont typeface="Wingdings" panose="05000000000000000000" pitchFamily="2" charset="2"/>
              <a:buChar char="§"/>
            </a:pPr>
            <a:r>
              <a:rPr lang="en-US" altLang="zh-CN" dirty="0">
                <a:latin typeface="黑体" panose="02010609060101010101" pitchFamily="49" charset="-122"/>
              </a:rPr>
              <a:t>2.60  </a:t>
            </a:r>
          </a:p>
          <a:p>
            <a:pPr marL="571500" indent="-571500" algn="just" eaLnBrk="1" hangingPunct="1">
              <a:buSzTx/>
              <a:buFont typeface="Wingdings" panose="05000000000000000000" pitchFamily="2" charset="2"/>
              <a:buChar char="§"/>
            </a:pPr>
            <a:r>
              <a:rPr lang="en-US" altLang="zh-CN" dirty="0">
                <a:latin typeface="黑体" panose="02010609060101010101" pitchFamily="49" charset="-122"/>
              </a:rPr>
              <a:t>2.78</a:t>
            </a:r>
          </a:p>
        </p:txBody>
      </p:sp>
      <p:sp>
        <p:nvSpPr>
          <p:cNvPr id="154629" name="Rectangle 3"/>
          <p:cNvSpPr>
            <a:spLocks noGrp="1" noChangeArrowheads="1"/>
          </p:cNvSpPr>
          <p:nvPr>
            <p:ph type="title"/>
          </p:nvPr>
        </p:nvSpPr>
        <p:spPr>
          <a:xfrm>
            <a:off x="1295400" y="152400"/>
            <a:ext cx="6386513" cy="882650"/>
          </a:xfrm>
          <a:noFill/>
        </p:spPr>
        <p:txBody>
          <a:bodyPr/>
          <a:lstStyle/>
          <a:p>
            <a:pPr eaLnBrk="1" hangingPunct="1"/>
            <a:r>
              <a:rPr lang="zh-CN" altLang="en-US">
                <a:latin typeface="黑体" panose="02010609060101010101" pitchFamily="49" charset="-122"/>
                <a:ea typeface="黑体" panose="02010609060101010101" pitchFamily="49" charset="-122"/>
              </a:rPr>
              <a:t>习题</a:t>
            </a:r>
          </a:p>
        </p:txBody>
      </p:sp>
      <p:sp>
        <p:nvSpPr>
          <p:cNvPr id="154630"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4631"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4632"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4633"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4634"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4635"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4636"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4637"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4638"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4639" name="Rectangle 13"/>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5650"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89C6FC68-A832-4D4A-951E-42BB0E8B2933}"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55651"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A0603AE1-9904-46D4-BB28-3257D7674D76}" type="slidenum">
              <a:rPr kumimoji="0" lang="en-US" altLang="zh-CN" sz="1400">
                <a:ea typeface="宋体" panose="02010600030101010101" pitchFamily="2" charset="-122"/>
              </a:rPr>
              <a:pPr/>
              <a:t>177</a:t>
            </a:fld>
            <a:endParaRPr kumimoji="0" lang="en-US" altLang="zh-CN" sz="1400">
              <a:ea typeface="宋体" panose="02010600030101010101" pitchFamily="2" charset="-122"/>
            </a:endParaRPr>
          </a:p>
        </p:txBody>
      </p:sp>
      <p:sp>
        <p:nvSpPr>
          <p:cNvPr id="155652" name="Rectangle 2"/>
          <p:cNvSpPr>
            <a:spLocks noGrp="1" noChangeArrowheads="1"/>
          </p:cNvSpPr>
          <p:nvPr>
            <p:ph type="body" idx="1"/>
          </p:nvPr>
        </p:nvSpPr>
        <p:spPr>
          <a:xfrm>
            <a:off x="268288" y="1501775"/>
            <a:ext cx="8421687" cy="4670425"/>
          </a:xfrm>
        </p:spPr>
        <p:txBody>
          <a:bodyPr/>
          <a:lstStyle/>
          <a:p>
            <a:pPr marL="363538" indent="-363538" algn="just" eaLnBrk="1" hangingPunct="1">
              <a:buSzTx/>
              <a:buFont typeface="Wingdings" panose="05000000000000000000" pitchFamily="2" charset="2"/>
              <a:buNone/>
            </a:pPr>
            <a:r>
              <a:rPr lang="en-US" altLang="zh-CN"/>
              <a:t>   </a:t>
            </a:r>
            <a:r>
              <a:rPr lang="zh-CN" altLang="en-US"/>
              <a:t>例 在下列展开式</a:t>
            </a:r>
          </a:p>
          <a:p>
            <a:pPr marL="363538" indent="-363538" algn="just" eaLnBrk="1" hangingPunct="1">
              <a:buSzTx/>
              <a:buFont typeface="Wingdings" panose="05000000000000000000" pitchFamily="2" charset="2"/>
              <a:buNone/>
            </a:pPr>
            <a:endParaRPr lang="zh-CN" altLang="en-US"/>
          </a:p>
          <a:p>
            <a:pPr marL="363538" indent="-363538" algn="just" eaLnBrk="1" hangingPunct="1">
              <a:buSzTx/>
              <a:buFont typeface="Wingdings" panose="05000000000000000000" pitchFamily="2" charset="2"/>
              <a:buNone/>
            </a:pPr>
            <a:endParaRPr lang="zh-CN" altLang="en-US"/>
          </a:p>
          <a:p>
            <a:pPr marL="363538" indent="-363538" algn="just" eaLnBrk="1" hangingPunct="1">
              <a:buSzTx/>
              <a:buFont typeface="Wingdings" panose="05000000000000000000" pitchFamily="2" charset="2"/>
              <a:buNone/>
            </a:pPr>
            <a:endParaRPr lang="zh-CN" altLang="en-US" sz="1600"/>
          </a:p>
          <a:p>
            <a:pPr marL="363538" indent="-363538" algn="just" eaLnBrk="1" hangingPunct="1">
              <a:lnSpc>
                <a:spcPct val="120000"/>
              </a:lnSpc>
              <a:buSzTx/>
              <a:buFont typeface="Wingdings" panose="05000000000000000000" pitchFamily="2" charset="2"/>
              <a:buNone/>
            </a:pPr>
            <a:r>
              <a:rPr lang="zh-CN" altLang="en-US"/>
              <a:t>   中，每项都是               的形式，其中            都是非负整数，且                     。项                 的系数为</a:t>
            </a:r>
          </a:p>
        </p:txBody>
      </p:sp>
      <p:sp>
        <p:nvSpPr>
          <p:cNvPr id="155653" name="Rectangle 3"/>
          <p:cNvSpPr>
            <a:spLocks noGrp="1" noChangeArrowheads="1"/>
          </p:cNvSpPr>
          <p:nvPr>
            <p:ph type="title"/>
          </p:nvPr>
        </p:nvSpPr>
        <p:spPr>
          <a:xfrm>
            <a:off x="1295400" y="152400"/>
            <a:ext cx="6386513" cy="882650"/>
          </a:xfrm>
          <a:noFill/>
        </p:spPr>
        <p:txBody>
          <a:bodyPr/>
          <a:lstStyle/>
          <a:p>
            <a:pPr eaLnBrk="1" hangingPunct="1"/>
            <a:r>
              <a:rPr lang="en-US" altLang="zh-CN" dirty="0"/>
              <a:t>2.14 </a:t>
            </a:r>
            <a:r>
              <a:rPr lang="zh-CN" altLang="en-US" dirty="0"/>
              <a:t>非线性递推关系举例</a:t>
            </a:r>
          </a:p>
        </p:txBody>
      </p:sp>
      <p:sp>
        <p:nvSpPr>
          <p:cNvPr id="155654"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5655"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5656"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5657"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5658"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5659"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5660"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5661"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5662"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5663" name="Rectangle 13"/>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5664" name="Rectangle 15"/>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5665" name="Rectangle 17"/>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5666" name="Rectangle 19"/>
          <p:cNvSpPr>
            <a:spLocks noChangeArrowheads="1"/>
          </p:cNvSpPr>
          <p:nvPr/>
        </p:nvSpPr>
        <p:spPr bwMode="auto">
          <a:xfrm>
            <a:off x="0"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55667" name="Object 18"/>
              <p:cNvSpPr txBox="1"/>
              <p:nvPr/>
            </p:nvSpPr>
            <p:spPr bwMode="auto">
              <a:xfrm>
                <a:off x="539750" y="2133600"/>
                <a:ext cx="7993063" cy="115728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3</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3</m:t>
                          </m:r>
                        </m:sup>
                      </m:sSubSup>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up>
                          <m:r>
                            <a:rPr lang="zh-CN" altLang="en-US" i="1">
                              <a:solidFill>
                                <a:srgbClr val="000000"/>
                              </a:solidFill>
                              <a:latin typeface="Cambria Math" panose="02040503050406030204" pitchFamily="18" charset="0"/>
                            </a:rPr>
                            <m:t>3</m:t>
                          </m:r>
                        </m:sup>
                      </m:sSubSup>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3</m:t>
                          </m:r>
                        </m:sub>
                        <m:sup>
                          <m:r>
                            <a:rPr lang="zh-CN" altLang="en-US" i="1">
                              <a:solidFill>
                                <a:srgbClr val="000000"/>
                              </a:solidFill>
                              <a:latin typeface="Cambria Math" panose="02040503050406030204" pitchFamily="18" charset="0"/>
                            </a:rPr>
                            <m:t>3</m:t>
                          </m:r>
                        </m:sup>
                      </m:sSubSup>
                      <m:r>
                        <a:rPr lang="zh-CN" altLang="en-US" i="1">
                          <a:solidFill>
                            <a:srgbClr val="000000"/>
                          </a:solidFill>
                          <a:latin typeface="Cambria Math" panose="02040503050406030204" pitchFamily="18" charset="0"/>
                        </a:rPr>
                        <m:t>+3</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2</m:t>
                          </m:r>
                        </m:sup>
                      </m:sSub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+3</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2</m:t>
                          </m:r>
                        </m:sup>
                      </m:sSub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3</m:t>
                          </m:r>
                        </m:sub>
                      </m:sSub>
                      <m:r>
                        <a:rPr lang="zh-CN" altLang="en-US" i="1">
                          <a:solidFill>
                            <a:srgbClr val="000000"/>
                          </a:solidFill>
                          <a:latin typeface="Cambria Math" panose="02040503050406030204" pitchFamily="18" charset="0"/>
                        </a:rPr>
                        <m:t>+3</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up>
                          <m:r>
                            <a:rPr lang="zh-CN" altLang="en-US" i="1">
                              <a:solidFill>
                                <a:srgbClr val="000000"/>
                              </a:solidFill>
                              <a:latin typeface="Cambria Math" panose="02040503050406030204" pitchFamily="18" charset="0"/>
                            </a:rPr>
                            <m:t>2</m:t>
                          </m:r>
                        </m:sup>
                      </m:sSubSup>
                    </m:oMath>
                    <m:oMath xmlns:m="http://schemas.openxmlformats.org/officeDocument/2006/math">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+3</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3</m:t>
                          </m:r>
                        </m:sub>
                        <m:sup>
                          <m:r>
                            <a:rPr lang="zh-CN" altLang="en-US" i="1">
                              <a:solidFill>
                                <a:srgbClr val="000000"/>
                              </a:solidFill>
                              <a:latin typeface="Cambria Math" panose="02040503050406030204" pitchFamily="18" charset="0"/>
                            </a:rPr>
                            <m:t>2</m:t>
                          </m:r>
                        </m:sup>
                      </m:sSubSup>
                      <m:r>
                        <a:rPr lang="zh-CN" altLang="en-US" i="1">
                          <a:solidFill>
                            <a:srgbClr val="000000"/>
                          </a:solidFill>
                          <a:latin typeface="Cambria Math" panose="02040503050406030204" pitchFamily="18" charset="0"/>
                        </a:rPr>
                        <m:t>+3</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up>
                          <m:r>
                            <a:rPr lang="zh-CN" altLang="en-US" i="1">
                              <a:solidFill>
                                <a:srgbClr val="000000"/>
                              </a:solidFill>
                              <a:latin typeface="Cambria Math" panose="02040503050406030204" pitchFamily="18" charset="0"/>
                            </a:rPr>
                            <m:t>2</m:t>
                          </m:r>
                        </m:sup>
                      </m:sSub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3</m:t>
                          </m:r>
                        </m:sub>
                      </m:sSub>
                      <m:r>
                        <a:rPr lang="zh-CN" altLang="en-US" i="1">
                          <a:solidFill>
                            <a:srgbClr val="000000"/>
                          </a:solidFill>
                          <a:latin typeface="Cambria Math" panose="02040503050406030204" pitchFamily="18" charset="0"/>
                        </a:rPr>
                        <m:t>+3</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3</m:t>
                          </m:r>
                        </m:sub>
                        <m:sup>
                          <m:r>
                            <a:rPr lang="zh-CN" altLang="en-US" i="1">
                              <a:solidFill>
                                <a:srgbClr val="000000"/>
                              </a:solidFill>
                              <a:latin typeface="Cambria Math" panose="02040503050406030204" pitchFamily="18" charset="0"/>
                            </a:rPr>
                            <m:t>2</m:t>
                          </m:r>
                        </m:sup>
                      </m:sSubSup>
                      <m:r>
                        <a:rPr lang="zh-CN" altLang="en-US" i="1">
                          <a:solidFill>
                            <a:srgbClr val="000000"/>
                          </a:solidFill>
                          <a:latin typeface="Cambria Math" panose="02040503050406030204" pitchFamily="18" charset="0"/>
                        </a:rPr>
                        <m:t>+6</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3</m:t>
                          </m:r>
                        </m:sub>
                      </m:sSub>
                    </m:oMath>
                  </m:oMathPara>
                </a14:m>
                <a:endParaRPr lang="zh-CN" altLang="en-US"/>
              </a:p>
            </p:txBody>
          </p:sp>
        </mc:Choice>
        <mc:Fallback xmlns="">
          <p:sp>
            <p:nvSpPr>
              <p:cNvPr id="155667" name="Object 18"/>
              <p:cNvSpPr txBox="1">
                <a:spLocks noRot="1" noChangeAspect="1" noMove="1" noResize="1" noEditPoints="1" noAdjustHandles="1" noChangeArrowheads="1" noChangeShapeType="1" noTextEdit="1"/>
              </p:cNvSpPr>
              <p:nvPr/>
            </p:nvSpPr>
            <p:spPr bwMode="auto">
              <a:xfrm>
                <a:off x="539750" y="2133600"/>
                <a:ext cx="7993063" cy="1157288"/>
              </a:xfrm>
              <a:prstGeom prst="rect">
                <a:avLst/>
              </a:prstGeom>
              <a:blipFill>
                <a:blip r:embed="rId2"/>
                <a:stretch>
                  <a:fillRect l="-686"/>
                </a:stretch>
              </a:blipFill>
              <a:ln>
                <a:noFill/>
              </a:ln>
            </p:spPr>
            <p:txBody>
              <a:bodyPr/>
              <a:lstStyle/>
              <a:p>
                <a:r>
                  <a:rPr lang="zh-CN" altLang="en-US">
                    <a:noFill/>
                  </a:rPr>
                  <a:t> </a:t>
                </a:r>
              </a:p>
            </p:txBody>
          </p:sp>
        </mc:Fallback>
      </mc:AlternateContent>
      <p:sp>
        <p:nvSpPr>
          <p:cNvPr id="155668" name="Rectangle 21"/>
          <p:cNvSpPr>
            <a:spLocks noChangeArrowheads="1"/>
          </p:cNvSpPr>
          <p:nvPr/>
        </p:nvSpPr>
        <p:spPr bwMode="auto">
          <a:xfrm>
            <a:off x="0" y="32956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55669" name="Object 20"/>
              <p:cNvSpPr txBox="1"/>
              <p:nvPr/>
            </p:nvSpPr>
            <p:spPr bwMode="auto">
              <a:xfrm>
                <a:off x="2916238" y="3357563"/>
                <a:ext cx="1512887" cy="60166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1</m:t>
                              </m:r>
                            </m:sub>
                          </m:sSub>
                        </m:sup>
                      </m:sSubSup>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2</m:t>
                              </m:r>
                            </m:sub>
                          </m:sSub>
                        </m:sup>
                      </m:sSubSup>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3</m:t>
                          </m:r>
                        </m:sub>
                        <m: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3</m:t>
                              </m:r>
                            </m:sub>
                          </m:sSub>
                        </m:sup>
                      </m:sSubSup>
                    </m:oMath>
                  </m:oMathPara>
                </a14:m>
                <a:endParaRPr lang="zh-CN" altLang="en-US"/>
              </a:p>
            </p:txBody>
          </p:sp>
        </mc:Choice>
        <mc:Fallback xmlns="">
          <p:sp>
            <p:nvSpPr>
              <p:cNvPr id="155669" name="Object 20"/>
              <p:cNvSpPr txBox="1">
                <a:spLocks noRot="1" noChangeAspect="1" noMove="1" noResize="1" noEditPoints="1" noAdjustHandles="1" noChangeArrowheads="1" noChangeShapeType="1" noTextEdit="1"/>
              </p:cNvSpPr>
              <p:nvPr/>
            </p:nvSpPr>
            <p:spPr bwMode="auto">
              <a:xfrm>
                <a:off x="2916238" y="3357563"/>
                <a:ext cx="1512887" cy="601662"/>
              </a:xfrm>
              <a:prstGeom prst="rect">
                <a:avLst/>
              </a:prstGeom>
              <a:blipFill>
                <a:blip r:embed="rId3"/>
                <a:stretch>
                  <a:fillRect/>
                </a:stretch>
              </a:blipFill>
              <a:ln>
                <a:noFill/>
              </a:ln>
            </p:spPr>
            <p:txBody>
              <a:bodyPr/>
              <a:lstStyle/>
              <a:p>
                <a:r>
                  <a:rPr lang="zh-CN" altLang="en-US">
                    <a:noFill/>
                  </a:rPr>
                  <a:t> </a:t>
                </a:r>
              </a:p>
            </p:txBody>
          </p:sp>
        </mc:Fallback>
      </mc:AlternateContent>
      <p:sp>
        <p:nvSpPr>
          <p:cNvPr id="155670" name="Rectangle 23"/>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55671" name="Object 22"/>
              <p:cNvSpPr txBox="1"/>
              <p:nvPr/>
            </p:nvSpPr>
            <p:spPr bwMode="auto">
              <a:xfrm>
                <a:off x="6588125" y="3429000"/>
                <a:ext cx="1303338" cy="51752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3</m:t>
                          </m:r>
                        </m:sub>
                      </m:sSub>
                    </m:oMath>
                  </m:oMathPara>
                </a14:m>
                <a:endParaRPr lang="zh-CN" altLang="en-US"/>
              </a:p>
            </p:txBody>
          </p:sp>
        </mc:Choice>
        <mc:Fallback xmlns="">
          <p:sp>
            <p:nvSpPr>
              <p:cNvPr id="155671" name="Object 22"/>
              <p:cNvSpPr txBox="1">
                <a:spLocks noRot="1" noChangeAspect="1" noMove="1" noResize="1" noEditPoints="1" noAdjustHandles="1" noChangeArrowheads="1" noChangeShapeType="1" noTextEdit="1"/>
              </p:cNvSpPr>
              <p:nvPr/>
            </p:nvSpPr>
            <p:spPr bwMode="auto">
              <a:xfrm>
                <a:off x="6588125" y="3429000"/>
                <a:ext cx="1303338" cy="517525"/>
              </a:xfrm>
              <a:prstGeom prst="rect">
                <a:avLst/>
              </a:prstGeom>
              <a:blipFill>
                <a:blip r:embed="rId4"/>
                <a:stretch>
                  <a:fillRect r="-935"/>
                </a:stretch>
              </a:blipFill>
              <a:ln>
                <a:noFill/>
              </a:ln>
            </p:spPr>
            <p:txBody>
              <a:bodyPr/>
              <a:lstStyle/>
              <a:p>
                <a:r>
                  <a:rPr lang="zh-CN" altLang="en-US">
                    <a:noFill/>
                  </a:rPr>
                  <a:t> </a:t>
                </a:r>
              </a:p>
            </p:txBody>
          </p:sp>
        </mc:Fallback>
      </mc:AlternateContent>
      <p:sp>
        <p:nvSpPr>
          <p:cNvPr id="155672" name="Rectangle 25"/>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55673" name="Object 24"/>
              <p:cNvSpPr txBox="1"/>
              <p:nvPr/>
            </p:nvSpPr>
            <p:spPr bwMode="auto">
              <a:xfrm>
                <a:off x="2916238" y="4005263"/>
                <a:ext cx="2166937" cy="496887"/>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3</m:t>
                          </m:r>
                        </m:sub>
                      </m:sSub>
                      <m:r>
                        <a:rPr lang="zh-CN" altLang="en-US" i="1">
                          <a:solidFill>
                            <a:srgbClr val="000000"/>
                          </a:solidFill>
                          <a:latin typeface="Cambria Math" panose="02040503050406030204" pitchFamily="18" charset="0"/>
                        </a:rPr>
                        <m:t>=3</m:t>
                      </m:r>
                    </m:oMath>
                  </m:oMathPara>
                </a14:m>
                <a:endParaRPr lang="zh-CN" altLang="en-US"/>
              </a:p>
            </p:txBody>
          </p:sp>
        </mc:Choice>
        <mc:Fallback xmlns="">
          <p:sp>
            <p:nvSpPr>
              <p:cNvPr id="155673" name="Object 24"/>
              <p:cNvSpPr txBox="1">
                <a:spLocks noRot="1" noChangeAspect="1" noMove="1" noResize="1" noEditPoints="1" noAdjustHandles="1" noChangeArrowheads="1" noChangeShapeType="1" noTextEdit="1"/>
              </p:cNvSpPr>
              <p:nvPr/>
            </p:nvSpPr>
            <p:spPr bwMode="auto">
              <a:xfrm>
                <a:off x="2916238" y="4005263"/>
                <a:ext cx="2166937" cy="496887"/>
              </a:xfrm>
              <a:prstGeom prst="rect">
                <a:avLst/>
              </a:prstGeom>
              <a:blipFill>
                <a:blip r:embed="rId5"/>
                <a:stretch>
                  <a:fillRect/>
                </a:stretch>
              </a:blipFill>
              <a:ln>
                <a:noFill/>
              </a:ln>
            </p:spPr>
            <p:txBody>
              <a:bodyPr/>
              <a:lstStyle/>
              <a:p>
                <a:r>
                  <a:rPr lang="zh-CN" altLang="en-US">
                    <a:noFill/>
                  </a:rPr>
                  <a:t> </a:t>
                </a:r>
              </a:p>
            </p:txBody>
          </p:sp>
        </mc:Fallback>
      </mc:AlternateContent>
      <p:sp>
        <p:nvSpPr>
          <p:cNvPr id="155674" name="Rectangle 27"/>
          <p:cNvSpPr>
            <a:spLocks noChangeArrowheads="1"/>
          </p:cNvSpPr>
          <p:nvPr/>
        </p:nvSpPr>
        <p:spPr bwMode="auto">
          <a:xfrm>
            <a:off x="0" y="32956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55675" name="Object 28"/>
              <p:cNvSpPr txBox="1"/>
              <p:nvPr/>
            </p:nvSpPr>
            <p:spPr bwMode="auto">
              <a:xfrm>
                <a:off x="6084888" y="3860800"/>
                <a:ext cx="1512887" cy="60166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1</m:t>
                              </m:r>
                            </m:sub>
                          </m:sSub>
                        </m:sup>
                      </m:sSubSup>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2</m:t>
                              </m:r>
                            </m:sub>
                          </m:sSub>
                        </m:sup>
                      </m:sSubSup>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3</m:t>
                          </m:r>
                        </m:sub>
                        <m: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3</m:t>
                              </m:r>
                            </m:sub>
                          </m:sSub>
                        </m:sup>
                      </m:sSubSup>
                    </m:oMath>
                  </m:oMathPara>
                </a14:m>
                <a:endParaRPr lang="zh-CN" altLang="en-US"/>
              </a:p>
            </p:txBody>
          </p:sp>
        </mc:Choice>
        <mc:Fallback xmlns="">
          <p:sp>
            <p:nvSpPr>
              <p:cNvPr id="155675" name="Object 28"/>
              <p:cNvSpPr txBox="1">
                <a:spLocks noRot="1" noChangeAspect="1" noMove="1" noResize="1" noEditPoints="1" noAdjustHandles="1" noChangeArrowheads="1" noChangeShapeType="1" noTextEdit="1"/>
              </p:cNvSpPr>
              <p:nvPr/>
            </p:nvSpPr>
            <p:spPr bwMode="auto">
              <a:xfrm>
                <a:off x="6084888" y="3860800"/>
                <a:ext cx="1512887" cy="601663"/>
              </a:xfrm>
              <a:prstGeom prst="rect">
                <a:avLst/>
              </a:prstGeom>
              <a:blipFill>
                <a:blip r:embed="rId6"/>
                <a:stretch>
                  <a:fillRect/>
                </a:stretch>
              </a:blipFill>
              <a:ln>
                <a:noFill/>
              </a:ln>
            </p:spPr>
            <p:txBody>
              <a:bodyPr/>
              <a:lstStyle/>
              <a:p>
                <a:r>
                  <a:rPr lang="zh-CN" altLang="en-US">
                    <a:noFill/>
                  </a:rPr>
                  <a:t> </a:t>
                </a:r>
              </a:p>
            </p:txBody>
          </p:sp>
        </mc:Fallback>
      </mc:AlternateContent>
      <p:sp>
        <p:nvSpPr>
          <p:cNvPr id="155676" name="Rectangle 30"/>
          <p:cNvSpPr>
            <a:spLocks noChangeArrowheads="1"/>
          </p:cNvSpPr>
          <p:nvPr/>
        </p:nvSpPr>
        <p:spPr bwMode="auto">
          <a:xfrm>
            <a:off x="0"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55677" name="Object 29"/>
              <p:cNvSpPr txBox="1"/>
              <p:nvPr/>
            </p:nvSpPr>
            <p:spPr bwMode="auto">
              <a:xfrm>
                <a:off x="3348038" y="4868863"/>
                <a:ext cx="1439862" cy="98266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3!</m:t>
                          </m:r>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3</m:t>
                              </m:r>
                            </m:sub>
                          </m:sSub>
                          <m:r>
                            <a:rPr lang="zh-CN" altLang="en-US" i="1">
                              <a:solidFill>
                                <a:srgbClr val="000000"/>
                              </a:solidFill>
                              <a:latin typeface="Cambria Math" panose="02040503050406030204" pitchFamily="18" charset="0"/>
                            </a:rPr>
                            <m:t>!</m:t>
                          </m:r>
                        </m:den>
                      </m:f>
                    </m:oMath>
                  </m:oMathPara>
                </a14:m>
                <a:endParaRPr lang="zh-CN" altLang="en-US"/>
              </a:p>
            </p:txBody>
          </p:sp>
        </mc:Choice>
        <mc:Fallback xmlns="">
          <p:sp>
            <p:nvSpPr>
              <p:cNvPr id="155677" name="Object 29"/>
              <p:cNvSpPr txBox="1">
                <a:spLocks noRot="1" noChangeAspect="1" noMove="1" noResize="1" noEditPoints="1" noAdjustHandles="1" noChangeArrowheads="1" noChangeShapeType="1" noTextEdit="1"/>
              </p:cNvSpPr>
              <p:nvPr/>
            </p:nvSpPr>
            <p:spPr bwMode="auto">
              <a:xfrm>
                <a:off x="3348038" y="4868863"/>
                <a:ext cx="1439862" cy="982662"/>
              </a:xfrm>
              <a:prstGeom prst="rect">
                <a:avLst/>
              </a:prstGeom>
              <a:blipFill>
                <a:blip r:embed="rId7"/>
                <a:stretch>
                  <a:fillRect/>
                </a:stretch>
              </a:blipFill>
              <a:ln>
                <a:noFill/>
              </a:ln>
            </p:spPr>
            <p:txBody>
              <a:bodyPr/>
              <a:lstStyle/>
              <a:p>
                <a:r>
                  <a:rPr lang="zh-CN" altLang="en-US">
                    <a:noFill/>
                  </a:rPr>
                  <a:t> </a:t>
                </a:r>
              </a:p>
            </p:txBody>
          </p:sp>
        </mc:Fallback>
      </mc:AlternateContent>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6674"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D04042D0-F78C-403F-B444-94E59357F015}"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56675"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FB860BAE-5EC2-4091-A11E-A4DE9578AFE7}" type="slidenum">
              <a:rPr kumimoji="0" lang="en-US" altLang="zh-CN" sz="1400">
                <a:ea typeface="宋体" panose="02010600030101010101" pitchFamily="2" charset="-122"/>
              </a:rPr>
              <a:pPr/>
              <a:t>178</a:t>
            </a:fld>
            <a:endParaRPr kumimoji="0" lang="en-US" altLang="zh-CN" sz="1400">
              <a:ea typeface="宋体" panose="02010600030101010101" pitchFamily="2" charset="-122"/>
            </a:endParaRPr>
          </a:p>
        </p:txBody>
      </p:sp>
      <p:sp>
        <p:nvSpPr>
          <p:cNvPr id="10662914" name="Rectangle 2"/>
          <p:cNvSpPr>
            <a:spLocks noGrp="1" noChangeArrowheads="1"/>
          </p:cNvSpPr>
          <p:nvPr>
            <p:ph type="body" idx="1"/>
          </p:nvPr>
        </p:nvSpPr>
        <p:spPr>
          <a:xfrm>
            <a:off x="268288" y="1501775"/>
            <a:ext cx="8421687" cy="4670425"/>
          </a:xfrm>
        </p:spPr>
        <p:txBody>
          <a:bodyPr/>
          <a:lstStyle/>
          <a:p>
            <a:pPr marL="571500" indent="-571500" algn="just" eaLnBrk="1" hangingPunct="1">
              <a:buSzTx/>
              <a:buFont typeface="Wingdings" panose="05000000000000000000" pitchFamily="2" charset="2"/>
              <a:buChar char="§"/>
            </a:pPr>
            <a:r>
              <a:rPr lang="zh-CN" altLang="en-US" dirty="0"/>
              <a:t>定理 设</a:t>
            </a:r>
            <a:r>
              <a:rPr lang="en-US" altLang="zh-CN" dirty="0">
                <a:latin typeface="黑体" panose="02010609060101010101" pitchFamily="49" charset="-122"/>
              </a:rPr>
              <a:t>n</a:t>
            </a:r>
            <a:r>
              <a:rPr lang="zh-CN" altLang="en-US" dirty="0"/>
              <a:t>为正整数，则</a:t>
            </a:r>
          </a:p>
          <a:p>
            <a:pPr marL="571500" indent="-571500" algn="just" eaLnBrk="1" hangingPunct="1">
              <a:buSzTx/>
              <a:buFont typeface="Wingdings" panose="05000000000000000000" pitchFamily="2" charset="2"/>
              <a:buChar char="§"/>
            </a:pPr>
            <a:endParaRPr lang="zh-CN" altLang="en-US" dirty="0"/>
          </a:p>
          <a:p>
            <a:pPr marL="571500" indent="-571500" algn="just" eaLnBrk="1" hangingPunct="1">
              <a:buSzTx/>
              <a:buFont typeface="Wingdings" panose="05000000000000000000" pitchFamily="2" charset="2"/>
              <a:buChar char="§"/>
            </a:pPr>
            <a:endParaRPr lang="zh-CN" altLang="en-US" dirty="0"/>
          </a:p>
          <a:p>
            <a:pPr marL="571500" indent="-571500" algn="just" eaLnBrk="1" hangingPunct="1">
              <a:spcBef>
                <a:spcPct val="60000"/>
              </a:spcBef>
              <a:buSzTx/>
              <a:buFont typeface="Wingdings" panose="05000000000000000000" pitchFamily="2" charset="2"/>
              <a:buNone/>
            </a:pPr>
            <a:r>
              <a:rPr lang="zh-CN" altLang="en-US" dirty="0"/>
              <a:t>     其中                   为非负整数。</a:t>
            </a:r>
          </a:p>
          <a:p>
            <a:pPr marL="571500" indent="-571500" algn="just" eaLnBrk="1" hangingPunct="1">
              <a:spcBef>
                <a:spcPct val="60000"/>
              </a:spcBef>
              <a:buSzTx/>
              <a:buFont typeface="Wingdings" panose="05000000000000000000" pitchFamily="2" charset="2"/>
              <a:buNone/>
            </a:pPr>
            <a:r>
              <a:rPr lang="zh-CN" altLang="en-US" dirty="0"/>
              <a:t>     证 ：项                    的系数为</a:t>
            </a:r>
          </a:p>
        </p:txBody>
      </p:sp>
      <p:sp>
        <p:nvSpPr>
          <p:cNvPr id="156677" name="Rectangle 3"/>
          <p:cNvSpPr>
            <a:spLocks noGrp="1" noChangeArrowheads="1"/>
          </p:cNvSpPr>
          <p:nvPr>
            <p:ph type="title"/>
          </p:nvPr>
        </p:nvSpPr>
        <p:spPr>
          <a:xfrm>
            <a:off x="1295400" y="152400"/>
            <a:ext cx="6877050" cy="882650"/>
          </a:xfrm>
          <a:noFill/>
        </p:spPr>
        <p:txBody>
          <a:bodyPr/>
          <a:lstStyle/>
          <a:p>
            <a:pPr eaLnBrk="1" hangingPunct="1"/>
            <a:r>
              <a:rPr lang="zh-CN" altLang="en-US"/>
              <a:t>多项式系数</a:t>
            </a:r>
          </a:p>
        </p:txBody>
      </p:sp>
      <p:sp>
        <p:nvSpPr>
          <p:cNvPr id="156678"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6679"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6680"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6681"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6682"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6683"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6684"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6685"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6686"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6687" name="Rectangle 13"/>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6688" name="Rectangle 15"/>
          <p:cNvSpPr>
            <a:spLocks noChangeArrowheads="1"/>
          </p:cNvSpPr>
          <p:nvPr/>
        </p:nvSpPr>
        <p:spPr bwMode="auto">
          <a:xfrm>
            <a:off x="0" y="31242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56689" name="Object 14"/>
              <p:cNvSpPr txBox="1"/>
              <p:nvPr/>
            </p:nvSpPr>
            <p:spPr bwMode="auto">
              <a:xfrm>
                <a:off x="166805" y="1975360"/>
                <a:ext cx="9205795" cy="1440431"/>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𝑚</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nary>
                        <m:naryPr>
                          <m:chr m:val="∑"/>
                          <m:supHide m:val="on"/>
                          <m:ctrlPr>
                            <a:rPr lang="zh-CN" altLang="en-US" i="1">
                              <a:solidFill>
                                <a:srgbClr val="000000"/>
                              </a:solidFill>
                              <a:latin typeface="Cambria Math" panose="02040503050406030204" pitchFamily="18" charset="0"/>
                            </a:rPr>
                          </m:ctrlPr>
                        </m:naryPr>
                        <m: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𝑚</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sub>
                        <m:sup/>
                        <m:e>
                          <m:d>
                            <m:dPr>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𝑛</m:t>
                                    </m:r>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𝑚</m:t>
                                        </m:r>
                                      </m:sub>
                                    </m:sSub>
                                  </m:e>
                                </m:mr>
                              </m:m>
                            </m:e>
                          </m:d>
                        </m:e>
                      </m:nary>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1</m:t>
                              </m:r>
                            </m:sub>
                          </m:sSub>
                        </m:sup>
                      </m:sSubSup>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2</m:t>
                              </m:r>
                            </m:sub>
                          </m:sSub>
                        </m:sup>
                      </m:sSubSup>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𝑚</m:t>
                          </m:r>
                        </m:sub>
                        <m: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𝑚</m:t>
                              </m:r>
                            </m:sub>
                          </m:sSub>
                        </m:sup>
                      </m:sSubSup>
                    </m:oMath>
                  </m:oMathPara>
                </a14:m>
                <a:endParaRPr lang="zh-CN" altLang="en-US" dirty="0"/>
              </a:p>
            </p:txBody>
          </p:sp>
        </mc:Choice>
        <mc:Fallback xmlns="">
          <p:sp>
            <p:nvSpPr>
              <p:cNvPr id="156689" name="Object 14"/>
              <p:cNvSpPr txBox="1">
                <a:spLocks noRot="1" noChangeAspect="1" noMove="1" noResize="1" noEditPoints="1" noAdjustHandles="1" noChangeArrowheads="1" noChangeShapeType="1" noTextEdit="1"/>
              </p:cNvSpPr>
              <p:nvPr/>
            </p:nvSpPr>
            <p:spPr bwMode="auto">
              <a:xfrm>
                <a:off x="166805" y="1975360"/>
                <a:ext cx="9205795" cy="1440431"/>
              </a:xfrm>
              <a:prstGeom prst="rect">
                <a:avLst/>
              </a:prstGeom>
              <a:blipFill>
                <a:blip r:embed="rId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6690" name="Object 18"/>
              <p:cNvSpPr txBox="1"/>
              <p:nvPr/>
            </p:nvSpPr>
            <p:spPr bwMode="auto">
              <a:xfrm>
                <a:off x="1712913" y="3207871"/>
                <a:ext cx="1800225" cy="4953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𝑚</m:t>
                          </m:r>
                        </m:sub>
                      </m:sSub>
                    </m:oMath>
                  </m:oMathPara>
                </a14:m>
                <a:endParaRPr lang="zh-CN" altLang="en-US" dirty="0"/>
              </a:p>
            </p:txBody>
          </p:sp>
        </mc:Choice>
        <mc:Fallback xmlns="">
          <p:sp>
            <p:nvSpPr>
              <p:cNvPr id="156690" name="Object 18"/>
              <p:cNvSpPr txBox="1">
                <a:spLocks noRot="1" noChangeAspect="1" noMove="1" noResize="1" noEditPoints="1" noAdjustHandles="1" noChangeArrowheads="1" noChangeShapeType="1" noTextEdit="1"/>
              </p:cNvSpPr>
              <p:nvPr/>
            </p:nvSpPr>
            <p:spPr bwMode="auto">
              <a:xfrm>
                <a:off x="1712913" y="3207871"/>
                <a:ext cx="1800225" cy="495300"/>
              </a:xfrm>
              <a:prstGeom prst="rect">
                <a:avLst/>
              </a:prstGeom>
              <a:blipFill>
                <a:blip r:embed="rId3"/>
                <a:stretch>
                  <a:fillRect r="-678"/>
                </a:stretch>
              </a:blipFill>
              <a:ln>
                <a:noFill/>
              </a:ln>
            </p:spPr>
            <p:txBody>
              <a:bodyPr/>
              <a:lstStyle/>
              <a:p>
                <a:r>
                  <a:rPr lang="zh-CN" altLang="en-US">
                    <a:noFill/>
                  </a:rPr>
                  <a:t> </a:t>
                </a:r>
              </a:p>
            </p:txBody>
          </p:sp>
        </mc:Fallback>
      </mc:AlternateContent>
      <p:sp>
        <p:nvSpPr>
          <p:cNvPr id="156691" name="Rectangle 21"/>
          <p:cNvSpPr>
            <a:spLocks noChangeArrowheads="1"/>
          </p:cNvSpPr>
          <p:nvPr/>
        </p:nvSpPr>
        <p:spPr bwMode="auto">
          <a:xfrm>
            <a:off x="0" y="32956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62932" name="Object 20"/>
              <p:cNvSpPr txBox="1"/>
              <p:nvPr/>
            </p:nvSpPr>
            <p:spPr bwMode="auto">
              <a:xfrm>
                <a:off x="2133600" y="3900817"/>
                <a:ext cx="1943100" cy="58737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1</m:t>
                              </m:r>
                            </m:sub>
                          </m:sSub>
                        </m:sup>
                      </m:sSubSup>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2</m:t>
                              </m:r>
                            </m:sub>
                          </m:sSub>
                        </m:sup>
                      </m:sSubSup>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𝑚</m:t>
                          </m:r>
                        </m:sub>
                        <m: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𝑚</m:t>
                              </m:r>
                            </m:sub>
                          </m:sSub>
                        </m:sup>
                      </m:sSubSup>
                    </m:oMath>
                  </m:oMathPara>
                </a14:m>
                <a:endParaRPr lang="zh-CN" altLang="en-US" dirty="0"/>
              </a:p>
            </p:txBody>
          </p:sp>
        </mc:Choice>
        <mc:Fallback xmlns="">
          <p:sp>
            <p:nvSpPr>
              <p:cNvPr id="10662932" name="Object 20"/>
              <p:cNvSpPr txBox="1">
                <a:spLocks noRot="1" noChangeAspect="1" noMove="1" noResize="1" noEditPoints="1" noAdjustHandles="1" noChangeArrowheads="1" noChangeShapeType="1" noTextEdit="1"/>
              </p:cNvSpPr>
              <p:nvPr/>
            </p:nvSpPr>
            <p:spPr bwMode="auto">
              <a:xfrm>
                <a:off x="2133600" y="3900817"/>
                <a:ext cx="1943100" cy="587375"/>
              </a:xfrm>
              <a:prstGeom prst="rect">
                <a:avLst/>
              </a:prstGeom>
              <a:blipFill>
                <a:blip r:embed="rId4"/>
                <a:stretch>
                  <a:fillRect/>
                </a:stretch>
              </a:blipFill>
              <a:ln>
                <a:noFill/>
              </a:ln>
            </p:spPr>
            <p:txBody>
              <a:bodyPr/>
              <a:lstStyle/>
              <a:p>
                <a:r>
                  <a:rPr lang="zh-CN" altLang="en-US">
                    <a:noFill/>
                  </a:rPr>
                  <a:t> </a:t>
                </a:r>
              </a:p>
            </p:txBody>
          </p:sp>
        </mc:Fallback>
      </mc:AlternateContent>
      <p:sp>
        <p:nvSpPr>
          <p:cNvPr id="156693" name="Rectangle 23"/>
          <p:cNvSpPr>
            <a:spLocks noChangeArrowheads="1"/>
          </p:cNvSpPr>
          <p:nvPr/>
        </p:nvSpPr>
        <p:spPr bwMode="auto">
          <a:xfrm>
            <a:off x="0"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62934" name="Object 22"/>
              <p:cNvSpPr txBox="1"/>
              <p:nvPr/>
            </p:nvSpPr>
            <p:spPr bwMode="auto">
              <a:xfrm>
                <a:off x="855162" y="4779393"/>
                <a:ext cx="7740650" cy="1440431"/>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d>
                        <m:dPr>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𝑛</m:t>
                                </m:r>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1</m:t>
                                    </m:r>
                                  </m:sub>
                                </m:sSub>
                              </m:e>
                            </m:mr>
                          </m:m>
                        </m:e>
                      </m:d>
                      <m:d>
                        <m:dPr>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1</m:t>
                                    </m:r>
                                  </m:sub>
                                </m:sSub>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2</m:t>
                                    </m:r>
                                  </m:sub>
                                </m:sSub>
                              </m:e>
                            </m:mr>
                          </m:m>
                        </m:e>
                      </m:d>
                      <m:r>
                        <a:rPr lang="zh-CN" altLang="en-US" i="1">
                          <a:solidFill>
                            <a:srgbClr val="000000"/>
                          </a:solidFill>
                          <a:latin typeface="Cambria Math" panose="02040503050406030204" pitchFamily="18" charset="0"/>
                        </a:rPr>
                        <m:t>⋯</m:t>
                      </m:r>
                      <m:d>
                        <m:dPr>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𝑚</m:t>
                                    </m:r>
                                    <m:r>
                                      <a:rPr lang="zh-CN" altLang="en-US" i="1">
                                        <a:solidFill>
                                          <a:srgbClr val="000000"/>
                                        </a:solidFill>
                                        <a:latin typeface="Cambria Math" panose="02040503050406030204" pitchFamily="18" charset="0"/>
                                      </a:rPr>
                                      <m:t>−1</m:t>
                                    </m:r>
                                  </m:sub>
                                </m:sSub>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𝑚</m:t>
                                    </m:r>
                                  </m:sub>
                                </m:sSub>
                              </m:e>
                            </m:mr>
                          </m:m>
                        </m:e>
                      </m:d>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𝑚</m:t>
                              </m:r>
                            </m:sub>
                          </m:sSub>
                          <m:r>
                            <a:rPr lang="zh-CN" altLang="en-US" i="1">
                              <a:solidFill>
                                <a:srgbClr val="000000"/>
                              </a:solidFill>
                              <a:latin typeface="Cambria Math" panose="02040503050406030204" pitchFamily="18" charset="0"/>
                            </a:rPr>
                            <m:t>!</m:t>
                          </m:r>
                        </m:den>
                      </m:f>
                    </m:oMath>
                  </m:oMathPara>
                </a14:m>
                <a:endParaRPr lang="zh-CN" altLang="en-US" dirty="0"/>
              </a:p>
            </p:txBody>
          </p:sp>
        </mc:Choice>
        <mc:Fallback xmlns="">
          <p:sp>
            <p:nvSpPr>
              <p:cNvPr id="10662934" name="Object 22"/>
              <p:cNvSpPr txBox="1">
                <a:spLocks noRot="1" noChangeAspect="1" noMove="1" noResize="1" noEditPoints="1" noAdjustHandles="1" noChangeArrowheads="1" noChangeShapeType="1" noTextEdit="1"/>
              </p:cNvSpPr>
              <p:nvPr/>
            </p:nvSpPr>
            <p:spPr bwMode="auto">
              <a:xfrm>
                <a:off x="855162" y="4779393"/>
                <a:ext cx="7740650" cy="1440431"/>
              </a:xfrm>
              <a:prstGeom prst="rect">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文本框 1"/>
              <p:cNvSpPr txBox="1"/>
              <p:nvPr/>
            </p:nvSpPr>
            <p:spPr>
              <a:xfrm>
                <a:off x="2108448" y="5859881"/>
                <a:ext cx="6982809" cy="554832"/>
              </a:xfrm>
              <a:prstGeom prst="rect">
                <a:avLst/>
              </a:prstGeom>
              <a:noFill/>
            </p:spPr>
            <p:txBody>
              <a:bodyPr wrap="none" rtlCol="0">
                <a:spAutoFit/>
              </a:bodyPr>
              <a:lstStyle/>
              <a:p>
                <a:r>
                  <a:rPr lang="zh-CN" altLang="en-US" sz="1800" dirty="0" smtClean="0">
                    <a:latin typeface="+mn-ea"/>
                    <a:ea typeface="+mn-ea"/>
                  </a:rPr>
                  <a:t>注意这个</a:t>
                </a:r>
                <a14:m>
                  <m:oMath xmlns:m="http://schemas.openxmlformats.org/officeDocument/2006/math">
                    <m:d>
                      <m:dPr>
                        <m:ctrlPr>
                          <a:rPr lang="zh-CN" altLang="en-US" sz="1800" i="1">
                            <a:solidFill>
                              <a:srgbClr val="000000"/>
                            </a:solidFill>
                            <a:latin typeface="+mn-ea"/>
                            <a:ea typeface="+mn-ea"/>
                          </a:rPr>
                        </m:ctrlPr>
                      </m:dPr>
                      <m:e>
                        <m:m>
                          <m:mPr>
                            <m:plcHide m:val="on"/>
                            <m:mcs>
                              <m:mc>
                                <m:mcPr>
                                  <m:count m:val="1"/>
                                  <m:mcJc m:val="center"/>
                                </m:mcPr>
                              </m:mc>
                            </m:mcs>
                            <m:ctrlPr>
                              <a:rPr lang="zh-CN" altLang="en-US" sz="1800" i="1">
                                <a:solidFill>
                                  <a:srgbClr val="000000"/>
                                </a:solidFill>
                                <a:latin typeface="+mn-ea"/>
                                <a:ea typeface="+mn-ea"/>
                              </a:rPr>
                            </m:ctrlPr>
                          </m:mPr>
                          <m:mr>
                            <m:e>
                              <m:r>
                                <a:rPr lang="zh-CN" altLang="en-US" sz="1800" i="1">
                                  <a:solidFill>
                                    <a:srgbClr val="000000"/>
                                  </a:solidFill>
                                  <a:latin typeface="+mn-ea"/>
                                  <a:ea typeface="+mn-ea"/>
                                </a:rPr>
                                <m:t>𝑛</m:t>
                              </m:r>
                            </m:e>
                          </m:mr>
                          <m:mr>
                            <m:e>
                              <m:sSub>
                                <m:sSubPr>
                                  <m:ctrlPr>
                                    <a:rPr lang="zh-CN" altLang="en-US" sz="1800" i="1">
                                      <a:solidFill>
                                        <a:srgbClr val="000000"/>
                                      </a:solidFill>
                                      <a:latin typeface="+mn-ea"/>
                                      <a:ea typeface="+mn-ea"/>
                                    </a:rPr>
                                  </m:ctrlPr>
                                </m:sSubPr>
                                <m:e>
                                  <m:r>
                                    <a:rPr lang="zh-CN" altLang="en-US" sz="1800" i="1">
                                      <a:solidFill>
                                        <a:srgbClr val="000000"/>
                                      </a:solidFill>
                                      <a:latin typeface="+mn-ea"/>
                                      <a:ea typeface="+mn-ea"/>
                                    </a:rPr>
                                    <m:t>𝑛</m:t>
                                  </m:r>
                                </m:e>
                                <m:sub>
                                  <m:r>
                                    <a:rPr lang="zh-CN" altLang="en-US" sz="1800" i="1">
                                      <a:solidFill>
                                        <a:srgbClr val="000000"/>
                                      </a:solidFill>
                                      <a:latin typeface="+mn-ea"/>
                                      <a:ea typeface="+mn-ea"/>
                                    </a:rPr>
                                    <m:t>1</m:t>
                                  </m:r>
                                </m:sub>
                              </m:sSub>
                              <m:sSub>
                                <m:sSubPr>
                                  <m:ctrlPr>
                                    <a:rPr lang="zh-CN" altLang="en-US" sz="1800" i="1">
                                      <a:solidFill>
                                        <a:srgbClr val="000000"/>
                                      </a:solidFill>
                                      <a:latin typeface="+mn-ea"/>
                                      <a:ea typeface="+mn-ea"/>
                                    </a:rPr>
                                  </m:ctrlPr>
                                </m:sSubPr>
                                <m:e>
                                  <m:r>
                                    <a:rPr lang="zh-CN" altLang="en-US" sz="1800" i="1">
                                      <a:solidFill>
                                        <a:srgbClr val="000000"/>
                                      </a:solidFill>
                                      <a:latin typeface="+mn-ea"/>
                                      <a:ea typeface="+mn-ea"/>
                                    </a:rPr>
                                    <m:t>𝑛</m:t>
                                  </m:r>
                                </m:e>
                                <m:sub>
                                  <m:r>
                                    <a:rPr lang="zh-CN" altLang="en-US" sz="1800" i="1">
                                      <a:solidFill>
                                        <a:srgbClr val="000000"/>
                                      </a:solidFill>
                                      <a:latin typeface="+mn-ea"/>
                                      <a:ea typeface="+mn-ea"/>
                                    </a:rPr>
                                    <m:t>2</m:t>
                                  </m:r>
                                </m:sub>
                              </m:sSub>
                              <m:r>
                                <a:rPr lang="zh-CN" altLang="en-US" sz="1800" i="1">
                                  <a:solidFill>
                                    <a:srgbClr val="000000"/>
                                  </a:solidFill>
                                  <a:latin typeface="+mn-ea"/>
                                  <a:ea typeface="+mn-ea"/>
                                </a:rPr>
                                <m:t>⋯</m:t>
                              </m:r>
                              <m:sSub>
                                <m:sSubPr>
                                  <m:ctrlPr>
                                    <a:rPr lang="zh-CN" altLang="en-US" sz="1800" i="1">
                                      <a:solidFill>
                                        <a:srgbClr val="000000"/>
                                      </a:solidFill>
                                      <a:latin typeface="+mn-ea"/>
                                      <a:ea typeface="+mn-ea"/>
                                    </a:rPr>
                                  </m:ctrlPr>
                                </m:sSubPr>
                                <m:e>
                                  <m:r>
                                    <a:rPr lang="zh-CN" altLang="en-US" sz="1800" i="1">
                                      <a:solidFill>
                                        <a:srgbClr val="000000"/>
                                      </a:solidFill>
                                      <a:latin typeface="+mn-ea"/>
                                      <a:ea typeface="+mn-ea"/>
                                    </a:rPr>
                                    <m:t>𝑛</m:t>
                                  </m:r>
                                </m:e>
                                <m:sub>
                                  <m:r>
                                    <a:rPr lang="zh-CN" altLang="en-US" sz="1800" i="1">
                                      <a:solidFill>
                                        <a:srgbClr val="000000"/>
                                      </a:solidFill>
                                      <a:latin typeface="+mn-ea"/>
                                      <a:ea typeface="+mn-ea"/>
                                    </a:rPr>
                                    <m:t>𝑚</m:t>
                                  </m:r>
                                </m:sub>
                              </m:sSub>
                            </m:e>
                          </m:mr>
                        </m:m>
                      </m:e>
                    </m:d>
                  </m:oMath>
                </a14:m>
                <a:r>
                  <a:rPr lang="zh-CN" altLang="en-US" sz="1800" dirty="0" smtClean="0">
                    <a:latin typeface="+mn-ea"/>
                    <a:ea typeface="+mn-ea"/>
                  </a:rPr>
                  <a:t> 只是一个符号表示，对应计算为 阶乘之商。</a:t>
                </a:r>
                <a:endParaRPr lang="zh-CN" altLang="en-US" sz="1800" dirty="0">
                  <a:latin typeface="+mn-ea"/>
                  <a:ea typeface="+mn-ea"/>
                </a:endParaRPr>
              </a:p>
            </p:txBody>
          </p:sp>
        </mc:Choice>
        <mc:Fallback>
          <p:sp>
            <p:nvSpPr>
              <p:cNvPr id="2" name="文本框 1"/>
              <p:cNvSpPr txBox="1">
                <a:spLocks noRot="1" noChangeAspect="1" noMove="1" noResize="1" noEditPoints="1" noAdjustHandles="1" noChangeArrowheads="1" noChangeShapeType="1" noTextEdit="1"/>
              </p:cNvSpPr>
              <p:nvPr/>
            </p:nvSpPr>
            <p:spPr>
              <a:xfrm>
                <a:off x="2108448" y="5859881"/>
                <a:ext cx="6982809" cy="554832"/>
              </a:xfrm>
              <a:prstGeom prst="rect">
                <a:avLst/>
              </a:prstGeom>
              <a:blipFill>
                <a:blip r:embed="rId6"/>
                <a:stretch>
                  <a:fillRect l="-786"/>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629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7698"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BCADC272-5899-49C6-94AA-B53A7822F1CF}"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57699"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DE1AF2DD-01ED-4423-B4C7-18B9E5AB8B40}" type="slidenum">
              <a:rPr kumimoji="0" lang="en-US" altLang="zh-CN" sz="1400">
                <a:ea typeface="宋体" panose="02010600030101010101" pitchFamily="2" charset="-122"/>
              </a:rPr>
              <a:pPr/>
              <a:t>179</a:t>
            </a:fld>
            <a:endParaRPr kumimoji="0" lang="en-US" altLang="zh-CN" sz="1400">
              <a:ea typeface="宋体" panose="02010600030101010101" pitchFamily="2" charset="-122"/>
            </a:endParaRPr>
          </a:p>
        </p:txBody>
      </p:sp>
      <p:sp>
        <p:nvSpPr>
          <p:cNvPr id="10663938" name="Rectangle 2"/>
          <p:cNvSpPr>
            <a:spLocks noGrp="1" noChangeArrowheads="1"/>
          </p:cNvSpPr>
          <p:nvPr>
            <p:ph type="body" idx="1"/>
          </p:nvPr>
        </p:nvSpPr>
        <p:spPr>
          <a:xfrm>
            <a:off x="268288" y="1501775"/>
            <a:ext cx="8421687" cy="4670425"/>
          </a:xfrm>
        </p:spPr>
        <p:txBody>
          <a:bodyPr/>
          <a:lstStyle/>
          <a:p>
            <a:pPr marL="261938" indent="-261938" algn="just" eaLnBrk="1" hangingPunct="1">
              <a:buSzTx/>
              <a:buFont typeface="Wingdings" panose="05000000000000000000" pitchFamily="2" charset="2"/>
              <a:buChar char="§"/>
            </a:pPr>
            <a:r>
              <a:rPr lang="zh-CN" altLang="en-US" dirty="0"/>
              <a:t>例 展开                                   ，则              的系数为</a:t>
            </a:r>
          </a:p>
          <a:p>
            <a:pPr marL="261938" indent="-261938" algn="just" eaLnBrk="1" hangingPunct="1">
              <a:buSzTx/>
              <a:buFont typeface="Wingdings" panose="05000000000000000000" pitchFamily="2" charset="2"/>
              <a:buChar char="§"/>
            </a:pPr>
            <a:endParaRPr lang="zh-CN" altLang="en-US" dirty="0"/>
          </a:p>
          <a:p>
            <a:pPr marL="261938" indent="-261938" algn="just" eaLnBrk="1" hangingPunct="1">
              <a:buSzTx/>
              <a:buFont typeface="Wingdings" panose="05000000000000000000" pitchFamily="2" charset="2"/>
              <a:buChar char="§"/>
            </a:pPr>
            <a:endParaRPr lang="zh-CN" altLang="en-US" dirty="0"/>
          </a:p>
          <a:p>
            <a:pPr marL="1314450" lvl="1" indent="-457200" algn="just" eaLnBrk="1" hangingPunct="1">
              <a:buSzTx/>
              <a:buFont typeface="Wingdings" panose="05000000000000000000" pitchFamily="2" charset="2"/>
              <a:buChar char="§"/>
            </a:pPr>
            <a:endParaRPr lang="zh-CN" altLang="en-US" dirty="0"/>
          </a:p>
          <a:p>
            <a:pPr marL="261938" indent="-261938" algn="just" eaLnBrk="1" hangingPunct="1">
              <a:buSzTx/>
              <a:buFont typeface="Wingdings" panose="05000000000000000000" pitchFamily="2" charset="2"/>
              <a:buChar char="§"/>
            </a:pPr>
            <a:r>
              <a:rPr lang="zh-CN" altLang="en-US" dirty="0"/>
              <a:t>例 展开                        ，则           的系数为</a:t>
            </a:r>
          </a:p>
          <a:p>
            <a:pPr marL="261938" indent="-261938" algn="just" eaLnBrk="1" hangingPunct="1">
              <a:buSzTx/>
              <a:buFont typeface="Wingdings" panose="05000000000000000000" pitchFamily="2" charset="2"/>
              <a:buNone/>
            </a:pPr>
            <a:r>
              <a:rPr lang="zh-CN" altLang="en-US" dirty="0"/>
              <a:t> </a:t>
            </a:r>
          </a:p>
        </p:txBody>
      </p:sp>
      <p:sp>
        <p:nvSpPr>
          <p:cNvPr id="157701" name="Rectangle 3"/>
          <p:cNvSpPr>
            <a:spLocks noGrp="1" noChangeArrowheads="1"/>
          </p:cNvSpPr>
          <p:nvPr>
            <p:ph type="title"/>
          </p:nvPr>
        </p:nvSpPr>
        <p:spPr>
          <a:xfrm>
            <a:off x="1295400" y="152400"/>
            <a:ext cx="6386513" cy="882650"/>
          </a:xfrm>
          <a:noFill/>
        </p:spPr>
        <p:txBody>
          <a:bodyPr/>
          <a:lstStyle/>
          <a:p>
            <a:pPr eaLnBrk="1" hangingPunct="1"/>
            <a:r>
              <a:rPr lang="zh-CN" altLang="en-US"/>
              <a:t>多项式系数</a:t>
            </a:r>
          </a:p>
        </p:txBody>
      </p:sp>
      <p:sp>
        <p:nvSpPr>
          <p:cNvPr id="157702"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7703"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7704"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7705"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7706"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7707"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7708"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7709"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7710"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7711" name="Rectangle 13"/>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7712" name="Rectangle 15"/>
          <p:cNvSpPr>
            <a:spLocks noChangeArrowheads="1"/>
          </p:cNvSpPr>
          <p:nvPr/>
        </p:nvSpPr>
        <p:spPr bwMode="auto">
          <a:xfrm>
            <a:off x="0" y="33099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57713" name="Object 14"/>
              <p:cNvSpPr txBox="1"/>
              <p:nvPr/>
            </p:nvSpPr>
            <p:spPr bwMode="auto">
              <a:xfrm>
                <a:off x="1906853" y="1517654"/>
                <a:ext cx="3773016" cy="719134"/>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3</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4</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5</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7</m:t>
                          </m:r>
                        </m:sup>
                      </m:sSup>
                    </m:oMath>
                  </m:oMathPara>
                </a14:m>
                <a:endParaRPr lang="zh-CN" altLang="en-US"/>
              </a:p>
            </p:txBody>
          </p:sp>
        </mc:Choice>
        <mc:Fallback xmlns="">
          <p:sp>
            <p:nvSpPr>
              <p:cNvPr id="157713" name="Object 14"/>
              <p:cNvSpPr txBox="1">
                <a:spLocks noRot="1" noChangeAspect="1" noMove="1" noResize="1" noEditPoints="1" noAdjustHandles="1" noChangeArrowheads="1" noChangeShapeType="1" noTextEdit="1"/>
              </p:cNvSpPr>
              <p:nvPr/>
            </p:nvSpPr>
            <p:spPr bwMode="auto">
              <a:xfrm>
                <a:off x="1906853" y="1517654"/>
                <a:ext cx="3773016" cy="719134"/>
              </a:xfrm>
              <a:prstGeom prst="rect">
                <a:avLst/>
              </a:prstGeom>
              <a:blipFill>
                <a:blip r:embed="rId2"/>
                <a:stretch>
                  <a:fillRect l="-1454"/>
                </a:stretch>
              </a:blipFill>
              <a:ln>
                <a:noFill/>
              </a:ln>
            </p:spPr>
            <p:txBody>
              <a:bodyPr/>
              <a:lstStyle/>
              <a:p>
                <a:r>
                  <a:rPr lang="zh-CN" altLang="en-US">
                    <a:noFill/>
                  </a:rPr>
                  <a:t> </a:t>
                </a:r>
              </a:p>
            </p:txBody>
          </p:sp>
        </mc:Fallback>
      </mc:AlternateContent>
      <p:sp>
        <p:nvSpPr>
          <p:cNvPr id="157714" name="Rectangle 17"/>
          <p:cNvSpPr>
            <a:spLocks noChangeArrowheads="1"/>
          </p:cNvSpPr>
          <p:nvPr/>
        </p:nvSpPr>
        <p:spPr bwMode="auto">
          <a:xfrm>
            <a:off x="0" y="33099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57715" name="Object 16"/>
              <p:cNvSpPr txBox="1"/>
              <p:nvPr/>
            </p:nvSpPr>
            <p:spPr bwMode="auto">
              <a:xfrm>
                <a:off x="6443663" y="1484313"/>
                <a:ext cx="1872753" cy="727074"/>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2</m:t>
                          </m:r>
                        </m:sup>
                      </m:sSub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3</m:t>
                          </m:r>
                        </m:sub>
                      </m:sSub>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4</m:t>
                          </m:r>
                        </m:sub>
                        <m:sup>
                          <m:r>
                            <a:rPr lang="zh-CN" altLang="en-US" i="1">
                              <a:solidFill>
                                <a:srgbClr val="000000"/>
                              </a:solidFill>
                              <a:latin typeface="Cambria Math" panose="02040503050406030204" pitchFamily="18" charset="0"/>
                            </a:rPr>
                            <m:t>3</m:t>
                          </m:r>
                        </m:sup>
                      </m:sSub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5</m:t>
                          </m:r>
                        </m:sub>
                      </m:sSub>
                    </m:oMath>
                  </m:oMathPara>
                </a14:m>
                <a:endParaRPr lang="zh-CN" altLang="en-US" dirty="0"/>
              </a:p>
            </p:txBody>
          </p:sp>
        </mc:Choice>
        <mc:Fallback xmlns="">
          <p:sp>
            <p:nvSpPr>
              <p:cNvPr id="157715" name="Object 16"/>
              <p:cNvSpPr txBox="1">
                <a:spLocks noRot="1" noChangeAspect="1" noMove="1" noResize="1" noEditPoints="1" noAdjustHandles="1" noChangeArrowheads="1" noChangeShapeType="1" noTextEdit="1"/>
              </p:cNvSpPr>
              <p:nvPr/>
            </p:nvSpPr>
            <p:spPr bwMode="auto">
              <a:xfrm>
                <a:off x="6443663" y="1484313"/>
                <a:ext cx="1872753" cy="727074"/>
              </a:xfrm>
              <a:prstGeom prst="rect">
                <a:avLst/>
              </a:prstGeom>
              <a:blipFill>
                <a:blip r:embed="rId3"/>
                <a:stretch>
                  <a:fillRect/>
                </a:stretch>
              </a:blipFill>
              <a:ln>
                <a:noFill/>
              </a:ln>
            </p:spPr>
            <p:txBody>
              <a:bodyPr/>
              <a:lstStyle/>
              <a:p>
                <a:r>
                  <a:rPr lang="zh-CN" altLang="en-US">
                    <a:noFill/>
                  </a:rPr>
                  <a:t> </a:t>
                </a:r>
              </a:p>
            </p:txBody>
          </p:sp>
        </mc:Fallback>
      </mc:AlternateContent>
      <p:sp>
        <p:nvSpPr>
          <p:cNvPr id="157716" name="Rectangle 19"/>
          <p:cNvSpPr>
            <a:spLocks noChangeArrowheads="1"/>
          </p:cNvSpPr>
          <p:nvPr/>
        </p:nvSpPr>
        <p:spPr bwMode="auto">
          <a:xfrm>
            <a:off x="0" y="32385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57717" name="Object 18"/>
              <p:cNvSpPr txBox="1"/>
              <p:nvPr/>
            </p:nvSpPr>
            <p:spPr bwMode="auto">
              <a:xfrm>
                <a:off x="2627313" y="2492376"/>
                <a:ext cx="3240831" cy="83661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7!</m:t>
                          </m:r>
                        </m:num>
                        <m:den>
                          <m:r>
                            <a:rPr lang="zh-CN" altLang="en-US" i="1">
                              <a:solidFill>
                                <a:srgbClr val="000000"/>
                              </a:solidFill>
                              <a:latin typeface="Cambria Math" panose="02040503050406030204" pitchFamily="18" charset="0"/>
                            </a:rPr>
                            <m:t>2!0!1!3!1!</m:t>
                          </m:r>
                        </m:den>
                      </m:f>
                      <m:r>
                        <a:rPr lang="zh-CN" altLang="en-US" i="1">
                          <a:solidFill>
                            <a:srgbClr val="000000"/>
                          </a:solidFill>
                          <a:latin typeface="Cambria Math" panose="02040503050406030204" pitchFamily="18" charset="0"/>
                        </a:rPr>
                        <m:t>=420</m:t>
                      </m:r>
                    </m:oMath>
                  </m:oMathPara>
                </a14:m>
                <a:endParaRPr lang="zh-CN" altLang="en-US" dirty="0"/>
              </a:p>
            </p:txBody>
          </p:sp>
        </mc:Choice>
        <mc:Fallback xmlns="">
          <p:sp>
            <p:nvSpPr>
              <p:cNvPr id="157717" name="Object 18"/>
              <p:cNvSpPr txBox="1">
                <a:spLocks noRot="1" noChangeAspect="1" noMove="1" noResize="1" noEditPoints="1" noAdjustHandles="1" noChangeArrowheads="1" noChangeShapeType="1" noTextEdit="1"/>
              </p:cNvSpPr>
              <p:nvPr/>
            </p:nvSpPr>
            <p:spPr bwMode="auto">
              <a:xfrm>
                <a:off x="2627313" y="2492376"/>
                <a:ext cx="3240831" cy="836612"/>
              </a:xfrm>
              <a:prstGeom prst="rect">
                <a:avLst/>
              </a:prstGeom>
              <a:blipFill>
                <a:blip r:embed="rId4"/>
                <a:stretch>
                  <a:fillRect/>
                </a:stretch>
              </a:blipFill>
              <a:ln>
                <a:noFill/>
              </a:ln>
            </p:spPr>
            <p:txBody>
              <a:bodyPr/>
              <a:lstStyle/>
              <a:p>
                <a:r>
                  <a:rPr lang="zh-CN" altLang="en-US">
                    <a:noFill/>
                  </a:rPr>
                  <a:t> </a:t>
                </a:r>
              </a:p>
            </p:txBody>
          </p:sp>
        </mc:Fallback>
      </mc:AlternateContent>
      <p:sp>
        <p:nvSpPr>
          <p:cNvPr id="157718" name="Rectangle 21"/>
          <p:cNvSpPr>
            <a:spLocks noChangeArrowheads="1"/>
          </p:cNvSpPr>
          <p:nvPr/>
        </p:nvSpPr>
        <p:spPr bwMode="auto">
          <a:xfrm>
            <a:off x="0" y="33099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63956" name="Object 20"/>
              <p:cNvSpPr txBox="1"/>
              <p:nvPr/>
            </p:nvSpPr>
            <p:spPr bwMode="auto">
              <a:xfrm>
                <a:off x="1765101" y="3888531"/>
                <a:ext cx="2734891" cy="67394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(2</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−3</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+5</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3</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6</m:t>
                          </m:r>
                        </m:sup>
                      </m:sSup>
                    </m:oMath>
                  </m:oMathPara>
                </a14:m>
                <a:endParaRPr lang="zh-CN" altLang="en-US" dirty="0"/>
              </a:p>
            </p:txBody>
          </p:sp>
        </mc:Choice>
        <mc:Fallback xmlns="">
          <p:sp>
            <p:nvSpPr>
              <p:cNvPr id="10663956" name="Object 20"/>
              <p:cNvSpPr txBox="1">
                <a:spLocks noRot="1" noChangeAspect="1" noMove="1" noResize="1" noEditPoints="1" noAdjustHandles="1" noChangeArrowheads="1" noChangeShapeType="1" noTextEdit="1"/>
              </p:cNvSpPr>
              <p:nvPr/>
            </p:nvSpPr>
            <p:spPr bwMode="auto">
              <a:xfrm>
                <a:off x="1765101" y="3888531"/>
                <a:ext cx="2734891" cy="673940"/>
              </a:xfrm>
              <a:prstGeom prst="rect">
                <a:avLst/>
              </a:prstGeom>
              <a:blipFill>
                <a:blip r:embed="rId5"/>
                <a:stretch>
                  <a:fillRect l="-2009"/>
                </a:stretch>
              </a:blipFill>
              <a:ln>
                <a:noFill/>
              </a:ln>
            </p:spPr>
            <p:txBody>
              <a:bodyPr/>
              <a:lstStyle/>
              <a:p>
                <a:r>
                  <a:rPr lang="zh-CN" altLang="en-US">
                    <a:noFill/>
                  </a:rPr>
                  <a:t> </a:t>
                </a:r>
              </a:p>
            </p:txBody>
          </p:sp>
        </mc:Fallback>
      </mc:AlternateContent>
      <p:sp>
        <p:nvSpPr>
          <p:cNvPr id="157720" name="Rectangle 23"/>
          <p:cNvSpPr>
            <a:spLocks noChangeArrowheads="1"/>
          </p:cNvSpPr>
          <p:nvPr/>
        </p:nvSpPr>
        <p:spPr bwMode="auto">
          <a:xfrm>
            <a:off x="0" y="33099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63958" name="Object 22"/>
              <p:cNvSpPr txBox="1"/>
              <p:nvPr/>
            </p:nvSpPr>
            <p:spPr bwMode="auto">
              <a:xfrm>
                <a:off x="5003799" y="3933824"/>
                <a:ext cx="1224385" cy="533401"/>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3</m:t>
                          </m:r>
                        </m:sup>
                      </m:sSub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3</m:t>
                          </m:r>
                        </m:sub>
                        <m:sup>
                          <m:r>
                            <a:rPr lang="zh-CN" altLang="en-US" i="1">
                              <a:solidFill>
                                <a:srgbClr val="000000"/>
                              </a:solidFill>
                              <a:latin typeface="Cambria Math" panose="02040503050406030204" pitchFamily="18" charset="0"/>
                            </a:rPr>
                            <m:t>2</m:t>
                          </m:r>
                        </m:sup>
                      </m:sSubSup>
                    </m:oMath>
                  </m:oMathPara>
                </a14:m>
                <a:endParaRPr lang="zh-CN" altLang="en-US" dirty="0"/>
              </a:p>
            </p:txBody>
          </p:sp>
        </mc:Choice>
        <mc:Fallback xmlns="">
          <p:sp>
            <p:nvSpPr>
              <p:cNvPr id="10663958" name="Object 22"/>
              <p:cNvSpPr txBox="1">
                <a:spLocks noRot="1" noChangeAspect="1" noMove="1" noResize="1" noEditPoints="1" noAdjustHandles="1" noChangeArrowheads="1" noChangeShapeType="1" noTextEdit="1"/>
              </p:cNvSpPr>
              <p:nvPr/>
            </p:nvSpPr>
            <p:spPr bwMode="auto">
              <a:xfrm>
                <a:off x="5003799" y="3933824"/>
                <a:ext cx="1224385" cy="533401"/>
              </a:xfrm>
              <a:prstGeom prst="rect">
                <a:avLst/>
              </a:prstGeom>
              <a:blipFill>
                <a:blip r:embed="rId6"/>
                <a:stretch>
                  <a:fillRect/>
                </a:stretch>
              </a:blipFill>
              <a:ln>
                <a:noFill/>
              </a:ln>
            </p:spPr>
            <p:txBody>
              <a:bodyPr/>
              <a:lstStyle/>
              <a:p>
                <a:r>
                  <a:rPr lang="zh-CN" altLang="en-US">
                    <a:noFill/>
                  </a:rPr>
                  <a:t> </a:t>
                </a:r>
              </a:p>
            </p:txBody>
          </p:sp>
        </mc:Fallback>
      </mc:AlternateContent>
      <p:sp>
        <p:nvSpPr>
          <p:cNvPr id="157722" name="Rectangle 25"/>
          <p:cNvSpPr>
            <a:spLocks noChangeArrowheads="1"/>
          </p:cNvSpPr>
          <p:nvPr/>
        </p:nvSpPr>
        <p:spPr bwMode="auto">
          <a:xfrm>
            <a:off x="0" y="32385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63960" name="Object 24"/>
              <p:cNvSpPr txBox="1"/>
              <p:nvPr/>
            </p:nvSpPr>
            <p:spPr bwMode="auto">
              <a:xfrm>
                <a:off x="2124075" y="4581524"/>
                <a:ext cx="5040214" cy="93570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6!</m:t>
                          </m:r>
                        </m:num>
                        <m:den>
                          <m:r>
                            <a:rPr lang="zh-CN" altLang="en-US" i="1">
                              <a:solidFill>
                                <a:srgbClr val="000000"/>
                              </a:solidFill>
                              <a:latin typeface="Cambria Math" panose="02040503050406030204" pitchFamily="18" charset="0"/>
                            </a:rPr>
                            <m:t>3!</m:t>
                          </m:r>
                          <m: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1!</m:t>
                          </m:r>
                          <m: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2!</m:t>
                          </m:r>
                        </m:den>
                      </m:f>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⋅(−3)⋅</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5</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=−36000</m:t>
                      </m:r>
                    </m:oMath>
                  </m:oMathPara>
                </a14:m>
                <a:endParaRPr lang="zh-CN" altLang="en-US" dirty="0"/>
              </a:p>
            </p:txBody>
          </p:sp>
        </mc:Choice>
        <mc:Fallback xmlns="">
          <p:sp>
            <p:nvSpPr>
              <p:cNvPr id="10663960" name="Object 24"/>
              <p:cNvSpPr txBox="1">
                <a:spLocks noRot="1" noChangeAspect="1" noMove="1" noResize="1" noEditPoints="1" noAdjustHandles="1" noChangeArrowheads="1" noChangeShapeType="1" noTextEdit="1"/>
              </p:cNvSpPr>
              <p:nvPr/>
            </p:nvSpPr>
            <p:spPr bwMode="auto">
              <a:xfrm>
                <a:off x="2124075" y="4581524"/>
                <a:ext cx="5040214" cy="935708"/>
              </a:xfrm>
              <a:prstGeom prst="rect">
                <a:avLst/>
              </a:prstGeom>
              <a:blipFill>
                <a:blip r:embed="rId7"/>
                <a:stretch>
                  <a:fillRect/>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6393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8A2AD306-D361-46D7-9FA3-037121076AD4}"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9459"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E09FCF8A-68F7-484B-824B-0E19442984E2}" type="slidenum">
              <a:rPr kumimoji="0" lang="en-US" altLang="zh-CN" sz="1400">
                <a:ea typeface="宋体" panose="02010600030101010101" pitchFamily="2" charset="-122"/>
              </a:rPr>
              <a:pPr/>
              <a:t>18</a:t>
            </a:fld>
            <a:endParaRPr kumimoji="0" lang="en-US" altLang="zh-CN" sz="1400">
              <a:ea typeface="宋体" panose="02010600030101010101" pitchFamily="2" charset="-122"/>
            </a:endParaRPr>
          </a:p>
        </p:txBody>
      </p:sp>
      <p:sp>
        <p:nvSpPr>
          <p:cNvPr id="10449922" name="Rectangle 2"/>
          <p:cNvSpPr>
            <a:spLocks noGrp="1" noChangeArrowheads="1"/>
          </p:cNvSpPr>
          <p:nvPr>
            <p:ph type="body" idx="1"/>
          </p:nvPr>
        </p:nvSpPr>
        <p:spPr>
          <a:xfrm>
            <a:off x="250825" y="1196975"/>
            <a:ext cx="8421688" cy="4670425"/>
          </a:xfrm>
        </p:spPr>
        <p:txBody>
          <a:bodyPr/>
          <a:lstStyle/>
          <a:p>
            <a:pPr marL="571500" indent="-571500" algn="just" eaLnBrk="1" hangingPunct="1">
              <a:buSzTx/>
              <a:buFont typeface="Wingdings" panose="05000000000000000000" pitchFamily="2" charset="2"/>
              <a:buChar char="§"/>
            </a:pPr>
            <a:r>
              <a:rPr lang="zh-CN" altLang="en-US"/>
              <a:t>例</a:t>
            </a:r>
            <a:r>
              <a:rPr lang="en-US" altLang="zh-CN"/>
              <a:t>2.4 </a:t>
            </a:r>
            <a:r>
              <a:rPr lang="zh-CN" altLang="en-US"/>
              <a:t>已知                                          ，</a:t>
            </a:r>
          </a:p>
          <a:p>
            <a:pPr marL="571500" indent="-571500" algn="just" eaLnBrk="1" hangingPunct="1">
              <a:buSzTx/>
              <a:buFont typeface="Wingdings" panose="05000000000000000000" pitchFamily="2" charset="2"/>
              <a:buNone/>
            </a:pPr>
            <a:r>
              <a:rPr lang="zh-CN" altLang="en-US"/>
              <a:t>      求                        。</a:t>
            </a:r>
          </a:p>
          <a:p>
            <a:pPr marL="571500" indent="-571500" algn="just" eaLnBrk="1" hangingPunct="1">
              <a:buSzTx/>
              <a:buFont typeface="Wingdings" panose="05000000000000000000" pitchFamily="2" charset="2"/>
              <a:buNone/>
            </a:pPr>
            <a:r>
              <a:rPr lang="zh-CN" altLang="en-US"/>
              <a:t>      解 </a:t>
            </a:r>
            <a:endParaRPr lang="zh-CN" altLang="en-US">
              <a:latin typeface="黑体" panose="02010609060101010101" pitchFamily="49" charset="-122"/>
            </a:endParaRPr>
          </a:p>
          <a:p>
            <a:pPr marL="571500" indent="-571500" algn="just" eaLnBrk="1" hangingPunct="1">
              <a:buSzTx/>
              <a:buFont typeface="Wingdings" panose="05000000000000000000" pitchFamily="2" charset="2"/>
              <a:buChar char="§"/>
            </a:pPr>
            <a:endParaRPr lang="en-US" altLang="zh-CN">
              <a:latin typeface="黑体" panose="02010609060101010101" pitchFamily="49" charset="-122"/>
            </a:endParaRPr>
          </a:p>
        </p:txBody>
      </p:sp>
      <p:sp>
        <p:nvSpPr>
          <p:cNvPr id="19461" name="Rectangle 3"/>
          <p:cNvSpPr>
            <a:spLocks noGrp="1" noChangeArrowheads="1"/>
          </p:cNvSpPr>
          <p:nvPr>
            <p:ph type="title"/>
          </p:nvPr>
        </p:nvSpPr>
        <p:spPr>
          <a:xfrm>
            <a:off x="1295400" y="152400"/>
            <a:ext cx="6386513" cy="882650"/>
          </a:xfrm>
          <a:noFill/>
        </p:spPr>
        <p:txBody>
          <a:bodyPr/>
          <a:lstStyle/>
          <a:p>
            <a:pPr eaLnBrk="1" hangingPunct="1"/>
            <a:r>
              <a:rPr lang="en-US" altLang="zh-CN"/>
              <a:t>2.2 </a:t>
            </a:r>
            <a:r>
              <a:rPr lang="zh-CN" altLang="en-US"/>
              <a:t>母函数的性质</a:t>
            </a:r>
          </a:p>
        </p:txBody>
      </p:sp>
      <p:sp>
        <p:nvSpPr>
          <p:cNvPr id="19462"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9463"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9464"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9465"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9466"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9467"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9468"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9469"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9470"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9471"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9472"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9473"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9474"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9475"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9476" name="Rectangle 20"/>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9477" name="Object 19"/>
              <p:cNvSpPr txBox="1"/>
              <p:nvPr/>
            </p:nvSpPr>
            <p:spPr bwMode="auto">
              <a:xfrm>
                <a:off x="2843213" y="1268413"/>
                <a:ext cx="4095750" cy="457200"/>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𝐺</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4</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5</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6</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6</m:t>
                          </m:r>
                        </m:sup>
                      </m:sSup>
                    </m:oMath>
                  </m:oMathPara>
                </a14:m>
                <a:endParaRPr lang="zh-CN" altLang="en-US"/>
              </a:p>
            </p:txBody>
          </p:sp>
        </mc:Choice>
        <mc:Fallback xmlns="">
          <p:sp>
            <p:nvSpPr>
              <p:cNvPr id="19477" name="Object 19"/>
              <p:cNvSpPr txBox="1">
                <a:spLocks noRot="1" noChangeAspect="1" noMove="1" noResize="1" noEditPoints="1" noAdjustHandles="1" noChangeArrowheads="1" noChangeShapeType="1" noTextEdit="1"/>
              </p:cNvSpPr>
              <p:nvPr/>
            </p:nvSpPr>
            <p:spPr bwMode="auto">
              <a:xfrm>
                <a:off x="2843213" y="1268413"/>
                <a:ext cx="4095750" cy="457200"/>
              </a:xfrm>
              <a:prstGeom prst="rect">
                <a:avLst/>
              </a:prstGeom>
              <a:blipFill>
                <a:blip r:embed="rId2"/>
                <a:stretch>
                  <a:fillRect l="-149" b="-12000"/>
                </a:stretch>
              </a:blipFill>
              <a:ln>
                <a:noFill/>
              </a:ln>
            </p:spPr>
            <p:txBody>
              <a:bodyPr/>
              <a:lstStyle/>
              <a:p>
                <a:r>
                  <a:rPr lang="zh-CN" altLang="en-US">
                    <a:noFill/>
                  </a:rPr>
                  <a:t> </a:t>
                </a:r>
              </a:p>
            </p:txBody>
          </p:sp>
        </mc:Fallback>
      </mc:AlternateContent>
      <p:sp>
        <p:nvSpPr>
          <p:cNvPr id="19478" name="Rectangle 22"/>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9479" name="Object 21"/>
              <p:cNvSpPr txBox="1"/>
              <p:nvPr/>
            </p:nvSpPr>
            <p:spPr bwMode="auto">
              <a:xfrm>
                <a:off x="1476375" y="1773238"/>
                <a:ext cx="2286000" cy="444500"/>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=0,1,2,⋯</m:t>
                      </m:r>
                    </m:oMath>
                  </m:oMathPara>
                </a14:m>
                <a:endParaRPr lang="zh-CN" altLang="en-US"/>
              </a:p>
            </p:txBody>
          </p:sp>
        </mc:Choice>
        <mc:Fallback xmlns="">
          <p:sp>
            <p:nvSpPr>
              <p:cNvPr id="19479" name="Object 21"/>
              <p:cNvSpPr txBox="1">
                <a:spLocks noRot="1" noChangeAspect="1" noMove="1" noResize="1" noEditPoints="1" noAdjustHandles="1" noChangeArrowheads="1" noChangeShapeType="1" noTextEdit="1"/>
              </p:cNvSpPr>
              <p:nvPr/>
            </p:nvSpPr>
            <p:spPr bwMode="auto">
              <a:xfrm>
                <a:off x="1476375" y="1773238"/>
                <a:ext cx="2286000" cy="444500"/>
              </a:xfrm>
              <a:prstGeom prst="rect">
                <a:avLst/>
              </a:prstGeom>
              <a:blipFill>
                <a:blip r:embed="rId3"/>
                <a:stretch>
                  <a:fillRect/>
                </a:stretch>
              </a:blipFill>
              <a:ln>
                <a:noFill/>
              </a:ln>
            </p:spPr>
            <p:txBody>
              <a:bodyPr/>
              <a:lstStyle/>
              <a:p>
                <a:r>
                  <a:rPr lang="zh-CN" altLang="en-US">
                    <a:noFill/>
                  </a:rPr>
                  <a:t> </a:t>
                </a:r>
              </a:p>
            </p:txBody>
          </p:sp>
        </mc:Fallback>
      </mc:AlternateContent>
      <p:sp>
        <p:nvSpPr>
          <p:cNvPr id="19480" name="Rectangle 24"/>
          <p:cNvSpPr>
            <a:spLocks noChangeArrowheads="1"/>
          </p:cNvSpPr>
          <p:nvPr/>
        </p:nvSpPr>
        <p:spPr bwMode="auto">
          <a:xfrm>
            <a:off x="0" y="28194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449943" name="Object 23"/>
              <p:cNvSpPr txBox="1"/>
              <p:nvPr/>
            </p:nvSpPr>
            <p:spPr bwMode="auto">
              <a:xfrm>
                <a:off x="1763713" y="3429000"/>
                <a:ext cx="2921000" cy="1041400"/>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24</m:t>
                          </m:r>
                        </m:sup>
                      </m:sSup>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d>
                            <m:dPr>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−6</m:t>
                                    </m:r>
                                  </m:e>
                                </m:mr>
                                <m:mr>
                                  <m:e>
                                    <m:r>
                                      <a:rPr lang="zh-CN" altLang="en-US" i="1">
                                        <a:solidFill>
                                          <a:srgbClr val="000000"/>
                                        </a:solidFill>
                                        <a:latin typeface="Cambria Math" panose="02040503050406030204" pitchFamily="18" charset="0"/>
                                      </a:rPr>
                                      <m:t>𝑘</m:t>
                                    </m:r>
                                  </m:e>
                                </m:mr>
                              </m:m>
                            </m:e>
                          </m: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𝑘</m:t>
                              </m:r>
                            </m:sup>
                          </m:sSup>
                        </m:e>
                      </m:nary>
                    </m:oMath>
                  </m:oMathPara>
                </a14:m>
                <a:endParaRPr lang="zh-CN" altLang="en-US"/>
              </a:p>
            </p:txBody>
          </p:sp>
        </mc:Choice>
        <mc:Fallback xmlns="">
          <p:sp>
            <p:nvSpPr>
              <p:cNvPr id="10449943" name="Object 23"/>
              <p:cNvSpPr txBox="1">
                <a:spLocks noRot="1" noChangeAspect="1" noMove="1" noResize="1" noEditPoints="1" noAdjustHandles="1" noChangeArrowheads="1" noChangeShapeType="1" noTextEdit="1"/>
              </p:cNvSpPr>
              <p:nvPr/>
            </p:nvSpPr>
            <p:spPr bwMode="auto">
              <a:xfrm>
                <a:off x="1763713" y="3429000"/>
                <a:ext cx="2921000" cy="1041400"/>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49946" name="Object 26"/>
              <p:cNvSpPr txBox="1"/>
              <p:nvPr/>
            </p:nvSpPr>
            <p:spPr bwMode="auto">
              <a:xfrm>
                <a:off x="1403350" y="2276475"/>
                <a:ext cx="4102100" cy="457200"/>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𝐺</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4</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5</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6</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6</m:t>
                          </m:r>
                        </m:sup>
                      </m:sSup>
                    </m:oMath>
                  </m:oMathPara>
                </a14:m>
                <a:endParaRPr lang="zh-CN" altLang="en-US"/>
              </a:p>
            </p:txBody>
          </p:sp>
        </mc:Choice>
        <mc:Fallback xmlns="">
          <p:sp>
            <p:nvSpPr>
              <p:cNvPr id="10449946" name="Object 26"/>
              <p:cNvSpPr txBox="1">
                <a:spLocks noRot="1" noChangeAspect="1" noMove="1" noResize="1" noEditPoints="1" noAdjustHandles="1" noChangeArrowheads="1" noChangeShapeType="1" noTextEdit="1"/>
              </p:cNvSpPr>
              <p:nvPr/>
            </p:nvSpPr>
            <p:spPr bwMode="auto">
              <a:xfrm>
                <a:off x="1403350" y="2276475"/>
                <a:ext cx="4102100" cy="457200"/>
              </a:xfrm>
              <a:prstGeom prst="rect">
                <a:avLst/>
              </a:prstGeom>
              <a:blipFill>
                <a:blip r:embed="rId5"/>
                <a:stretch>
                  <a:fillRect l="-149" b="-12000"/>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49947" name="Object 27"/>
              <p:cNvSpPr txBox="1"/>
              <p:nvPr/>
            </p:nvSpPr>
            <p:spPr bwMode="auto">
              <a:xfrm>
                <a:off x="1763713" y="5445125"/>
                <a:ext cx="7010400" cy="1041400"/>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24</m:t>
                          </m:r>
                        </m:sup>
                      </m:sSup>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+5)(</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+4)⋯6</m:t>
                              </m:r>
                            </m:num>
                            <m:den>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𝑘</m:t>
                              </m:r>
                            </m:sup>
                          </m:sSup>
                        </m:e>
                      </m:nary>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24</m:t>
                          </m:r>
                        </m:sup>
                      </m:sSup>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d>
                            <m:dPr>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+5</m:t>
                                    </m:r>
                                  </m:e>
                                </m:mr>
                                <m:mr>
                                  <m:e>
                                    <m:r>
                                      <a:rPr lang="zh-CN" altLang="en-US" i="1">
                                        <a:solidFill>
                                          <a:srgbClr val="000000"/>
                                        </a:solidFill>
                                        <a:latin typeface="Cambria Math" panose="02040503050406030204" pitchFamily="18" charset="0"/>
                                      </a:rPr>
                                      <m:t>𝑘</m:t>
                                    </m:r>
                                  </m:e>
                                </m:mr>
                              </m:m>
                            </m:e>
                          </m:d>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𝑘</m:t>
                              </m:r>
                            </m:sup>
                          </m:sSup>
                        </m:e>
                      </m:nary>
                    </m:oMath>
                  </m:oMathPara>
                </a14:m>
                <a:endParaRPr lang="zh-CN" altLang="en-US"/>
              </a:p>
            </p:txBody>
          </p:sp>
        </mc:Choice>
        <mc:Fallback xmlns="">
          <p:sp>
            <p:nvSpPr>
              <p:cNvPr id="10449947" name="Object 27"/>
              <p:cNvSpPr txBox="1">
                <a:spLocks noRot="1" noChangeAspect="1" noMove="1" noResize="1" noEditPoints="1" noAdjustHandles="1" noChangeArrowheads="1" noChangeShapeType="1" noTextEdit="1"/>
              </p:cNvSpPr>
              <p:nvPr/>
            </p:nvSpPr>
            <p:spPr bwMode="auto">
              <a:xfrm>
                <a:off x="1763713" y="5445125"/>
                <a:ext cx="7010400" cy="1041400"/>
              </a:xfrm>
              <a:prstGeom prst="rect">
                <a:avLst/>
              </a:prstGeom>
              <a:blipFill>
                <a:blip r:embed="rId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49948" name="Object 28"/>
              <p:cNvSpPr txBox="1"/>
              <p:nvPr/>
            </p:nvSpPr>
            <p:spPr bwMode="auto">
              <a:xfrm>
                <a:off x="1692275" y="2852738"/>
                <a:ext cx="5588000" cy="5080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d>
                            <m:dPr>
                              <m:begChr m:val="["/>
                              <m:endChr m:val="]"/>
                              <m:ctrlPr>
                                <a:rPr lang="zh-CN" altLang="en-US" i="1">
                                  <a:solidFill>
                                    <a:srgbClr val="000000"/>
                                  </a:solidFill>
                                  <a:latin typeface="Cambria Math" panose="02040503050406030204" pitchFamily="18" charset="0"/>
                                </a:rPr>
                              </m:ctrlPr>
                            </m:dPr>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4</m:t>
                                  </m:r>
                                </m:sup>
                              </m:sSup>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e>
                          </m:d>
                        </m:e>
                        <m:sup>
                          <m:r>
                            <a:rPr lang="zh-CN" altLang="en-US" i="1">
                              <a:solidFill>
                                <a:srgbClr val="000000"/>
                              </a:solidFill>
                              <a:latin typeface="Cambria Math" panose="02040503050406030204" pitchFamily="18" charset="0"/>
                            </a:rPr>
                            <m:t>6</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24</m:t>
                          </m:r>
                        </m:sup>
                      </m:sSup>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−6</m:t>
                          </m:r>
                        </m:sup>
                      </m:sSup>
                    </m:oMath>
                  </m:oMathPara>
                </a14:m>
                <a:endParaRPr lang="zh-CN" altLang="en-US"/>
              </a:p>
            </p:txBody>
          </p:sp>
        </mc:Choice>
        <mc:Fallback xmlns="">
          <p:sp>
            <p:nvSpPr>
              <p:cNvPr id="10449948" name="Object 28"/>
              <p:cNvSpPr txBox="1">
                <a:spLocks noRot="1" noChangeAspect="1" noMove="1" noResize="1" noEditPoints="1" noAdjustHandles="1" noChangeArrowheads="1" noChangeShapeType="1" noTextEdit="1"/>
              </p:cNvSpPr>
              <p:nvPr/>
            </p:nvSpPr>
            <p:spPr bwMode="auto">
              <a:xfrm>
                <a:off x="1692275" y="2852738"/>
                <a:ext cx="5588000" cy="508000"/>
              </a:xfrm>
              <a:prstGeom prst="rect">
                <a:avLst/>
              </a:prstGeom>
              <a:blipFill>
                <a:blip r:embed="rId7"/>
                <a:stretch>
                  <a:fillRect b="-9639"/>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49949" name="Object 29"/>
              <p:cNvSpPr txBox="1"/>
              <p:nvPr/>
            </p:nvSpPr>
            <p:spPr bwMode="auto">
              <a:xfrm>
                <a:off x="1763713" y="4508500"/>
                <a:ext cx="6438900" cy="876300"/>
              </a:xfrm>
              <a:prstGeom prst="rect">
                <a:avLst/>
              </a:prstGeom>
              <a:noFill/>
              <a:ln>
                <a:noFill/>
              </a:ln>
            </p:spPr>
            <p:txBody>
              <a:bodyPr>
                <a:normAutofit fontScale="700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24</m:t>
                          </m:r>
                        </m:sup>
                      </m:sSup>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(−6)(−6−1)⋯(−6−</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den>
                          </m:f>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𝑘</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𝑘</m:t>
                              </m:r>
                            </m:sup>
                          </m:sSup>
                        </m:e>
                      </m:nary>
                    </m:oMath>
                  </m:oMathPara>
                </a14:m>
                <a:endParaRPr lang="zh-CN" altLang="en-US"/>
              </a:p>
            </p:txBody>
          </p:sp>
        </mc:Choice>
        <mc:Fallback xmlns="">
          <p:sp>
            <p:nvSpPr>
              <p:cNvPr id="10449949" name="Object 29"/>
              <p:cNvSpPr txBox="1">
                <a:spLocks noRot="1" noChangeAspect="1" noMove="1" noResize="1" noEditPoints="1" noAdjustHandles="1" noChangeArrowheads="1" noChangeShapeType="1" noTextEdit="1"/>
              </p:cNvSpPr>
              <p:nvPr/>
            </p:nvSpPr>
            <p:spPr bwMode="auto">
              <a:xfrm>
                <a:off x="1763713" y="4508500"/>
                <a:ext cx="6438900" cy="876300"/>
              </a:xfrm>
              <a:prstGeom prst="rect">
                <a:avLst/>
              </a:prstGeom>
              <a:blipFill>
                <a:blip r:embed="rId8"/>
                <a:stretch>
                  <a:fillRect/>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4992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8722"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5804823A-642D-45D9-82CA-66F8E2FD5B30}"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58723"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D50E8E13-72BD-49F5-8932-D58236FCA846}" type="slidenum">
              <a:rPr kumimoji="0" lang="en-US" altLang="zh-CN" sz="1400">
                <a:ea typeface="宋体" panose="02010600030101010101" pitchFamily="2" charset="-122"/>
              </a:rPr>
              <a:pPr/>
              <a:t>180</a:t>
            </a:fld>
            <a:endParaRPr kumimoji="0" lang="en-US" altLang="zh-CN" sz="1400">
              <a:ea typeface="宋体" panose="02010600030101010101" pitchFamily="2" charset="-122"/>
            </a:endParaRPr>
          </a:p>
        </p:txBody>
      </p:sp>
      <p:sp>
        <p:nvSpPr>
          <p:cNvPr id="10664962" name="Rectangle 2"/>
          <p:cNvSpPr>
            <a:spLocks noGrp="1" noChangeArrowheads="1"/>
          </p:cNvSpPr>
          <p:nvPr>
            <p:ph type="body" idx="1"/>
          </p:nvPr>
        </p:nvSpPr>
        <p:spPr>
          <a:xfrm>
            <a:off x="268288" y="1501775"/>
            <a:ext cx="8551862" cy="4670425"/>
          </a:xfrm>
        </p:spPr>
        <p:txBody>
          <a:bodyPr/>
          <a:lstStyle/>
          <a:p>
            <a:pPr marL="571500" indent="-571500" algn="just" eaLnBrk="1" hangingPunct="1">
              <a:buSzTx/>
              <a:buFont typeface="Wingdings" panose="05000000000000000000" pitchFamily="2" charset="2"/>
              <a:buChar char="§"/>
            </a:pPr>
            <a:r>
              <a:rPr lang="zh-CN" altLang="en-US" dirty="0"/>
              <a:t>定理</a:t>
            </a:r>
            <a:r>
              <a:rPr lang="en-US" altLang="zh-CN" dirty="0">
                <a:latin typeface="黑体" panose="02010609060101010101" pitchFamily="49" charset="-122"/>
              </a:rPr>
              <a:t>2.13</a:t>
            </a:r>
            <a:r>
              <a:rPr lang="en-US" altLang="zh-CN" dirty="0"/>
              <a:t> </a:t>
            </a:r>
            <a:r>
              <a:rPr lang="zh-CN" altLang="en-US" dirty="0"/>
              <a:t>展开式                           的项数等于</a:t>
            </a:r>
          </a:p>
          <a:p>
            <a:pPr marL="571500" indent="-571500" algn="just" eaLnBrk="1" hangingPunct="1">
              <a:buSzTx/>
              <a:buFont typeface="Wingdings" panose="05000000000000000000" pitchFamily="2" charset="2"/>
              <a:buNone/>
            </a:pPr>
            <a:r>
              <a:rPr lang="zh-CN" altLang="en-US" dirty="0"/>
              <a:t>                          ，而且这些项的系数之和等于</a:t>
            </a:r>
          </a:p>
          <a:p>
            <a:pPr marL="571500" indent="-571500" algn="just" eaLnBrk="1" hangingPunct="1">
              <a:lnSpc>
                <a:spcPct val="120000"/>
              </a:lnSpc>
              <a:buSzTx/>
              <a:buFont typeface="Wingdings" panose="05000000000000000000" pitchFamily="2" charset="2"/>
              <a:buNone/>
            </a:pPr>
            <a:r>
              <a:rPr lang="zh-CN" altLang="en-US" dirty="0"/>
              <a:t>     </a:t>
            </a:r>
            <a:r>
              <a:rPr lang="zh-CN" altLang="en-US" dirty="0">
                <a:latin typeface="黑体" panose="02010609060101010101" pitchFamily="49" charset="-122"/>
              </a:rPr>
              <a:t>证 展开式的项            ，</a:t>
            </a:r>
          </a:p>
          <a:p>
            <a:pPr marL="571500" indent="-571500" algn="just" eaLnBrk="1" hangingPunct="1">
              <a:lnSpc>
                <a:spcPct val="120000"/>
              </a:lnSpc>
              <a:buSzTx/>
              <a:buFont typeface="Wingdings" panose="05000000000000000000" pitchFamily="2" charset="2"/>
              <a:buNone/>
            </a:pPr>
            <a:r>
              <a:rPr lang="zh-CN" altLang="en-US" dirty="0">
                <a:latin typeface="黑体" panose="02010609060101010101" pitchFamily="49" charset="-122"/>
              </a:rPr>
              <a:t>   与从</a:t>
            </a:r>
            <a:r>
              <a:rPr lang="en-US" altLang="zh-CN" dirty="0">
                <a:latin typeface="黑体" panose="02010609060101010101" pitchFamily="49" charset="-122"/>
              </a:rPr>
              <a:t>m</a:t>
            </a:r>
            <a:r>
              <a:rPr lang="zh-CN" altLang="en-US" dirty="0">
                <a:latin typeface="黑体" panose="02010609060101010101" pitchFamily="49" charset="-122"/>
              </a:rPr>
              <a:t>个元素中取</a:t>
            </a:r>
            <a:r>
              <a:rPr lang="en-US" altLang="zh-CN" dirty="0">
                <a:latin typeface="黑体" panose="02010609060101010101" pitchFamily="49" charset="-122"/>
              </a:rPr>
              <a:t>n</a:t>
            </a:r>
            <a:r>
              <a:rPr lang="zh-CN" altLang="en-US" dirty="0">
                <a:latin typeface="黑体" panose="02010609060101010101" pitchFamily="49" charset="-122"/>
              </a:rPr>
              <a:t>个允许重复的组合一一对应，</a:t>
            </a:r>
          </a:p>
          <a:p>
            <a:pPr marL="571500" indent="-571500" algn="just" eaLnBrk="1" hangingPunct="1">
              <a:lnSpc>
                <a:spcPct val="120000"/>
              </a:lnSpc>
              <a:buSzTx/>
              <a:buFont typeface="Wingdings" panose="05000000000000000000" pitchFamily="2" charset="2"/>
              <a:buNone/>
            </a:pPr>
            <a:r>
              <a:rPr lang="zh-CN" altLang="en-US" dirty="0">
                <a:latin typeface="黑体" panose="02010609060101010101" pitchFamily="49" charset="-122"/>
              </a:rPr>
              <a:t>   故其项数为            。</a:t>
            </a:r>
          </a:p>
          <a:p>
            <a:pPr marL="571500" indent="-571500" algn="just" eaLnBrk="1" hangingPunct="1">
              <a:lnSpc>
                <a:spcPct val="120000"/>
              </a:lnSpc>
              <a:buSzTx/>
              <a:buFont typeface="Wingdings" panose="05000000000000000000" pitchFamily="2" charset="2"/>
              <a:buNone/>
            </a:pPr>
            <a:r>
              <a:rPr lang="zh-CN" altLang="en-US" dirty="0">
                <a:latin typeface="黑体" panose="02010609060101010101" pitchFamily="49" charset="-122"/>
              </a:rPr>
              <a:t>   当令                  时，便知这些系数之和等于    。</a:t>
            </a:r>
            <a:r>
              <a:rPr lang="zh-CN" altLang="en-US" dirty="0"/>
              <a:t>             </a:t>
            </a:r>
          </a:p>
          <a:p>
            <a:pPr marL="571500" indent="-571500" algn="just" eaLnBrk="1" hangingPunct="1">
              <a:lnSpc>
                <a:spcPct val="120000"/>
              </a:lnSpc>
              <a:buSzTx/>
              <a:buFont typeface="Wingdings" panose="05000000000000000000" pitchFamily="2" charset="2"/>
              <a:buNone/>
            </a:pPr>
            <a:endParaRPr lang="en-US" altLang="zh-CN" dirty="0"/>
          </a:p>
        </p:txBody>
      </p:sp>
      <p:sp>
        <p:nvSpPr>
          <p:cNvPr id="158725" name="Rectangle 3"/>
          <p:cNvSpPr>
            <a:spLocks noGrp="1" noChangeArrowheads="1"/>
          </p:cNvSpPr>
          <p:nvPr>
            <p:ph type="title"/>
          </p:nvPr>
        </p:nvSpPr>
        <p:spPr>
          <a:xfrm>
            <a:off x="1295400" y="152400"/>
            <a:ext cx="6386513" cy="882650"/>
          </a:xfrm>
          <a:noFill/>
        </p:spPr>
        <p:txBody>
          <a:bodyPr/>
          <a:lstStyle/>
          <a:p>
            <a:pPr eaLnBrk="1" hangingPunct="1"/>
            <a:r>
              <a:rPr lang="zh-CN" altLang="en-US"/>
              <a:t>多项式系数</a:t>
            </a:r>
          </a:p>
        </p:txBody>
      </p:sp>
      <p:sp>
        <p:nvSpPr>
          <p:cNvPr id="158726"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8727"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8728"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8729"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8730"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8731"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8732"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8733"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8734"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8735" name="Rectangle 13"/>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8736" name="Rectangle 15"/>
          <p:cNvSpPr>
            <a:spLocks noChangeArrowheads="1"/>
          </p:cNvSpPr>
          <p:nvPr/>
        </p:nvSpPr>
        <p:spPr bwMode="auto">
          <a:xfrm>
            <a:off x="0" y="33099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58737" name="Object 14"/>
              <p:cNvSpPr txBox="1"/>
              <p:nvPr/>
            </p:nvSpPr>
            <p:spPr bwMode="auto">
              <a:xfrm>
                <a:off x="3563938" y="1484313"/>
                <a:ext cx="2952278" cy="54926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𝑚</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sup>
                      </m:sSup>
                    </m:oMath>
                  </m:oMathPara>
                </a14:m>
                <a:endParaRPr lang="zh-CN" altLang="en-US" dirty="0"/>
              </a:p>
            </p:txBody>
          </p:sp>
        </mc:Choice>
        <mc:Fallback xmlns="">
          <p:sp>
            <p:nvSpPr>
              <p:cNvPr id="158737" name="Object 14"/>
              <p:cNvSpPr txBox="1">
                <a:spLocks noRot="1" noChangeAspect="1" noMove="1" noResize="1" noEditPoints="1" noAdjustHandles="1" noChangeArrowheads="1" noChangeShapeType="1" noTextEdit="1"/>
              </p:cNvSpPr>
              <p:nvPr/>
            </p:nvSpPr>
            <p:spPr bwMode="auto">
              <a:xfrm>
                <a:off x="3563938" y="1484313"/>
                <a:ext cx="2952278" cy="549262"/>
              </a:xfrm>
              <a:prstGeom prst="rect">
                <a:avLst/>
              </a:prstGeom>
              <a:blipFill>
                <a:blip r:embed="rId2"/>
                <a:stretch>
                  <a:fillRect l="-1860"/>
                </a:stretch>
              </a:blipFill>
              <a:ln>
                <a:noFill/>
              </a:ln>
            </p:spPr>
            <p:txBody>
              <a:bodyPr/>
              <a:lstStyle/>
              <a:p>
                <a:r>
                  <a:rPr lang="zh-CN" altLang="en-US">
                    <a:noFill/>
                  </a:rPr>
                  <a:t> </a:t>
                </a:r>
              </a:p>
            </p:txBody>
          </p:sp>
        </mc:Fallback>
      </mc:AlternateContent>
      <p:sp>
        <p:nvSpPr>
          <p:cNvPr id="158738" name="Rectangle 17"/>
          <p:cNvSpPr>
            <a:spLocks noChangeArrowheads="1"/>
          </p:cNvSpPr>
          <p:nvPr/>
        </p:nvSpPr>
        <p:spPr bwMode="auto">
          <a:xfrm>
            <a:off x="0" y="32004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58739" name="Object 16"/>
              <p:cNvSpPr txBox="1"/>
              <p:nvPr/>
            </p:nvSpPr>
            <p:spPr bwMode="auto">
              <a:xfrm>
                <a:off x="856086" y="2062464"/>
                <a:ext cx="2401887" cy="502936"/>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𝑚</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58739" name="Object 16"/>
              <p:cNvSpPr txBox="1">
                <a:spLocks noRot="1" noChangeAspect="1" noMove="1" noResize="1" noEditPoints="1" noAdjustHandles="1" noChangeArrowheads="1" noChangeShapeType="1" noTextEdit="1"/>
              </p:cNvSpPr>
              <p:nvPr/>
            </p:nvSpPr>
            <p:spPr bwMode="auto">
              <a:xfrm>
                <a:off x="856086" y="2062464"/>
                <a:ext cx="2401887" cy="502936"/>
              </a:xfrm>
              <a:prstGeom prst="rect">
                <a:avLst/>
              </a:prstGeom>
              <a:blipFill>
                <a:blip r:embed="rId3"/>
                <a:stretch>
                  <a:fillRect l="-508" b="-9639"/>
                </a:stretch>
              </a:blipFill>
              <a:ln>
                <a:noFill/>
              </a:ln>
            </p:spPr>
            <p:txBody>
              <a:bodyPr/>
              <a:lstStyle/>
              <a:p>
                <a:r>
                  <a:rPr lang="zh-CN" altLang="en-US">
                    <a:noFill/>
                  </a:rPr>
                  <a:t> </a:t>
                </a:r>
              </a:p>
            </p:txBody>
          </p:sp>
        </mc:Fallback>
      </mc:AlternateContent>
      <p:sp>
        <p:nvSpPr>
          <p:cNvPr id="158740" name="Rectangle 19"/>
          <p:cNvSpPr>
            <a:spLocks noChangeArrowheads="1"/>
          </p:cNvSpPr>
          <p:nvPr/>
        </p:nvSpPr>
        <p:spPr bwMode="auto">
          <a:xfrm>
            <a:off x="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58741" name="Object 18"/>
              <p:cNvSpPr txBox="1"/>
              <p:nvPr/>
            </p:nvSpPr>
            <p:spPr bwMode="auto">
              <a:xfrm>
                <a:off x="7740650" y="1989138"/>
                <a:ext cx="647774" cy="48101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𝑚</m:t>
                          </m:r>
                        </m:e>
                        <m:sup>
                          <m:r>
                            <a:rPr lang="zh-CN" altLang="en-US" i="1">
                              <a:solidFill>
                                <a:srgbClr val="000000"/>
                              </a:solidFill>
                              <a:latin typeface="Cambria Math" panose="02040503050406030204" pitchFamily="18" charset="0"/>
                            </a:rPr>
                            <m:t>𝑛</m:t>
                          </m:r>
                        </m:sup>
                      </m:sSup>
                    </m:oMath>
                  </m:oMathPara>
                </a14:m>
                <a:endParaRPr lang="zh-CN" altLang="en-US" dirty="0"/>
              </a:p>
            </p:txBody>
          </p:sp>
        </mc:Choice>
        <mc:Fallback xmlns="">
          <p:sp>
            <p:nvSpPr>
              <p:cNvPr id="158741" name="Object 18"/>
              <p:cNvSpPr txBox="1">
                <a:spLocks noRot="1" noChangeAspect="1" noMove="1" noResize="1" noEditPoints="1" noAdjustHandles="1" noChangeArrowheads="1" noChangeShapeType="1" noTextEdit="1"/>
              </p:cNvSpPr>
              <p:nvPr/>
            </p:nvSpPr>
            <p:spPr bwMode="auto">
              <a:xfrm>
                <a:off x="7740650" y="1989138"/>
                <a:ext cx="647774" cy="481013"/>
              </a:xfrm>
              <a:prstGeom prst="rect">
                <a:avLst/>
              </a:prstGeom>
              <a:blipFill>
                <a:blip r:embed="rId4"/>
                <a:stretch>
                  <a:fillRect/>
                </a:stretch>
              </a:blipFill>
              <a:ln>
                <a:noFill/>
              </a:ln>
            </p:spPr>
            <p:txBody>
              <a:bodyPr/>
              <a:lstStyle/>
              <a:p>
                <a:r>
                  <a:rPr lang="zh-CN" altLang="en-US">
                    <a:noFill/>
                  </a:rPr>
                  <a:t> </a:t>
                </a:r>
              </a:p>
            </p:txBody>
          </p:sp>
        </mc:Fallback>
      </mc:AlternateContent>
      <p:sp>
        <p:nvSpPr>
          <p:cNvPr id="158742" name="Rectangle 21"/>
          <p:cNvSpPr>
            <a:spLocks noChangeArrowheads="1"/>
          </p:cNvSpPr>
          <p:nvPr/>
        </p:nvSpPr>
        <p:spPr bwMode="auto">
          <a:xfrm>
            <a:off x="0" y="32956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64980" name="Object 20"/>
              <p:cNvSpPr txBox="1"/>
              <p:nvPr/>
            </p:nvSpPr>
            <p:spPr bwMode="auto">
              <a:xfrm>
                <a:off x="3348038" y="2565400"/>
                <a:ext cx="2087564" cy="59213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1</m:t>
                              </m:r>
                            </m:sub>
                          </m:sSub>
                        </m:sup>
                      </m:sSubSup>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2</m:t>
                              </m:r>
                            </m:sub>
                          </m:sSub>
                        </m:sup>
                      </m:sSubSup>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𝑚</m:t>
                          </m:r>
                        </m:sub>
                        <m: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𝑚</m:t>
                              </m:r>
                            </m:sub>
                          </m:sSub>
                        </m:sup>
                      </m:sSubSup>
                    </m:oMath>
                  </m:oMathPara>
                </a14:m>
                <a:endParaRPr lang="zh-CN" altLang="en-US" dirty="0"/>
              </a:p>
            </p:txBody>
          </p:sp>
        </mc:Choice>
        <mc:Fallback xmlns="">
          <p:sp>
            <p:nvSpPr>
              <p:cNvPr id="10664980" name="Object 20"/>
              <p:cNvSpPr txBox="1">
                <a:spLocks noRot="1" noChangeAspect="1" noMove="1" noResize="1" noEditPoints="1" noAdjustHandles="1" noChangeArrowheads="1" noChangeShapeType="1" noTextEdit="1"/>
              </p:cNvSpPr>
              <p:nvPr/>
            </p:nvSpPr>
            <p:spPr bwMode="auto">
              <a:xfrm>
                <a:off x="3348038" y="2565400"/>
                <a:ext cx="2087564" cy="592138"/>
              </a:xfrm>
              <a:prstGeom prst="rect">
                <a:avLst/>
              </a:prstGeom>
              <a:blipFill>
                <a:blip r:embed="rId5"/>
                <a:stretch>
                  <a:fillRect/>
                </a:stretch>
              </a:blipFill>
              <a:ln>
                <a:noFill/>
              </a:ln>
            </p:spPr>
            <p:txBody>
              <a:bodyPr/>
              <a:lstStyle/>
              <a:p>
                <a:r>
                  <a:rPr lang="zh-CN" altLang="en-US">
                    <a:noFill/>
                  </a:rPr>
                  <a:t> </a:t>
                </a:r>
              </a:p>
            </p:txBody>
          </p:sp>
        </mc:Fallback>
      </mc:AlternateContent>
      <p:sp>
        <p:nvSpPr>
          <p:cNvPr id="158744" name="Rectangle 23"/>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64982" name="Object 22"/>
              <p:cNvSpPr txBox="1"/>
              <p:nvPr/>
            </p:nvSpPr>
            <p:spPr bwMode="auto">
              <a:xfrm>
                <a:off x="5580063" y="2565400"/>
                <a:ext cx="3456433" cy="611181"/>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𝑚</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664982" name="Object 22"/>
              <p:cNvSpPr txBox="1">
                <a:spLocks noRot="1" noChangeAspect="1" noMove="1" noResize="1" noEditPoints="1" noAdjustHandles="1" noChangeArrowheads="1" noChangeShapeType="1" noTextEdit="1"/>
              </p:cNvSpPr>
              <p:nvPr/>
            </p:nvSpPr>
            <p:spPr bwMode="auto">
              <a:xfrm>
                <a:off x="5580063" y="2565400"/>
                <a:ext cx="3456433" cy="611181"/>
              </a:xfrm>
              <a:prstGeom prst="rect">
                <a:avLst/>
              </a:prstGeom>
              <a:blipFill>
                <a:blip r:embed="rId6"/>
                <a:stretch>
                  <a:fillRect l="-1411"/>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64984" name="Object 24"/>
              <p:cNvSpPr txBox="1"/>
              <p:nvPr/>
            </p:nvSpPr>
            <p:spPr bwMode="auto">
              <a:xfrm>
                <a:off x="2658233" y="3752936"/>
                <a:ext cx="2664321" cy="67428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𝑚</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664984" name="Object 24"/>
              <p:cNvSpPr txBox="1">
                <a:spLocks noRot="1" noChangeAspect="1" noMove="1" noResize="1" noEditPoints="1" noAdjustHandles="1" noChangeArrowheads="1" noChangeShapeType="1" noTextEdit="1"/>
              </p:cNvSpPr>
              <p:nvPr/>
            </p:nvSpPr>
            <p:spPr bwMode="auto">
              <a:xfrm>
                <a:off x="2658233" y="3752936"/>
                <a:ext cx="2664321" cy="674287"/>
              </a:xfrm>
              <a:prstGeom prst="rect">
                <a:avLst/>
              </a:prstGeom>
              <a:blipFill>
                <a:blip r:embed="rId7"/>
                <a:stretch>
                  <a:fillRect l="-458"/>
                </a:stretch>
              </a:blipFill>
              <a:ln>
                <a:noFill/>
              </a:ln>
            </p:spPr>
            <p:txBody>
              <a:bodyPr/>
              <a:lstStyle/>
              <a:p>
                <a:r>
                  <a:rPr lang="zh-CN" altLang="en-US">
                    <a:noFill/>
                  </a:rPr>
                  <a:t> </a:t>
                </a:r>
              </a:p>
            </p:txBody>
          </p:sp>
        </mc:Fallback>
      </mc:AlternateContent>
      <p:sp>
        <p:nvSpPr>
          <p:cNvPr id="158747" name="Rectangle 26"/>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64985" name="Object 25"/>
              <p:cNvSpPr txBox="1"/>
              <p:nvPr/>
            </p:nvSpPr>
            <p:spPr bwMode="auto">
              <a:xfrm>
                <a:off x="1842176" y="4376738"/>
                <a:ext cx="3443523" cy="61434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𝑚</m:t>
                          </m:r>
                        </m:sub>
                      </m:sSub>
                      <m:r>
                        <a:rPr lang="zh-CN" altLang="en-US" i="1">
                          <a:solidFill>
                            <a:srgbClr val="000000"/>
                          </a:solidFill>
                          <a:latin typeface="Cambria Math" panose="02040503050406030204" pitchFamily="18" charset="0"/>
                        </a:rPr>
                        <m:t>=1</m:t>
                      </m:r>
                    </m:oMath>
                  </m:oMathPara>
                </a14:m>
                <a:endParaRPr lang="zh-CN" altLang="en-US" dirty="0"/>
              </a:p>
            </p:txBody>
          </p:sp>
        </mc:Choice>
        <mc:Fallback xmlns="">
          <p:sp>
            <p:nvSpPr>
              <p:cNvPr id="10664985" name="Object 25"/>
              <p:cNvSpPr txBox="1">
                <a:spLocks noRot="1" noChangeAspect="1" noMove="1" noResize="1" noEditPoints="1" noAdjustHandles="1" noChangeArrowheads="1" noChangeShapeType="1" noTextEdit="1"/>
              </p:cNvSpPr>
              <p:nvPr/>
            </p:nvSpPr>
            <p:spPr bwMode="auto">
              <a:xfrm>
                <a:off x="1842176" y="4376738"/>
                <a:ext cx="3443523" cy="614348"/>
              </a:xfrm>
              <a:prstGeom prst="rect">
                <a:avLst/>
              </a:prstGeom>
              <a:blipFill>
                <a:blip r:embed="rId8"/>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64987" name="Object 27"/>
              <p:cNvSpPr txBox="1"/>
              <p:nvPr/>
            </p:nvSpPr>
            <p:spPr bwMode="auto">
              <a:xfrm>
                <a:off x="1763688" y="4900058"/>
                <a:ext cx="710184" cy="565944"/>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𝑚</m:t>
                          </m:r>
                        </m:e>
                        <m:sup>
                          <m:r>
                            <a:rPr lang="zh-CN" altLang="en-US" i="1">
                              <a:solidFill>
                                <a:srgbClr val="000000"/>
                              </a:solidFill>
                              <a:latin typeface="Cambria Math" panose="02040503050406030204" pitchFamily="18" charset="0"/>
                            </a:rPr>
                            <m:t>𝑛</m:t>
                          </m:r>
                        </m:sup>
                      </m:sSup>
                    </m:oMath>
                  </m:oMathPara>
                </a14:m>
                <a:endParaRPr lang="zh-CN" altLang="en-US" dirty="0"/>
              </a:p>
            </p:txBody>
          </p:sp>
        </mc:Choice>
        <mc:Fallback xmlns="">
          <p:sp>
            <p:nvSpPr>
              <p:cNvPr id="10664987" name="Object 27"/>
              <p:cNvSpPr txBox="1">
                <a:spLocks noRot="1" noChangeAspect="1" noMove="1" noResize="1" noEditPoints="1" noAdjustHandles="1" noChangeArrowheads="1" noChangeShapeType="1" noTextEdit="1"/>
              </p:cNvSpPr>
              <p:nvPr/>
            </p:nvSpPr>
            <p:spPr bwMode="auto">
              <a:xfrm>
                <a:off x="1763688" y="4900058"/>
                <a:ext cx="710184" cy="565944"/>
              </a:xfrm>
              <a:prstGeom prst="rect">
                <a:avLst/>
              </a:prstGeom>
              <a:blipFill>
                <a:blip r:embed="rId9"/>
                <a:stretch>
                  <a:fillRect/>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64962">
                                            <p:txEl>
                                              <p:pRg st="2" end="2"/>
                                            </p:txEl>
                                          </p:spTgt>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0"/>
                                  </p:stCondLst>
                                  <p:childTnLst>
                                    <p:set>
                                      <p:cBhvr>
                                        <p:cTn id="9" dur="1" fill="hold">
                                          <p:stCondLst>
                                            <p:cond delay="0"/>
                                          </p:stCondLst>
                                        </p:cTn>
                                        <p:tgtEl>
                                          <p:spTgt spid="10664962">
                                            <p:txEl>
                                              <p:pRg st="3" end="3"/>
                                            </p:txEl>
                                          </p:spTgt>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10664962">
                                            <p:txEl>
                                              <p:pRg st="4" end="4"/>
                                            </p:txEl>
                                          </p:spTgt>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1066496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9746"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7DA8C285-990D-40C9-B76D-305E101D1A09}"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59747"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3E077BDC-0C65-48ED-BE57-498BA0033F2A}" type="slidenum">
              <a:rPr kumimoji="0" lang="en-US" altLang="zh-CN" sz="1400">
                <a:ea typeface="宋体" panose="02010600030101010101" pitchFamily="2" charset="-122"/>
              </a:rPr>
              <a:pPr/>
              <a:t>181</a:t>
            </a:fld>
            <a:endParaRPr kumimoji="0" lang="en-US" altLang="zh-CN" sz="1400">
              <a:ea typeface="宋体" panose="02010600030101010101" pitchFamily="2" charset="-122"/>
            </a:endParaRPr>
          </a:p>
        </p:txBody>
      </p:sp>
      <p:sp>
        <p:nvSpPr>
          <p:cNvPr id="159748" name="Rectangle 2"/>
          <p:cNvSpPr>
            <a:spLocks noGrp="1" noChangeArrowheads="1"/>
          </p:cNvSpPr>
          <p:nvPr>
            <p:ph type="body" idx="1"/>
          </p:nvPr>
        </p:nvSpPr>
        <p:spPr>
          <a:xfrm>
            <a:off x="268288" y="1501775"/>
            <a:ext cx="8421687" cy="4670425"/>
          </a:xfrm>
        </p:spPr>
        <p:txBody>
          <a:bodyPr/>
          <a:lstStyle/>
          <a:p>
            <a:pPr marL="571500" indent="-571500" algn="just" eaLnBrk="1" hangingPunct="1">
              <a:buSzTx/>
              <a:buFont typeface="Wingdings" panose="05000000000000000000" pitchFamily="2" charset="2"/>
              <a:buChar char="§"/>
            </a:pPr>
            <a:r>
              <a:rPr lang="zh-CN" altLang="en-US"/>
              <a:t>例 多项式                       的展开式中恰有</a:t>
            </a:r>
          </a:p>
          <a:p>
            <a:pPr marL="571500" indent="-571500" algn="just" eaLnBrk="1" hangingPunct="1">
              <a:buSzTx/>
              <a:buFont typeface="Wingdings" panose="05000000000000000000" pitchFamily="2" charset="2"/>
              <a:buChar char="§"/>
            </a:pPr>
            <a:endParaRPr lang="zh-CN" altLang="en-US"/>
          </a:p>
          <a:p>
            <a:pPr marL="571500" indent="-571500" algn="just" eaLnBrk="1" hangingPunct="1">
              <a:buSzTx/>
              <a:buFont typeface="Wingdings" panose="05000000000000000000" pitchFamily="2" charset="2"/>
              <a:buChar char="§"/>
            </a:pPr>
            <a:endParaRPr lang="zh-CN" altLang="en-US"/>
          </a:p>
          <a:p>
            <a:pPr marL="571500" indent="-571500" algn="just" eaLnBrk="1" hangingPunct="1">
              <a:buSzTx/>
              <a:buFont typeface="Wingdings" panose="05000000000000000000" pitchFamily="2" charset="2"/>
              <a:buNone/>
            </a:pPr>
            <a:r>
              <a:rPr lang="zh-CN" altLang="en-US"/>
              <a:t>     项。</a:t>
            </a:r>
          </a:p>
        </p:txBody>
      </p:sp>
      <p:sp>
        <p:nvSpPr>
          <p:cNvPr id="159749" name="Rectangle 3"/>
          <p:cNvSpPr>
            <a:spLocks noGrp="1" noChangeArrowheads="1"/>
          </p:cNvSpPr>
          <p:nvPr>
            <p:ph type="title"/>
          </p:nvPr>
        </p:nvSpPr>
        <p:spPr>
          <a:xfrm>
            <a:off x="1295400" y="152400"/>
            <a:ext cx="6386513" cy="882650"/>
          </a:xfrm>
          <a:noFill/>
        </p:spPr>
        <p:txBody>
          <a:bodyPr/>
          <a:lstStyle/>
          <a:p>
            <a:pPr eaLnBrk="1" hangingPunct="1"/>
            <a:r>
              <a:rPr lang="zh-CN" altLang="en-US"/>
              <a:t>多项式系数</a:t>
            </a:r>
          </a:p>
        </p:txBody>
      </p:sp>
      <p:sp>
        <p:nvSpPr>
          <p:cNvPr id="159750"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9751"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9752"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9753"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9754"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9755"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9756"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9757"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9758"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59759" name="Rectangle 13"/>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59760" name="Object 14"/>
              <p:cNvSpPr txBox="1"/>
              <p:nvPr/>
            </p:nvSpPr>
            <p:spPr bwMode="auto">
              <a:xfrm>
                <a:off x="2555875" y="1484313"/>
                <a:ext cx="2324100" cy="58737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3</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3</m:t>
                          </m:r>
                        </m:sup>
                      </m:sSup>
                    </m:oMath>
                  </m:oMathPara>
                </a14:m>
                <a:endParaRPr lang="zh-CN" altLang="en-US"/>
              </a:p>
            </p:txBody>
          </p:sp>
        </mc:Choice>
        <mc:Fallback xmlns="">
          <p:sp>
            <p:nvSpPr>
              <p:cNvPr id="159760" name="Object 14"/>
              <p:cNvSpPr txBox="1">
                <a:spLocks noRot="1" noChangeAspect="1" noMove="1" noResize="1" noEditPoints="1" noAdjustHandles="1" noChangeArrowheads="1" noChangeShapeType="1" noTextEdit="1"/>
              </p:cNvSpPr>
              <p:nvPr/>
            </p:nvSpPr>
            <p:spPr bwMode="auto">
              <a:xfrm>
                <a:off x="2555875" y="1484313"/>
                <a:ext cx="2324100" cy="587375"/>
              </a:xfrm>
              <a:prstGeom prst="rect">
                <a:avLst/>
              </a:prstGeom>
              <a:blipFill>
                <a:blip r:embed="rId2"/>
                <a:stretch>
                  <a:fillRect l="-2094"/>
                </a:stretch>
              </a:blipFill>
              <a:ln>
                <a:noFill/>
              </a:ln>
            </p:spPr>
            <p:txBody>
              <a:bodyPr/>
              <a:lstStyle/>
              <a:p>
                <a:r>
                  <a:rPr lang="zh-CN" altLang="en-US">
                    <a:noFill/>
                  </a:rPr>
                  <a:t> </a:t>
                </a:r>
              </a:p>
            </p:txBody>
          </p:sp>
        </mc:Fallback>
      </mc:AlternateContent>
      <p:sp>
        <p:nvSpPr>
          <p:cNvPr id="159761" name="Rectangle 17"/>
          <p:cNvSpPr>
            <a:spLocks noChangeArrowheads="1"/>
          </p:cNvSpPr>
          <p:nvPr/>
        </p:nvSpPr>
        <p:spPr bwMode="auto">
          <a:xfrm>
            <a:off x="0" y="32004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59762" name="Object 16"/>
              <p:cNvSpPr txBox="1"/>
              <p:nvPr/>
            </p:nvSpPr>
            <p:spPr bwMode="auto">
              <a:xfrm>
                <a:off x="1979612" y="2205038"/>
                <a:ext cx="6048771" cy="136797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d>
                        <m:dPr>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𝑚</m:t>
                                </m:r>
                                <m:r>
                                  <a:rPr lang="zh-CN" altLang="en-US" i="1">
                                    <a:solidFill>
                                      <a:srgbClr val="000000"/>
                                    </a:solidFill>
                                    <a:latin typeface="Cambria Math" panose="02040503050406030204" pitchFamily="18" charset="0"/>
                                  </a:rPr>
                                  <m:t>−1</m:t>
                                </m:r>
                              </m:e>
                            </m:mr>
                            <m:mr>
                              <m:e>
                                <m:r>
                                  <a:rPr lang="zh-CN" altLang="en-US" i="1">
                                    <a:solidFill>
                                      <a:srgbClr val="000000"/>
                                    </a:solidFill>
                                    <a:latin typeface="Cambria Math" panose="02040503050406030204" pitchFamily="18" charset="0"/>
                                  </a:rPr>
                                  <m:t>𝑛</m:t>
                                </m:r>
                              </m:e>
                            </m:mr>
                          </m:m>
                        </m:e>
                      </m:d>
                      <m:r>
                        <a:rPr lang="zh-CN" altLang="en-US" i="1">
                          <a:solidFill>
                            <a:srgbClr val="000000"/>
                          </a:solidFill>
                          <a:latin typeface="Cambria Math" panose="02040503050406030204" pitchFamily="18" charset="0"/>
                        </a:rPr>
                        <m:t>=</m:t>
                      </m:r>
                      <m:d>
                        <m:dPr>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3+3−1</m:t>
                                </m:r>
                              </m:e>
                            </m:mr>
                            <m:mr>
                              <m:e>
                                <m:r>
                                  <a:rPr lang="zh-CN" altLang="en-US" i="1">
                                    <a:solidFill>
                                      <a:srgbClr val="000000"/>
                                    </a:solidFill>
                                    <a:latin typeface="Cambria Math" panose="02040503050406030204" pitchFamily="18" charset="0"/>
                                  </a:rPr>
                                  <m:t>3</m:t>
                                </m:r>
                              </m:e>
                            </m:mr>
                          </m:m>
                        </m:e>
                      </m:d>
                      <m:r>
                        <a:rPr lang="zh-CN" altLang="en-US" i="1">
                          <a:solidFill>
                            <a:srgbClr val="000000"/>
                          </a:solidFill>
                          <a:latin typeface="Cambria Math" panose="02040503050406030204" pitchFamily="18" charset="0"/>
                        </a:rPr>
                        <m:t>=</m:t>
                      </m:r>
                      <m:d>
                        <m:dPr>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5</m:t>
                                </m:r>
                              </m:e>
                            </m:mr>
                            <m:mr>
                              <m:e>
                                <m:r>
                                  <a:rPr lang="zh-CN" altLang="en-US" i="1">
                                    <a:solidFill>
                                      <a:srgbClr val="000000"/>
                                    </a:solidFill>
                                    <a:latin typeface="Cambria Math" panose="02040503050406030204" pitchFamily="18" charset="0"/>
                                  </a:rPr>
                                  <m:t>3</m:t>
                                </m:r>
                              </m:e>
                            </m:mr>
                          </m:m>
                        </m:e>
                      </m:d>
                      <m:r>
                        <a:rPr lang="zh-CN" altLang="en-US" i="1">
                          <a:solidFill>
                            <a:srgbClr val="000000"/>
                          </a:solidFill>
                          <a:latin typeface="Cambria Math" panose="02040503050406030204" pitchFamily="18" charset="0"/>
                        </a:rPr>
                        <m:t>=10</m:t>
                      </m:r>
                    </m:oMath>
                  </m:oMathPara>
                </a14:m>
                <a:endParaRPr lang="zh-CN" altLang="en-US" dirty="0"/>
              </a:p>
            </p:txBody>
          </p:sp>
        </mc:Choice>
        <mc:Fallback xmlns="">
          <p:sp>
            <p:nvSpPr>
              <p:cNvPr id="159762" name="Object 16"/>
              <p:cNvSpPr txBox="1">
                <a:spLocks noRot="1" noChangeAspect="1" noMove="1" noResize="1" noEditPoints="1" noAdjustHandles="1" noChangeArrowheads="1" noChangeShapeType="1" noTextEdit="1"/>
              </p:cNvSpPr>
              <p:nvPr/>
            </p:nvSpPr>
            <p:spPr bwMode="auto">
              <a:xfrm>
                <a:off x="1979612" y="2205038"/>
                <a:ext cx="6048771" cy="1367978"/>
              </a:xfrm>
              <a:prstGeom prst="rect">
                <a:avLst/>
              </a:prstGeom>
              <a:blipFill>
                <a:blip r:embed="rId3"/>
                <a:stretch>
                  <a:fillRect/>
                </a:stretch>
              </a:blipFill>
              <a:ln>
                <a:noFill/>
              </a:ln>
            </p:spPr>
            <p:txBody>
              <a:bodyPr/>
              <a:lstStyle/>
              <a:p>
                <a:r>
                  <a:rPr lang="zh-CN" altLang="en-US">
                    <a:noFill/>
                  </a:rPr>
                  <a:t> </a:t>
                </a:r>
              </a:p>
            </p:txBody>
          </p:sp>
        </mc:Fallback>
      </mc:AlternateContent>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0770"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36F95B53-9BAF-4BFA-BB8F-25D3FE776F96}"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60771"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C0C4427E-44EF-4886-A7D9-B1B144DC75BE}" type="slidenum">
              <a:rPr kumimoji="0" lang="en-US" altLang="zh-CN" sz="1400">
                <a:ea typeface="宋体" panose="02010600030101010101" pitchFamily="2" charset="-122"/>
              </a:rPr>
              <a:pPr/>
              <a:t>182</a:t>
            </a:fld>
            <a:endParaRPr kumimoji="0" lang="en-US" altLang="zh-CN" sz="1400">
              <a:ea typeface="宋体" panose="02010600030101010101" pitchFamily="2" charset="-122"/>
            </a:endParaRPr>
          </a:p>
        </p:txBody>
      </p:sp>
      <p:sp>
        <p:nvSpPr>
          <p:cNvPr id="10667010" name="Rectangle 2"/>
          <p:cNvSpPr>
            <a:spLocks noGrp="1" noChangeArrowheads="1"/>
          </p:cNvSpPr>
          <p:nvPr>
            <p:ph type="body" idx="1"/>
          </p:nvPr>
        </p:nvSpPr>
        <p:spPr>
          <a:xfrm>
            <a:off x="268288" y="1501775"/>
            <a:ext cx="8421687" cy="4670425"/>
          </a:xfrm>
        </p:spPr>
        <p:txBody>
          <a:bodyPr/>
          <a:lstStyle/>
          <a:p>
            <a:pPr marL="571500" indent="-571500" algn="just" eaLnBrk="1" hangingPunct="1">
              <a:buSzTx/>
              <a:buFont typeface="Wingdings" panose="05000000000000000000" pitchFamily="2" charset="2"/>
              <a:buChar char="§"/>
            </a:pPr>
            <a:r>
              <a:rPr lang="zh-CN" altLang="en-US" dirty="0">
                <a:latin typeface="黑体" panose="02010609060101010101" pitchFamily="49" charset="-122"/>
              </a:rPr>
              <a:t>有两类</a:t>
            </a:r>
            <a:r>
              <a:rPr lang="en-US" altLang="zh-CN" dirty="0">
                <a:latin typeface="Times New Roman" panose="02020603050405020304" pitchFamily="18" charset="0"/>
              </a:rPr>
              <a:t>Stirling</a:t>
            </a:r>
            <a:r>
              <a:rPr lang="zh-CN" altLang="en-US" dirty="0">
                <a:latin typeface="黑体" panose="02010609060101010101" pitchFamily="49" charset="-122"/>
              </a:rPr>
              <a:t>数，称之为第一类</a:t>
            </a:r>
            <a:r>
              <a:rPr lang="en-US" altLang="zh-CN" dirty="0">
                <a:latin typeface="Times New Roman" panose="02020603050405020304" pitchFamily="18" charset="0"/>
              </a:rPr>
              <a:t>Stirling</a:t>
            </a:r>
            <a:r>
              <a:rPr lang="zh-CN" altLang="en-US" dirty="0">
                <a:latin typeface="黑体" panose="02010609060101010101" pitchFamily="49" charset="-122"/>
              </a:rPr>
              <a:t>数和第二类</a:t>
            </a:r>
            <a:r>
              <a:rPr lang="en-US" altLang="zh-CN" dirty="0">
                <a:latin typeface="Times New Roman" panose="02020603050405020304" pitchFamily="18" charset="0"/>
              </a:rPr>
              <a:t>Stirling</a:t>
            </a:r>
            <a:r>
              <a:rPr lang="zh-CN" altLang="en-US" dirty="0">
                <a:latin typeface="黑体" panose="02010609060101010101" pitchFamily="49" charset="-122"/>
              </a:rPr>
              <a:t>数。</a:t>
            </a:r>
          </a:p>
          <a:p>
            <a:pPr marL="571500" indent="-571500" algn="just" eaLnBrk="1" hangingPunct="1">
              <a:buSzTx/>
              <a:buFont typeface="Wingdings" panose="05000000000000000000" pitchFamily="2" charset="2"/>
              <a:buNone/>
            </a:pPr>
            <a:r>
              <a:rPr lang="zh-CN" altLang="en-US" dirty="0"/>
              <a:t>     定义</a:t>
            </a:r>
            <a:r>
              <a:rPr lang="en-US" altLang="zh-CN" dirty="0">
                <a:latin typeface="黑体" panose="02010609060101010101" pitchFamily="49" charset="-122"/>
              </a:rPr>
              <a:t>2.3</a:t>
            </a:r>
            <a:r>
              <a:rPr lang="en-US" altLang="zh-CN" dirty="0"/>
              <a:t> </a:t>
            </a:r>
          </a:p>
          <a:p>
            <a:pPr marL="571500" indent="-571500" algn="just" eaLnBrk="1" hangingPunct="1">
              <a:buSzTx/>
              <a:buFont typeface="Wingdings" panose="05000000000000000000" pitchFamily="2" charset="2"/>
              <a:buChar char="§"/>
            </a:pPr>
            <a:endParaRPr lang="en-US" altLang="zh-CN" dirty="0"/>
          </a:p>
          <a:p>
            <a:pPr marL="571500" indent="-571500" algn="just" eaLnBrk="1" hangingPunct="1">
              <a:buSzTx/>
              <a:buFont typeface="Wingdings" panose="05000000000000000000" pitchFamily="2" charset="2"/>
              <a:buChar char="§"/>
            </a:pPr>
            <a:endParaRPr lang="en-US" altLang="zh-CN" dirty="0"/>
          </a:p>
          <a:p>
            <a:pPr marL="571500" indent="-571500" algn="just" eaLnBrk="1" hangingPunct="1">
              <a:buSzTx/>
              <a:buFont typeface="Wingdings" panose="05000000000000000000" pitchFamily="2" charset="2"/>
              <a:buNone/>
            </a:pPr>
            <a:r>
              <a:rPr lang="en-US" altLang="zh-CN" sz="1600" dirty="0"/>
              <a:t>    </a:t>
            </a:r>
          </a:p>
          <a:p>
            <a:pPr marL="571500" indent="-571500" algn="just" eaLnBrk="1" hangingPunct="1">
              <a:buSzTx/>
              <a:buFont typeface="Wingdings" panose="05000000000000000000" pitchFamily="2" charset="2"/>
              <a:buNone/>
            </a:pPr>
            <a:r>
              <a:rPr lang="en-US" altLang="zh-CN" dirty="0"/>
              <a:t>     </a:t>
            </a:r>
            <a:r>
              <a:rPr lang="zh-CN" altLang="en-US" dirty="0"/>
              <a:t>称                                    为第一类</a:t>
            </a:r>
            <a:r>
              <a:rPr lang="en-US" altLang="zh-CN" dirty="0">
                <a:latin typeface="Times New Roman" panose="02020603050405020304" pitchFamily="18" charset="0"/>
              </a:rPr>
              <a:t>Stirling</a:t>
            </a:r>
            <a:r>
              <a:rPr lang="zh-CN" altLang="en-US" dirty="0"/>
              <a:t>数。</a:t>
            </a:r>
          </a:p>
          <a:p>
            <a:pPr marL="571500" indent="-571500" algn="just" eaLnBrk="1" hangingPunct="1">
              <a:buSzTx/>
              <a:buFont typeface="Wingdings" panose="05000000000000000000" pitchFamily="2" charset="2"/>
              <a:buNone/>
            </a:pPr>
            <a:r>
              <a:rPr lang="zh-CN" altLang="en-US" dirty="0"/>
              <a:t>    由定义知 </a:t>
            </a:r>
          </a:p>
        </p:txBody>
      </p:sp>
      <p:sp>
        <p:nvSpPr>
          <p:cNvPr id="160773" name="Rectangle 3"/>
          <p:cNvSpPr>
            <a:spLocks noGrp="1" noChangeArrowheads="1"/>
          </p:cNvSpPr>
          <p:nvPr>
            <p:ph type="title"/>
          </p:nvPr>
        </p:nvSpPr>
        <p:spPr>
          <a:xfrm>
            <a:off x="1295400" y="152400"/>
            <a:ext cx="6386513" cy="882650"/>
          </a:xfrm>
          <a:noFill/>
        </p:spPr>
        <p:txBody>
          <a:bodyPr/>
          <a:lstStyle/>
          <a:p>
            <a:pPr eaLnBrk="1" hangingPunct="1"/>
            <a:r>
              <a:rPr lang="en-US" altLang="zh-CN"/>
              <a:t> </a:t>
            </a:r>
            <a:r>
              <a:rPr lang="en-US" altLang="zh-CN">
                <a:latin typeface="Times New Roman" panose="02020603050405020304" pitchFamily="18" charset="0"/>
              </a:rPr>
              <a:t>Stirling</a:t>
            </a:r>
            <a:r>
              <a:rPr lang="zh-CN" altLang="en-US"/>
              <a:t>数</a:t>
            </a:r>
          </a:p>
        </p:txBody>
      </p:sp>
      <p:sp>
        <p:nvSpPr>
          <p:cNvPr id="160774"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0775"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0776"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0777"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0778"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0779"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0780"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0781"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0782"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0783" name="Rectangle 13"/>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0784" name="Rectangle 15"/>
          <p:cNvSpPr>
            <a:spLocks noChangeArrowheads="1"/>
          </p:cNvSpPr>
          <p:nvPr/>
        </p:nvSpPr>
        <p:spPr bwMode="auto">
          <a:xfrm>
            <a:off x="0" y="32004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67022" name="Object 14"/>
              <p:cNvSpPr txBox="1"/>
              <p:nvPr/>
            </p:nvSpPr>
            <p:spPr bwMode="auto">
              <a:xfrm>
                <a:off x="488158" y="3024989"/>
                <a:ext cx="8421687" cy="88502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smtClean="0">
                              <a:solidFill>
                                <a:srgbClr val="000000"/>
                              </a:solidFill>
                              <a:latin typeface="Cambria Math" panose="02040503050406030204" pitchFamily="18" charset="0"/>
                            </a:rPr>
                          </m:ctrlPr>
                        </m:sSubPr>
                        <m:e>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𝑥</m:t>
                              </m:r>
                            </m:e>
                          </m:d>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en-US" altLang="zh-CN"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r>
                        <a:rPr lang="en-US" altLang="zh-CN"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en-US" altLang="zh-CN"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1)</m:t>
                      </m:r>
                    </m:oMath>
                    <m:oMath xmlns:m="http://schemas.openxmlformats.org/officeDocument/2006/math">
                      <m:r>
                        <a:rPr lang="en-US" altLang="zh-CN" b="0" i="1" smtClean="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𝑛</m:t>
                          </m:r>
                        </m:sup>
                      </m:sSup>
                      <m:r>
                        <a:rPr lang="en-US" altLang="zh-CN"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,0)</m:t>
                      </m:r>
                    </m:oMath>
                  </m:oMathPara>
                </a14:m>
                <a:endParaRPr lang="zh-CN" altLang="en-US" dirty="0"/>
              </a:p>
            </p:txBody>
          </p:sp>
        </mc:Choice>
        <mc:Fallback xmlns="">
          <p:sp>
            <p:nvSpPr>
              <p:cNvPr id="10667022" name="Object 14"/>
              <p:cNvSpPr txBox="1">
                <a:spLocks noRot="1" noChangeAspect="1" noMove="1" noResize="1" noEditPoints="1" noAdjustHandles="1" noChangeArrowheads="1" noChangeShapeType="1" noTextEdit="1"/>
              </p:cNvSpPr>
              <p:nvPr/>
            </p:nvSpPr>
            <p:spPr bwMode="auto">
              <a:xfrm>
                <a:off x="488158" y="3024989"/>
                <a:ext cx="8421687" cy="885023"/>
              </a:xfrm>
              <a:prstGeom prst="rect">
                <a:avLst/>
              </a:prstGeom>
              <a:blipFill>
                <a:blip r:embed="rId3"/>
                <a:stretch>
                  <a:fillRect b="-4138"/>
                </a:stretch>
              </a:blipFill>
              <a:ln>
                <a:noFill/>
              </a:ln>
            </p:spPr>
            <p:txBody>
              <a:bodyPr/>
              <a:lstStyle/>
              <a:p>
                <a:r>
                  <a:rPr lang="zh-CN" altLang="en-US">
                    <a:noFill/>
                  </a:rPr>
                  <a:t> </a:t>
                </a:r>
              </a:p>
            </p:txBody>
          </p:sp>
        </mc:Fallback>
      </mc:AlternateContent>
      <p:sp>
        <p:nvSpPr>
          <p:cNvPr id="160786" name="Rectangle 17"/>
          <p:cNvSpPr>
            <a:spLocks noChangeArrowheads="1"/>
          </p:cNvSpPr>
          <p:nvPr/>
        </p:nvSpPr>
        <p:spPr bwMode="auto">
          <a:xfrm>
            <a:off x="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67024" name="Object 16"/>
              <p:cNvSpPr txBox="1"/>
              <p:nvPr/>
            </p:nvSpPr>
            <p:spPr bwMode="auto">
              <a:xfrm>
                <a:off x="1258888" y="4292599"/>
                <a:ext cx="3745160" cy="495301"/>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,0),</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667024" name="Object 16"/>
              <p:cNvSpPr txBox="1">
                <a:spLocks noRot="1" noChangeAspect="1" noMove="1" noResize="1" noEditPoints="1" noAdjustHandles="1" noChangeArrowheads="1" noChangeShapeType="1" noTextEdit="1"/>
              </p:cNvSpPr>
              <p:nvPr/>
            </p:nvSpPr>
            <p:spPr bwMode="auto">
              <a:xfrm>
                <a:off x="1258888" y="4292599"/>
                <a:ext cx="3745160" cy="495301"/>
              </a:xfrm>
              <a:prstGeom prst="rect">
                <a:avLst/>
              </a:prstGeom>
              <a:blipFill>
                <a:blip r:embed="rId4"/>
                <a:stretch>
                  <a:fillRect b="-12346"/>
                </a:stretch>
              </a:blipFill>
              <a:ln>
                <a:noFill/>
              </a:ln>
            </p:spPr>
            <p:txBody>
              <a:bodyPr/>
              <a:lstStyle/>
              <a:p>
                <a:r>
                  <a:rPr lang="zh-CN" altLang="en-US">
                    <a:noFill/>
                  </a:rPr>
                  <a:t> </a:t>
                </a:r>
              </a:p>
            </p:txBody>
          </p:sp>
        </mc:Fallback>
      </mc:AlternateContent>
      <p:sp>
        <p:nvSpPr>
          <p:cNvPr id="160788" name="Rectangle 19"/>
          <p:cNvSpPr>
            <a:spLocks noChangeArrowheads="1"/>
          </p:cNvSpPr>
          <p:nvPr/>
        </p:nvSpPr>
        <p:spPr bwMode="auto">
          <a:xfrm>
            <a:off x="0" y="2947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67028" name="Object 20"/>
              <p:cNvSpPr txBox="1"/>
              <p:nvPr/>
            </p:nvSpPr>
            <p:spPr bwMode="auto">
              <a:xfrm>
                <a:off x="755650" y="5445124"/>
                <a:ext cx="4032374" cy="432148"/>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,0)=0,</m:t>
                      </m:r>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oMath>
                  </m:oMathPara>
                </a14:m>
                <a:endParaRPr lang="zh-CN" altLang="en-US" dirty="0"/>
              </a:p>
            </p:txBody>
          </p:sp>
        </mc:Choice>
        <mc:Fallback xmlns="">
          <p:sp>
            <p:nvSpPr>
              <p:cNvPr id="10667028" name="Object 20"/>
              <p:cNvSpPr txBox="1">
                <a:spLocks noRot="1" noChangeAspect="1" noMove="1" noResize="1" noEditPoints="1" noAdjustHandles="1" noChangeArrowheads="1" noChangeShapeType="1" noTextEdit="1"/>
              </p:cNvSpPr>
              <p:nvPr/>
            </p:nvSpPr>
            <p:spPr bwMode="auto">
              <a:xfrm>
                <a:off x="755650" y="5445124"/>
                <a:ext cx="4032374" cy="432148"/>
              </a:xfrm>
              <a:prstGeom prst="rect">
                <a:avLst/>
              </a:prstGeom>
              <a:blipFill>
                <a:blip r:embed="rId5"/>
                <a:stretch>
                  <a:fillRect b="-18310"/>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6701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667010">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667010">
                                            <p:txEl>
                                              <p:pRg st="5" end="5"/>
                                            </p:txEl>
                                          </p:spTgt>
                                        </p:tgtEl>
                                        <p:attrNameLst>
                                          <p:attrName>style.visibility</p:attrName>
                                        </p:attrNameLst>
                                      </p:cBhvr>
                                      <p:to>
                                        <p:strVal val="visible"/>
                                      </p:to>
                                    </p:set>
                                  </p:childTnLst>
                                </p:cTn>
                              </p:par>
                            </p:childTnLst>
                          </p:cTn>
                        </p:par>
                        <p:par>
                          <p:cTn id="11" fill="hold" nodeType="afterGroup">
                            <p:stCondLst>
                              <p:cond delay="0"/>
                            </p:stCondLst>
                            <p:childTnLst>
                              <p:par>
                                <p:cTn id="12" presetID="1" presetClass="entr" presetSubtype="0" fill="hold" nodeType="afterEffect">
                                  <p:stCondLst>
                                    <p:cond delay="0"/>
                                  </p:stCondLst>
                                  <p:childTnLst>
                                    <p:set>
                                      <p:cBhvr>
                                        <p:cTn id="13" dur="1" fill="hold">
                                          <p:stCondLst>
                                            <p:cond delay="0"/>
                                          </p:stCondLst>
                                        </p:cTn>
                                        <p:tgtEl>
                                          <p:spTgt spid="106670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1794"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4EEDA3DC-38F2-4471-9698-EE86FD1C31DB}"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61795"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850923F2-DA80-47D8-B537-32E70F18AC53}" type="slidenum">
              <a:rPr kumimoji="0" lang="en-US" altLang="zh-CN" sz="1400">
                <a:ea typeface="宋体" panose="02010600030101010101" pitchFamily="2" charset="-122"/>
              </a:rPr>
              <a:pPr/>
              <a:t>183</a:t>
            </a:fld>
            <a:endParaRPr kumimoji="0" lang="en-US" altLang="zh-CN" sz="1400">
              <a:ea typeface="宋体" panose="02010600030101010101" pitchFamily="2" charset="-122"/>
            </a:endParaRPr>
          </a:p>
        </p:txBody>
      </p:sp>
      <p:sp>
        <p:nvSpPr>
          <p:cNvPr id="161796" name="Rectangle 2"/>
          <p:cNvSpPr>
            <a:spLocks noGrp="1" noChangeArrowheads="1"/>
          </p:cNvSpPr>
          <p:nvPr>
            <p:ph type="body" idx="1"/>
          </p:nvPr>
        </p:nvSpPr>
        <p:spPr>
          <a:xfrm>
            <a:off x="268288" y="1501775"/>
            <a:ext cx="8421687" cy="4670425"/>
          </a:xfrm>
        </p:spPr>
        <p:txBody>
          <a:bodyPr/>
          <a:lstStyle/>
          <a:p>
            <a:pPr marL="571500" indent="-571500" algn="just" eaLnBrk="1" hangingPunct="1">
              <a:buSzTx/>
              <a:buFont typeface="Wingdings" panose="05000000000000000000" pitchFamily="2" charset="2"/>
              <a:buChar char="§"/>
            </a:pPr>
            <a:r>
              <a:rPr lang="zh-CN" altLang="en-US">
                <a:latin typeface="黑体" panose="02010609060101010101" pitchFamily="49" charset="-122"/>
              </a:rPr>
              <a:t>例</a:t>
            </a:r>
          </a:p>
        </p:txBody>
      </p:sp>
      <p:sp>
        <p:nvSpPr>
          <p:cNvPr id="161797" name="Rectangle 3"/>
          <p:cNvSpPr>
            <a:spLocks noGrp="1" noChangeArrowheads="1"/>
          </p:cNvSpPr>
          <p:nvPr>
            <p:ph type="title"/>
          </p:nvPr>
        </p:nvSpPr>
        <p:spPr>
          <a:xfrm>
            <a:off x="1295400" y="152400"/>
            <a:ext cx="6386513" cy="882650"/>
          </a:xfrm>
          <a:noFill/>
        </p:spPr>
        <p:txBody>
          <a:bodyPr/>
          <a:lstStyle/>
          <a:p>
            <a:pPr eaLnBrk="1" hangingPunct="1"/>
            <a:r>
              <a:rPr lang="en-US" altLang="zh-CN">
                <a:latin typeface="Times New Roman" panose="02020603050405020304" pitchFamily="18" charset="0"/>
              </a:rPr>
              <a:t>Stirling</a:t>
            </a:r>
            <a:r>
              <a:rPr lang="zh-CN" altLang="en-US"/>
              <a:t>数</a:t>
            </a:r>
          </a:p>
        </p:txBody>
      </p:sp>
      <p:sp>
        <p:nvSpPr>
          <p:cNvPr id="161798"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1799"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1800"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1801"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1802"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1803"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1804"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1805"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1806"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1807" name="Rectangle 13"/>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1808" name="Rectangle 17"/>
          <p:cNvSpPr>
            <a:spLocks noChangeArrowheads="1"/>
          </p:cNvSpPr>
          <p:nvPr/>
        </p:nvSpPr>
        <p:spPr bwMode="auto">
          <a:xfrm>
            <a:off x="0" y="2947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68048" name="Object 16"/>
              <p:cNvSpPr txBox="1"/>
              <p:nvPr/>
            </p:nvSpPr>
            <p:spPr bwMode="auto">
              <a:xfrm>
                <a:off x="971550" y="4365625"/>
                <a:ext cx="7848600" cy="55721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𝑥</m:t>
                              </m:r>
                            </m:e>
                          </m:d>
                        </m:e>
                        <m:sub>
                          <m:r>
                            <a:rPr lang="zh-CN" altLang="en-US" i="1">
                              <a:solidFill>
                                <a:srgbClr val="000000"/>
                              </a:solidFill>
                              <a:latin typeface="Cambria Math" panose="02040503050406030204" pitchFamily="18" charset="0"/>
                            </a:rPr>
                            <m:t>4</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en-US" altLang="zh-CN"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r>
                        <a:rPr lang="en-US" altLang="zh-CN"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𝑥</m:t>
                      </m:r>
                      <m:r>
                        <a:rPr lang="en-US" altLang="zh-CN"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3)=</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4</m:t>
                          </m:r>
                        </m:sup>
                      </m:sSup>
                      <m:r>
                        <a:rPr lang="en-US" altLang="zh-CN"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6</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+11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en-US" altLang="zh-CN"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6</m:t>
                      </m:r>
                      <m:r>
                        <a:rPr lang="zh-CN" altLang="en-US" i="1">
                          <a:solidFill>
                            <a:srgbClr val="000000"/>
                          </a:solidFill>
                          <a:latin typeface="Cambria Math" panose="02040503050406030204" pitchFamily="18" charset="0"/>
                        </a:rPr>
                        <m:t>𝑥</m:t>
                      </m:r>
                    </m:oMath>
                  </m:oMathPara>
                </a14:m>
                <a:endParaRPr lang="zh-CN" altLang="en-US" dirty="0"/>
              </a:p>
            </p:txBody>
          </p:sp>
        </mc:Choice>
        <mc:Fallback xmlns="">
          <p:sp>
            <p:nvSpPr>
              <p:cNvPr id="10668048" name="Object 16"/>
              <p:cNvSpPr txBox="1">
                <a:spLocks noRot="1" noChangeAspect="1" noMove="1" noResize="1" noEditPoints="1" noAdjustHandles="1" noChangeArrowheads="1" noChangeShapeType="1" noTextEdit="1"/>
              </p:cNvSpPr>
              <p:nvPr/>
            </p:nvSpPr>
            <p:spPr bwMode="auto">
              <a:xfrm>
                <a:off x="971550" y="4365625"/>
                <a:ext cx="7848600" cy="557213"/>
              </a:xfrm>
              <a:prstGeom prst="rect">
                <a:avLst/>
              </a:prstGeom>
              <a:blipFill>
                <a:blip r:embed="rId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68050" name="Object 18"/>
              <p:cNvSpPr txBox="1"/>
              <p:nvPr/>
            </p:nvSpPr>
            <p:spPr bwMode="auto">
              <a:xfrm>
                <a:off x="971550" y="3573463"/>
                <a:ext cx="5948363" cy="57308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𝑥</m:t>
                              </m:r>
                            </m:e>
                          </m:d>
                        </m:e>
                        <m:sub>
                          <m:r>
                            <a:rPr lang="zh-CN" altLang="en-US" i="1">
                              <a:solidFill>
                                <a:srgbClr val="000000"/>
                              </a:solidFill>
                              <a:latin typeface="Cambria Math" panose="02040503050406030204" pitchFamily="18" charset="0"/>
                            </a:rPr>
                            <m:t>3</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en-US" altLang="zh-CN"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r>
                        <a:rPr lang="en-US" altLang="zh-CN"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2)=</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3</m:t>
                          </m:r>
                        </m:sup>
                      </m:sSup>
                      <m:r>
                        <a:rPr lang="en-US" altLang="zh-CN"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3</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𝑥</m:t>
                      </m:r>
                    </m:oMath>
                  </m:oMathPara>
                </a14:m>
                <a:endParaRPr lang="zh-CN" altLang="en-US" dirty="0"/>
              </a:p>
            </p:txBody>
          </p:sp>
        </mc:Choice>
        <mc:Fallback xmlns="">
          <p:sp>
            <p:nvSpPr>
              <p:cNvPr id="10668050" name="Object 18"/>
              <p:cNvSpPr txBox="1">
                <a:spLocks noRot="1" noChangeAspect="1" noMove="1" noResize="1" noEditPoints="1" noAdjustHandles="1" noChangeArrowheads="1" noChangeShapeType="1" noTextEdit="1"/>
              </p:cNvSpPr>
              <p:nvPr/>
            </p:nvSpPr>
            <p:spPr bwMode="auto">
              <a:xfrm>
                <a:off x="971550" y="3573463"/>
                <a:ext cx="5948363" cy="573087"/>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68051" name="Object 19"/>
              <p:cNvSpPr txBox="1"/>
              <p:nvPr/>
            </p:nvSpPr>
            <p:spPr bwMode="auto">
              <a:xfrm>
                <a:off x="971550" y="2205038"/>
                <a:ext cx="1295400" cy="5207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𝑥</m:t>
                              </m:r>
                            </m:e>
                          </m:d>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oMath>
                  </m:oMathPara>
                </a14:m>
                <a:endParaRPr lang="zh-CN" altLang="en-US"/>
              </a:p>
            </p:txBody>
          </p:sp>
        </mc:Choice>
        <mc:Fallback xmlns="">
          <p:sp>
            <p:nvSpPr>
              <p:cNvPr id="10668051" name="Object 19"/>
              <p:cNvSpPr txBox="1">
                <a:spLocks noRot="1" noChangeAspect="1" noMove="1" noResize="1" noEditPoints="1" noAdjustHandles="1" noChangeArrowheads="1" noChangeShapeType="1" noTextEdit="1"/>
              </p:cNvSpPr>
              <p:nvPr/>
            </p:nvSpPr>
            <p:spPr bwMode="auto">
              <a:xfrm>
                <a:off x="971550" y="2205038"/>
                <a:ext cx="1295400" cy="520700"/>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68052" name="Object 20"/>
              <p:cNvSpPr txBox="1"/>
              <p:nvPr/>
            </p:nvSpPr>
            <p:spPr bwMode="auto">
              <a:xfrm>
                <a:off x="971550" y="2852738"/>
                <a:ext cx="3744913" cy="56673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𝑥</m:t>
                              </m:r>
                            </m:e>
                          </m:d>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en-US" altLang="zh-CN"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en-US" altLang="zh-CN"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oMath>
                  </m:oMathPara>
                </a14:m>
                <a:endParaRPr lang="zh-CN" altLang="en-US" dirty="0"/>
              </a:p>
            </p:txBody>
          </p:sp>
        </mc:Choice>
        <mc:Fallback xmlns="">
          <p:sp>
            <p:nvSpPr>
              <p:cNvPr id="10668052" name="Object 20"/>
              <p:cNvSpPr txBox="1">
                <a:spLocks noRot="1" noChangeAspect="1" noMove="1" noResize="1" noEditPoints="1" noAdjustHandles="1" noChangeArrowheads="1" noChangeShapeType="1" noTextEdit="1"/>
              </p:cNvSpPr>
              <p:nvPr/>
            </p:nvSpPr>
            <p:spPr bwMode="auto">
              <a:xfrm>
                <a:off x="971550" y="2852738"/>
                <a:ext cx="3744913" cy="566737"/>
              </a:xfrm>
              <a:prstGeom prst="rect">
                <a:avLst/>
              </a:prstGeom>
              <a:blipFill>
                <a:blip r:embed="rId5"/>
                <a:stretch>
                  <a:fillRect/>
                </a:stretch>
              </a:blipFill>
              <a:ln>
                <a:noFill/>
              </a:ln>
            </p:spPr>
            <p:txBody>
              <a:bodyPr/>
              <a:lstStyle/>
              <a:p>
                <a:r>
                  <a:rPr lang="zh-CN" altLang="en-US">
                    <a:noFill/>
                  </a:rPr>
                  <a:t> </a:t>
                </a:r>
              </a:p>
            </p:txBody>
          </p:sp>
        </mc:Fallback>
      </mc:AlternateContent>
      <p:sp>
        <p:nvSpPr>
          <p:cNvPr id="161813" name="Rectangle 22"/>
          <p:cNvSpPr>
            <a:spLocks noChangeArrowheads="1"/>
          </p:cNvSpPr>
          <p:nvPr/>
        </p:nvSpPr>
        <p:spPr bwMode="auto">
          <a:xfrm>
            <a:off x="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68053" name="Object 21"/>
              <p:cNvSpPr txBox="1"/>
              <p:nvPr/>
            </p:nvSpPr>
            <p:spPr bwMode="auto">
              <a:xfrm>
                <a:off x="1043608" y="5157789"/>
                <a:ext cx="4897040" cy="71947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(3,2)=3,</m:t>
                      </m:r>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(4,3)=6</m:t>
                      </m:r>
                    </m:oMath>
                  </m:oMathPara>
                </a14:m>
                <a:endParaRPr lang="zh-CN" altLang="en-US" dirty="0"/>
              </a:p>
            </p:txBody>
          </p:sp>
        </mc:Choice>
        <mc:Fallback xmlns="">
          <p:sp>
            <p:nvSpPr>
              <p:cNvPr id="10668053" name="Object 21"/>
              <p:cNvSpPr txBox="1">
                <a:spLocks noRot="1" noChangeAspect="1" noMove="1" noResize="1" noEditPoints="1" noAdjustHandles="1" noChangeArrowheads="1" noChangeShapeType="1" noTextEdit="1"/>
              </p:cNvSpPr>
              <p:nvPr/>
            </p:nvSpPr>
            <p:spPr bwMode="auto">
              <a:xfrm>
                <a:off x="1043608" y="5157789"/>
                <a:ext cx="4897040" cy="719478"/>
              </a:xfrm>
              <a:prstGeom prst="rect">
                <a:avLst/>
              </a:prstGeom>
              <a:blipFill>
                <a:blip r:embed="rId6"/>
                <a:stretch>
                  <a:fillRect/>
                </a:stretch>
              </a:blipFill>
              <a:ln>
                <a:noFill/>
              </a:ln>
            </p:spPr>
            <p:txBody>
              <a:bodyPr/>
              <a:lstStyle/>
              <a:p>
                <a:r>
                  <a:rPr lang="zh-CN" altLang="en-US">
                    <a:noFill/>
                  </a:rPr>
                  <a:t> </a:t>
                </a:r>
              </a:p>
            </p:txBody>
          </p:sp>
        </mc:Fallback>
      </mc:AlternateContent>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2818"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7D4B3DBF-24FF-4622-A41D-49925C74748D}"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62819"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87DE75B5-EC1F-4472-B039-276E5307A2EA}" type="slidenum">
              <a:rPr kumimoji="0" lang="en-US" altLang="zh-CN" sz="1400">
                <a:ea typeface="宋体" panose="02010600030101010101" pitchFamily="2" charset="-122"/>
              </a:rPr>
              <a:pPr/>
              <a:t>184</a:t>
            </a:fld>
            <a:endParaRPr kumimoji="0" lang="en-US" altLang="zh-CN" sz="1400">
              <a:ea typeface="宋体" panose="02010600030101010101" pitchFamily="2" charset="-122"/>
            </a:endParaRPr>
          </a:p>
        </p:txBody>
      </p:sp>
      <p:sp>
        <p:nvSpPr>
          <p:cNvPr id="10669058" name="Rectangle 2"/>
          <p:cNvSpPr>
            <a:spLocks noGrp="1" noChangeArrowheads="1"/>
          </p:cNvSpPr>
          <p:nvPr>
            <p:ph type="body" idx="1"/>
          </p:nvPr>
        </p:nvSpPr>
        <p:spPr>
          <a:xfrm>
            <a:off x="268289" y="1501776"/>
            <a:ext cx="8264152" cy="4591520"/>
          </a:xfrm>
        </p:spPr>
        <p:txBody>
          <a:bodyPr/>
          <a:lstStyle/>
          <a:p>
            <a:pPr marL="571500" indent="-571500" algn="just" eaLnBrk="1" hangingPunct="1">
              <a:buSzTx/>
              <a:buFont typeface="Wingdings" panose="05000000000000000000" pitchFamily="2" charset="2"/>
              <a:buChar char="§"/>
            </a:pPr>
            <a:endParaRPr lang="en-US" altLang="zh-CN" dirty="0"/>
          </a:p>
          <a:p>
            <a:pPr marL="571500" indent="-571500" algn="just" eaLnBrk="1" hangingPunct="1">
              <a:buSzTx/>
              <a:buFont typeface="Wingdings" panose="05000000000000000000" pitchFamily="2" charset="2"/>
              <a:buChar char="§"/>
            </a:pPr>
            <a:endParaRPr lang="en-US" altLang="zh-CN" dirty="0"/>
          </a:p>
          <a:p>
            <a:pPr marL="571500" indent="-571500" algn="just" eaLnBrk="1" hangingPunct="1">
              <a:buSzTx/>
              <a:buFont typeface="Wingdings" panose="05000000000000000000" pitchFamily="2" charset="2"/>
              <a:buChar char="§"/>
            </a:pPr>
            <a:endParaRPr lang="en-US" altLang="zh-CN" dirty="0"/>
          </a:p>
          <a:p>
            <a:pPr marL="571500" indent="-571500" algn="just" eaLnBrk="1" hangingPunct="1">
              <a:buSzTx/>
              <a:buFont typeface="Wingdings" panose="05000000000000000000" pitchFamily="2" charset="2"/>
              <a:buChar char="§"/>
            </a:pPr>
            <a:endParaRPr lang="en-US" altLang="zh-CN" dirty="0"/>
          </a:p>
          <a:p>
            <a:pPr marL="571500" indent="-571500" algn="just" eaLnBrk="1" hangingPunct="1">
              <a:buSzTx/>
              <a:buFont typeface="Wingdings" panose="05000000000000000000" pitchFamily="2" charset="2"/>
              <a:buChar char="§"/>
            </a:pPr>
            <a:endParaRPr lang="en-US" altLang="zh-CN" dirty="0"/>
          </a:p>
          <a:p>
            <a:pPr marL="571500" indent="-571500" algn="just" eaLnBrk="1" hangingPunct="1">
              <a:buSzTx/>
              <a:buFont typeface="Wingdings" panose="05000000000000000000" pitchFamily="2" charset="2"/>
              <a:buChar char="§"/>
            </a:pPr>
            <a:r>
              <a:rPr lang="zh-CN" altLang="en-US" dirty="0"/>
              <a:t>比较等式两边的系数可得 </a:t>
            </a:r>
          </a:p>
        </p:txBody>
      </p:sp>
      <p:sp>
        <p:nvSpPr>
          <p:cNvPr id="162821" name="Rectangle 3"/>
          <p:cNvSpPr>
            <a:spLocks noGrp="1" noChangeArrowheads="1"/>
          </p:cNvSpPr>
          <p:nvPr>
            <p:ph type="title"/>
          </p:nvPr>
        </p:nvSpPr>
        <p:spPr>
          <a:xfrm>
            <a:off x="1295400" y="152400"/>
            <a:ext cx="6386513" cy="882650"/>
          </a:xfrm>
          <a:noFill/>
        </p:spPr>
        <p:txBody>
          <a:bodyPr/>
          <a:lstStyle/>
          <a:p>
            <a:pPr eaLnBrk="1" hangingPunct="1"/>
            <a:r>
              <a:rPr lang="en-US" altLang="zh-CN">
                <a:latin typeface="Times New Roman" panose="02020603050405020304" pitchFamily="18" charset="0"/>
              </a:rPr>
              <a:t>Stirling</a:t>
            </a:r>
            <a:r>
              <a:rPr lang="zh-CN" altLang="en-US"/>
              <a:t>数</a:t>
            </a:r>
          </a:p>
        </p:txBody>
      </p:sp>
      <p:sp>
        <p:nvSpPr>
          <p:cNvPr id="162822"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2823"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2824"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2825"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2826"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2827"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2828"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2829"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2830"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2831" name="Rectangle 13"/>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2832" name="Rectangle 15"/>
          <p:cNvSpPr>
            <a:spLocks noChangeArrowheads="1"/>
          </p:cNvSpPr>
          <p:nvPr/>
        </p:nvSpPr>
        <p:spPr bwMode="auto">
          <a:xfrm>
            <a:off x="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2833" name="Rectangle 17"/>
          <p:cNvSpPr>
            <a:spLocks noChangeArrowheads="1"/>
          </p:cNvSpPr>
          <p:nvPr/>
        </p:nvSpPr>
        <p:spPr bwMode="auto">
          <a:xfrm>
            <a:off x="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2834" name="Rectangle 19"/>
          <p:cNvSpPr>
            <a:spLocks noChangeArrowheads="1"/>
          </p:cNvSpPr>
          <p:nvPr/>
        </p:nvSpPr>
        <p:spPr bwMode="auto">
          <a:xfrm>
            <a:off x="0" y="2947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69074" name="Object 18"/>
              <p:cNvSpPr txBox="1"/>
              <p:nvPr/>
            </p:nvSpPr>
            <p:spPr bwMode="auto">
              <a:xfrm>
                <a:off x="1228711" y="2171815"/>
                <a:ext cx="7687191" cy="114554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p>
                      </m:sSup>
                      <m:r>
                        <a:rPr lang="en-US" altLang="zh-CN"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oMath>
                    <m:oMath xmlns:m="http://schemas.openxmlformats.org/officeDocument/2006/math">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−1,1)</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−1,0)][</m:t>
                      </m:r>
                      <m:r>
                        <a:rPr lang="zh-CN" altLang="en-US" i="1">
                          <a:solidFill>
                            <a:srgbClr val="000000"/>
                          </a:solidFill>
                          <a:latin typeface="Cambria Math" panose="02040503050406030204" pitchFamily="18" charset="0"/>
                        </a:rPr>
                        <m:t>𝑥</m:t>
                      </m:r>
                      <m:r>
                        <a:rPr lang="en-US" altLang="zh-CN"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oMath>
                  </m:oMathPara>
                </a14:m>
                <a:endParaRPr lang="zh-CN" altLang="en-US" dirty="0"/>
              </a:p>
            </p:txBody>
          </p:sp>
        </mc:Choice>
        <mc:Fallback xmlns="">
          <p:sp>
            <p:nvSpPr>
              <p:cNvPr id="10669074" name="Object 18"/>
              <p:cNvSpPr txBox="1">
                <a:spLocks noRot="1" noChangeAspect="1" noMove="1" noResize="1" noEditPoints="1" noAdjustHandles="1" noChangeArrowheads="1" noChangeShapeType="1" noTextEdit="1"/>
              </p:cNvSpPr>
              <p:nvPr/>
            </p:nvSpPr>
            <p:spPr bwMode="auto">
              <a:xfrm>
                <a:off x="1228711" y="2171815"/>
                <a:ext cx="7687191" cy="1145547"/>
              </a:xfrm>
              <a:prstGeom prst="rect">
                <a:avLst/>
              </a:prstGeom>
              <a:blipFill>
                <a:blip r:embed="rId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2836" name="Object 21"/>
              <p:cNvSpPr txBox="1"/>
              <p:nvPr/>
            </p:nvSpPr>
            <p:spPr bwMode="auto">
              <a:xfrm>
                <a:off x="647204" y="1438861"/>
                <a:ext cx="6049367" cy="50165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𝑥</m:t>
                              </m:r>
                            </m:e>
                          </m:d>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𝑥</m:t>
                              </m:r>
                            </m:e>
                          </m:d>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en-US" altLang="zh-CN"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en-US" altLang="zh-CN"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1)</m:t>
                      </m:r>
                    </m:oMath>
                  </m:oMathPara>
                </a14:m>
                <a:endParaRPr lang="zh-CN" altLang="en-US" dirty="0"/>
              </a:p>
            </p:txBody>
          </p:sp>
        </mc:Choice>
        <mc:Fallback xmlns="">
          <p:sp>
            <p:nvSpPr>
              <p:cNvPr id="162836" name="Object 21"/>
              <p:cNvSpPr txBox="1">
                <a:spLocks noRot="1" noChangeAspect="1" noMove="1" noResize="1" noEditPoints="1" noAdjustHandles="1" noChangeArrowheads="1" noChangeShapeType="1" noTextEdit="1"/>
              </p:cNvSpPr>
              <p:nvPr/>
            </p:nvSpPr>
            <p:spPr bwMode="auto">
              <a:xfrm>
                <a:off x="647204" y="1438861"/>
                <a:ext cx="6049367" cy="501650"/>
              </a:xfrm>
              <a:prstGeom prst="rect">
                <a:avLst/>
              </a:prstGeom>
              <a:blipFill>
                <a:blip r:embed="rId3"/>
                <a:stretch>
                  <a:fillRect b="-10976"/>
                </a:stretch>
              </a:blipFill>
              <a:ln>
                <a:noFill/>
              </a:ln>
            </p:spPr>
            <p:txBody>
              <a:bodyPr/>
              <a:lstStyle/>
              <a:p>
                <a:r>
                  <a:rPr lang="zh-CN" altLang="en-US">
                    <a:noFill/>
                  </a:rPr>
                  <a:t> </a:t>
                </a:r>
              </a:p>
            </p:txBody>
          </p:sp>
        </mc:Fallback>
      </mc:AlternateContent>
      <p:sp>
        <p:nvSpPr>
          <p:cNvPr id="162837" name="Rectangle 23"/>
          <p:cNvSpPr>
            <a:spLocks noChangeArrowheads="1"/>
          </p:cNvSpPr>
          <p:nvPr/>
        </p:nvSpPr>
        <p:spPr bwMode="auto">
          <a:xfrm>
            <a:off x="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69078" name="Object 22"/>
              <p:cNvSpPr txBox="1"/>
              <p:nvPr/>
            </p:nvSpPr>
            <p:spPr bwMode="auto">
              <a:xfrm>
                <a:off x="1187450" y="4724399"/>
                <a:ext cx="6768926" cy="69474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669078" name="Object 22"/>
              <p:cNvSpPr txBox="1">
                <a:spLocks noRot="1" noChangeAspect="1" noMove="1" noResize="1" noEditPoints="1" noAdjustHandles="1" noChangeArrowheads="1" noChangeShapeType="1" noTextEdit="1"/>
              </p:cNvSpPr>
              <p:nvPr/>
            </p:nvSpPr>
            <p:spPr bwMode="auto">
              <a:xfrm>
                <a:off x="1187450" y="4724399"/>
                <a:ext cx="6768926" cy="694740"/>
              </a:xfrm>
              <a:prstGeom prst="rect">
                <a:avLst/>
              </a:prstGeom>
              <a:blipFill>
                <a:blip r:embed="rId4"/>
                <a:stretch>
                  <a:fillRect/>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6905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42"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45B49876-5C68-42B4-86E7-40DC2807CCBF}"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63843"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B6ED86A7-5838-4772-AD81-B9A533E9F3CA}" type="slidenum">
              <a:rPr kumimoji="0" lang="en-US" altLang="zh-CN" sz="1400">
                <a:ea typeface="宋体" panose="02010600030101010101" pitchFamily="2" charset="-122"/>
              </a:rPr>
              <a:pPr/>
              <a:t>185</a:t>
            </a:fld>
            <a:endParaRPr kumimoji="0" lang="en-US" altLang="zh-CN" sz="1400">
              <a:ea typeface="宋体" panose="02010600030101010101" pitchFamily="2" charset="-122"/>
            </a:endParaRPr>
          </a:p>
        </p:txBody>
      </p:sp>
      <p:sp>
        <p:nvSpPr>
          <p:cNvPr id="10670082" name="Rectangle 2"/>
          <p:cNvSpPr>
            <a:spLocks noGrp="1" noChangeArrowheads="1"/>
          </p:cNvSpPr>
          <p:nvPr>
            <p:ph type="body" idx="1"/>
          </p:nvPr>
        </p:nvSpPr>
        <p:spPr>
          <a:xfrm>
            <a:off x="268288" y="1501775"/>
            <a:ext cx="8421687" cy="4670425"/>
          </a:xfrm>
        </p:spPr>
        <p:txBody>
          <a:bodyPr/>
          <a:lstStyle/>
          <a:p>
            <a:pPr marL="571500" indent="-571500" algn="just" eaLnBrk="1" hangingPunct="1">
              <a:buSzTx/>
              <a:buFont typeface="Wingdings" panose="05000000000000000000" pitchFamily="2" charset="2"/>
              <a:buChar char="§"/>
            </a:pPr>
            <a:r>
              <a:rPr lang="zh-CN" altLang="en-US" dirty="0"/>
              <a:t>一个置换可以分解为若干循环之积。例如</a:t>
            </a:r>
          </a:p>
          <a:p>
            <a:pPr marL="571500" indent="-571500" algn="just" eaLnBrk="1" hangingPunct="1">
              <a:buSzTx/>
              <a:buFont typeface="Wingdings" panose="05000000000000000000" pitchFamily="2" charset="2"/>
              <a:buChar char="§"/>
            </a:pPr>
            <a:endParaRPr lang="zh-CN" altLang="en-US" dirty="0"/>
          </a:p>
          <a:p>
            <a:pPr marL="571500" indent="-571500" algn="just" eaLnBrk="1" hangingPunct="1">
              <a:buSzTx/>
              <a:buFont typeface="Wingdings" panose="05000000000000000000" pitchFamily="2" charset="2"/>
              <a:buChar char="§"/>
            </a:pPr>
            <a:endParaRPr lang="zh-CN" altLang="en-US" dirty="0"/>
          </a:p>
          <a:p>
            <a:pPr marL="571500" indent="-571500" algn="just" eaLnBrk="1" hangingPunct="1">
              <a:buSzTx/>
              <a:buFont typeface="Wingdings" panose="05000000000000000000" pitchFamily="2" charset="2"/>
              <a:buChar char="§"/>
            </a:pPr>
            <a:endParaRPr lang="zh-CN" altLang="en-US" sz="1600" dirty="0"/>
          </a:p>
          <a:p>
            <a:pPr marL="571500" indent="-571500" algn="just" eaLnBrk="1" hangingPunct="1">
              <a:lnSpc>
                <a:spcPct val="120000"/>
              </a:lnSpc>
              <a:buSzTx/>
              <a:buFont typeface="Wingdings" panose="05000000000000000000" pitchFamily="2" charset="2"/>
              <a:buChar char="§"/>
            </a:pPr>
            <a:r>
              <a:rPr lang="zh-CN" altLang="zh-CN" dirty="0"/>
              <a:t>定理 可以分解为</a:t>
            </a:r>
            <a:r>
              <a:rPr lang="en-US" altLang="zh-CN" dirty="0">
                <a:latin typeface="Times New Roman" panose="02020603050405020304" pitchFamily="18" charset="0"/>
              </a:rPr>
              <a:t>k</a:t>
            </a:r>
            <a:r>
              <a:rPr lang="zh-CN" altLang="en-US" dirty="0"/>
              <a:t>个循环的</a:t>
            </a:r>
            <a:r>
              <a:rPr lang="en-US" altLang="zh-CN" dirty="0">
                <a:latin typeface="Times New Roman" panose="02020603050405020304" pitchFamily="18" charset="0"/>
              </a:rPr>
              <a:t>n</a:t>
            </a:r>
            <a:r>
              <a:rPr lang="zh-CN" altLang="en-US" dirty="0"/>
              <a:t>个元素置换的个数为第一类</a:t>
            </a:r>
            <a:r>
              <a:rPr lang="en-US" altLang="zh-CN" dirty="0" err="1">
                <a:latin typeface="Times New Roman" panose="02020603050405020304" pitchFamily="18" charset="0"/>
              </a:rPr>
              <a:t>Stirling</a:t>
            </a:r>
            <a:r>
              <a:rPr lang="zh-CN" altLang="en-US" dirty="0"/>
              <a:t>数            。 </a:t>
            </a:r>
            <a:endParaRPr lang="en-US" altLang="zh-CN" dirty="0" smtClean="0"/>
          </a:p>
          <a:p>
            <a:pPr marL="571500" indent="-571500" algn="just" eaLnBrk="1" hangingPunct="1">
              <a:lnSpc>
                <a:spcPct val="120000"/>
              </a:lnSpc>
              <a:buSzTx/>
              <a:buFont typeface="Wingdings" panose="05000000000000000000" pitchFamily="2" charset="2"/>
              <a:buChar char="§"/>
            </a:pPr>
            <a:r>
              <a:rPr lang="zh-CN" altLang="en-US" dirty="0" smtClean="0"/>
              <a:t>（第一类不重要）</a:t>
            </a:r>
            <a:endParaRPr lang="zh-CN" altLang="en-US" dirty="0"/>
          </a:p>
        </p:txBody>
      </p:sp>
      <p:sp>
        <p:nvSpPr>
          <p:cNvPr id="163845" name="Rectangle 3"/>
          <p:cNvSpPr>
            <a:spLocks noGrp="1" noChangeArrowheads="1"/>
          </p:cNvSpPr>
          <p:nvPr>
            <p:ph type="title"/>
          </p:nvPr>
        </p:nvSpPr>
        <p:spPr>
          <a:xfrm>
            <a:off x="1295400" y="152400"/>
            <a:ext cx="6386513" cy="882650"/>
          </a:xfrm>
          <a:noFill/>
        </p:spPr>
        <p:txBody>
          <a:bodyPr/>
          <a:lstStyle/>
          <a:p>
            <a:pPr eaLnBrk="1" hangingPunct="1"/>
            <a:r>
              <a:rPr lang="en-US" altLang="zh-CN">
                <a:latin typeface="Times New Roman" panose="02020603050405020304" pitchFamily="18" charset="0"/>
              </a:rPr>
              <a:t>Stirling</a:t>
            </a:r>
            <a:r>
              <a:rPr lang="zh-CN" altLang="en-US"/>
              <a:t>数</a:t>
            </a:r>
          </a:p>
        </p:txBody>
      </p:sp>
      <p:sp>
        <p:nvSpPr>
          <p:cNvPr id="163846"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3847"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3848"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3849"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3850"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3851"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3852"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3853"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3854"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3855" name="Rectangle 13"/>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3856" name="Rectangle 15"/>
          <p:cNvSpPr>
            <a:spLocks noChangeArrowheads="1"/>
          </p:cNvSpPr>
          <p:nvPr/>
        </p:nvSpPr>
        <p:spPr bwMode="auto">
          <a:xfrm>
            <a:off x="0" y="32004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63857" name="Object 14"/>
              <p:cNvSpPr txBox="1"/>
              <p:nvPr/>
            </p:nvSpPr>
            <p:spPr bwMode="auto">
              <a:xfrm>
                <a:off x="1704975" y="2146300"/>
                <a:ext cx="5303838" cy="979488"/>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d>
                        <m:dPr>
                          <m:ctrlPr>
                            <a:rPr lang="zh-CN" altLang="en-US" i="1">
                              <a:solidFill>
                                <a:srgbClr val="000000"/>
                              </a:solidFill>
                              <a:latin typeface="Cambria Math" panose="02040503050406030204" pitchFamily="18" charset="0"/>
                            </a:rPr>
                          </m:ctrlPr>
                        </m:dPr>
                        <m:e>
                          <m:m>
                            <m:mPr>
                              <m:plcHide m:val="on"/>
                              <m:mcs>
                                <m:mc>
                                  <m:mcPr>
                                    <m:count m:val="6"/>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2</m:t>
                                </m:r>
                              </m:e>
                              <m:e>
                                <m:r>
                                  <a:rPr lang="zh-CN" altLang="en-US" i="1">
                                    <a:solidFill>
                                      <a:srgbClr val="000000"/>
                                    </a:solidFill>
                                    <a:latin typeface="Cambria Math" panose="02040503050406030204" pitchFamily="18" charset="0"/>
                                  </a:rPr>
                                  <m:t>3</m:t>
                                </m:r>
                              </m:e>
                              <m:e>
                                <m:r>
                                  <a:rPr lang="zh-CN" altLang="en-US" i="1">
                                    <a:solidFill>
                                      <a:srgbClr val="000000"/>
                                    </a:solidFill>
                                    <a:latin typeface="Cambria Math" panose="02040503050406030204" pitchFamily="18" charset="0"/>
                                  </a:rPr>
                                  <m:t>4</m:t>
                                </m:r>
                              </m:e>
                              <m:e>
                                <m:r>
                                  <a:rPr lang="zh-CN" altLang="en-US" i="1">
                                    <a:solidFill>
                                      <a:srgbClr val="000000"/>
                                    </a:solidFill>
                                    <a:latin typeface="Cambria Math" panose="02040503050406030204" pitchFamily="18" charset="0"/>
                                  </a:rPr>
                                  <m:t>5</m:t>
                                </m:r>
                              </m:e>
                              <m:e>
                                <m:r>
                                  <a:rPr lang="zh-CN" altLang="en-US" i="1">
                                    <a:solidFill>
                                      <a:srgbClr val="000000"/>
                                    </a:solidFill>
                                    <a:latin typeface="Cambria Math" panose="02040503050406030204" pitchFamily="18" charset="0"/>
                                  </a:rPr>
                                  <m:t>6</m:t>
                                </m:r>
                              </m:e>
                            </m:mr>
                            <m:mr>
                              <m:e>
                                <m:r>
                                  <a:rPr lang="zh-CN" altLang="en-US" i="1">
                                    <a:solidFill>
                                      <a:srgbClr val="000000"/>
                                    </a:solidFill>
                                    <a:latin typeface="Cambria Math" panose="02040503050406030204" pitchFamily="18" charset="0"/>
                                  </a:rPr>
                                  <m:t>3</m:t>
                                </m:r>
                              </m:e>
                              <m:e>
                                <m:r>
                                  <a:rPr lang="zh-CN" altLang="en-US" i="1">
                                    <a:solidFill>
                                      <a:srgbClr val="000000"/>
                                    </a:solidFill>
                                    <a:latin typeface="Cambria Math" panose="02040503050406030204" pitchFamily="18" charset="0"/>
                                  </a:rPr>
                                  <m:t>5</m:t>
                                </m:r>
                              </m:e>
                              <m:e>
                                <m:r>
                                  <a:rPr lang="zh-CN" altLang="en-US" i="1">
                                    <a:solidFill>
                                      <a:srgbClr val="000000"/>
                                    </a:solidFill>
                                    <a:latin typeface="Cambria Math" panose="02040503050406030204" pitchFamily="18" charset="0"/>
                                  </a:rPr>
                                  <m:t>6</m:t>
                                </m:r>
                              </m:e>
                              <m:e>
                                <m:r>
                                  <a:rPr lang="zh-CN" altLang="en-US" i="1">
                                    <a:solidFill>
                                      <a:srgbClr val="000000"/>
                                    </a:solidFill>
                                    <a:latin typeface="Cambria Math" panose="02040503050406030204" pitchFamily="18" charset="0"/>
                                  </a:rPr>
                                  <m:t>4</m:t>
                                </m:r>
                              </m:e>
                              <m:e>
                                <m:r>
                                  <a:rPr lang="zh-CN" altLang="en-US" i="1">
                                    <a:solidFill>
                                      <a:srgbClr val="000000"/>
                                    </a:solidFill>
                                    <a:latin typeface="Cambria Math" panose="02040503050406030204" pitchFamily="18" charset="0"/>
                                  </a:rPr>
                                  <m:t>2</m:t>
                                </m:r>
                              </m:e>
                              <m:e>
                                <m:r>
                                  <a:rPr lang="zh-CN" altLang="en-US" i="1">
                                    <a:solidFill>
                                      <a:srgbClr val="000000"/>
                                    </a:solidFill>
                                    <a:latin typeface="Cambria Math" panose="02040503050406030204" pitchFamily="18" charset="0"/>
                                  </a:rPr>
                                  <m:t>1</m:t>
                                </m:r>
                              </m:e>
                            </m:mr>
                          </m:m>
                        </m:e>
                      </m:d>
                      <m:r>
                        <a:rPr lang="zh-CN" altLang="en-US" i="1">
                          <a:solidFill>
                            <a:srgbClr val="000000"/>
                          </a:solidFill>
                          <a:latin typeface="Cambria Math" panose="02040503050406030204" pitchFamily="18" charset="0"/>
                        </a:rPr>
                        <m:t>=(1</m:t>
                      </m:r>
                      <m:r>
                        <m:rPr>
                          <m:nor/>
                        </m:rPr>
                        <a:rPr lang="zh-CN" altLang="en-US" i="0">
                          <a:solidFill>
                            <a:srgbClr val="000000"/>
                          </a:solidFill>
                          <a:latin typeface="Cambria Math" panose="02040503050406030204" pitchFamily="18" charset="0"/>
                        </a:rPr>
                        <m:t>  3  6</m:t>
                      </m:r>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2  5</m:t>
                      </m:r>
                      <m:r>
                        <a:rPr lang="zh-CN" altLang="en-US" i="1">
                          <a:solidFill>
                            <a:srgbClr val="000000"/>
                          </a:solidFill>
                          <a:latin typeface="Cambria Math" panose="02040503050406030204" pitchFamily="18" charset="0"/>
                        </a:rPr>
                        <m:t>)(</m:t>
                      </m:r>
                      <m:r>
                        <a:rPr lang="zh-CN" altLang="en-US" i="0">
                          <a:solidFill>
                            <a:srgbClr val="000000"/>
                          </a:solidFill>
                          <a:latin typeface="Cambria Math" panose="02040503050406030204" pitchFamily="18" charset="0"/>
                        </a:rPr>
                        <m:t>4</m:t>
                      </m:r>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163857" name="Object 14"/>
              <p:cNvSpPr txBox="1">
                <a:spLocks noRot="1" noChangeAspect="1" noMove="1" noResize="1" noEditPoints="1" noAdjustHandles="1" noChangeArrowheads="1" noChangeShapeType="1" noTextEdit="1"/>
              </p:cNvSpPr>
              <p:nvPr/>
            </p:nvSpPr>
            <p:spPr bwMode="auto">
              <a:xfrm>
                <a:off x="1704975" y="2146300"/>
                <a:ext cx="5303838" cy="979488"/>
              </a:xfrm>
              <a:prstGeom prst="rect">
                <a:avLst/>
              </a:prstGeom>
              <a:blipFill>
                <a:blip r:embed="rId2"/>
                <a:stretch>
                  <a:fillRect/>
                </a:stretch>
              </a:blipFill>
              <a:ln>
                <a:noFill/>
              </a:ln>
            </p:spPr>
            <p:txBody>
              <a:bodyPr/>
              <a:lstStyle/>
              <a:p>
                <a:r>
                  <a:rPr lang="zh-CN" altLang="en-US">
                    <a:noFill/>
                  </a:rPr>
                  <a:t> </a:t>
                </a:r>
              </a:p>
            </p:txBody>
          </p:sp>
        </mc:Fallback>
      </mc:AlternateContent>
      <p:sp>
        <p:nvSpPr>
          <p:cNvPr id="163858" name="Rectangle 17"/>
          <p:cNvSpPr>
            <a:spLocks noChangeArrowheads="1"/>
          </p:cNvSpPr>
          <p:nvPr/>
        </p:nvSpPr>
        <p:spPr bwMode="auto">
          <a:xfrm>
            <a:off x="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70096" name="Object 16"/>
              <p:cNvSpPr txBox="1"/>
              <p:nvPr/>
            </p:nvSpPr>
            <p:spPr bwMode="auto">
              <a:xfrm>
                <a:off x="3563938" y="3933826"/>
                <a:ext cx="1224086" cy="71931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670096" name="Object 16"/>
              <p:cNvSpPr txBox="1">
                <a:spLocks noRot="1" noChangeAspect="1" noMove="1" noResize="1" noEditPoints="1" noAdjustHandles="1" noChangeArrowheads="1" noChangeShapeType="1" noTextEdit="1"/>
              </p:cNvSpPr>
              <p:nvPr/>
            </p:nvSpPr>
            <p:spPr bwMode="auto">
              <a:xfrm>
                <a:off x="3563938" y="3933826"/>
                <a:ext cx="1224086" cy="719310"/>
              </a:xfrm>
              <a:prstGeom prst="rect">
                <a:avLst/>
              </a:prstGeom>
              <a:blipFill>
                <a:blip r:embed="rId3"/>
                <a:stretch>
                  <a:fillRect/>
                </a:stretch>
              </a:blipFill>
              <a:ln>
                <a:noFill/>
              </a:ln>
            </p:spPr>
            <p:txBody>
              <a:bodyPr/>
              <a:lstStyle/>
              <a:p>
                <a:r>
                  <a:rPr lang="zh-CN" altLang="en-US">
                    <a:noFill/>
                  </a:rPr>
                  <a:t> </a:t>
                </a:r>
              </a:p>
            </p:txBody>
          </p:sp>
        </mc:Fallback>
      </mc:AlternateContent>
      <p:sp>
        <p:nvSpPr>
          <p:cNvPr id="163860" name="Rectangle 19"/>
          <p:cNvSpPr>
            <a:spLocks noChangeArrowheads="1"/>
          </p:cNvSpPr>
          <p:nvPr/>
        </p:nvSpPr>
        <p:spPr bwMode="auto">
          <a:xfrm>
            <a:off x="0" y="31956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7008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7008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4866"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E6D0714F-6674-46A2-971B-4A665CBA36D4}"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64867"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20AEA4C4-D1F9-4A83-8755-89354FBC6800}" type="slidenum">
              <a:rPr kumimoji="0" lang="en-US" altLang="zh-CN" sz="1400">
                <a:ea typeface="宋体" panose="02010600030101010101" pitchFamily="2" charset="-122"/>
              </a:rPr>
              <a:pPr/>
              <a:t>186</a:t>
            </a:fld>
            <a:endParaRPr kumimoji="0" lang="en-US" altLang="zh-CN" sz="1400">
              <a:ea typeface="宋体" panose="02010600030101010101" pitchFamily="2" charset="-122"/>
            </a:endParaRPr>
          </a:p>
        </p:txBody>
      </p:sp>
      <p:sp>
        <p:nvSpPr>
          <p:cNvPr id="164868" name="Rectangle 3"/>
          <p:cNvSpPr>
            <a:spLocks noGrp="1" noChangeArrowheads="1"/>
          </p:cNvSpPr>
          <p:nvPr>
            <p:ph type="title"/>
          </p:nvPr>
        </p:nvSpPr>
        <p:spPr>
          <a:noFill/>
        </p:spPr>
        <p:txBody>
          <a:bodyPr/>
          <a:lstStyle/>
          <a:p>
            <a:pPr eaLnBrk="1" hangingPunct="1"/>
            <a:r>
              <a:rPr lang="en-US" altLang="zh-CN">
                <a:latin typeface="Times New Roman" panose="02020603050405020304" pitchFamily="18" charset="0"/>
              </a:rPr>
              <a:t>Stirling</a:t>
            </a:r>
            <a:r>
              <a:rPr lang="zh-CN" altLang="en-US"/>
              <a:t>数</a:t>
            </a:r>
          </a:p>
        </p:txBody>
      </p:sp>
      <p:sp>
        <p:nvSpPr>
          <p:cNvPr id="164869"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4870"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4871"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4872"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4873"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4874"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4875"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4876"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4877"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4878" name="Rectangle 13"/>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64879" name="Object 16"/>
              <p:cNvSpPr txBox="1">
                <a:spLocks noGrp="1"/>
              </p:cNvSpPr>
              <p:nvPr>
                <p:ph idx="1"/>
              </p:nvPr>
            </p:nvSpPr>
            <p:spPr bwMode="auto">
              <a:xfrm>
                <a:off x="900113" y="1341438"/>
                <a:ext cx="3095625" cy="1041400"/>
              </a:xfrm>
              <a:prstGeom prst="rect">
                <a:avLst/>
              </a:prstGeom>
              <a:noFill/>
              <a:ln>
                <a:noFill/>
              </a:ln>
              <a:effectLst/>
            </p:spPr>
            <p:txBody>
              <a:bodyPr>
                <a:normAutofit fontScale="77500" lnSpcReduction="20000"/>
              </a:bodyPr>
              <a:lstStyle/>
              <a:p>
                <a:pPr>
                  <a:buNone/>
                </a:pPr>
                <a14:m>
                  <m:oMathPara xmlns:m="http://schemas.openxmlformats.org/officeDocument/2006/math">
                    <m:oMathParaPr>
                      <m:jc m:val="left"/>
                    </m:oMathParaPr>
                    <m:oMath xmlns:m="http://schemas.openxmlformats.org/officeDocument/2006/math">
                      <m:d>
                        <m:dPr>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m>
                                  <m:mPr>
                                    <m:plcHide m:val="on"/>
                                    <m:mcs>
                                      <m:mc>
                                        <m:mcPr>
                                          <m:count m:val="3"/>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2</m:t>
                                      </m:r>
                                    </m:e>
                                    <m:e>
                                      <m:r>
                                        <a:rPr lang="zh-CN" altLang="en-US" i="1">
                                          <a:solidFill>
                                            <a:srgbClr val="000000"/>
                                          </a:solidFill>
                                          <a:latin typeface="Cambria Math" panose="02040503050406030204" pitchFamily="18" charset="0"/>
                                        </a:rPr>
                                        <m:t>3</m:t>
                                      </m:r>
                                    </m:e>
                                  </m:mr>
                                </m:m>
                              </m:e>
                            </m:mr>
                            <m:mr>
                              <m:e>
                                <m:m>
                                  <m:mPr>
                                    <m:plcHide m:val="on"/>
                                    <m:mcs>
                                      <m:mc>
                                        <m:mcPr>
                                          <m:count m:val="3"/>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2</m:t>
                                      </m:r>
                                    </m:e>
                                    <m:e>
                                      <m:r>
                                        <a:rPr lang="zh-CN" altLang="en-US" i="1">
                                          <a:solidFill>
                                            <a:srgbClr val="000000"/>
                                          </a:solidFill>
                                          <a:latin typeface="Cambria Math" panose="02040503050406030204" pitchFamily="18" charset="0"/>
                                        </a:rPr>
                                        <m:t>3</m:t>
                                      </m:r>
                                    </m:e>
                                  </m:mr>
                                </m:m>
                              </m:e>
                            </m:mr>
                          </m:m>
                        </m:e>
                      </m:d>
                      <m:r>
                        <a:rPr lang="zh-CN" altLang="en-US" i="1">
                          <a:solidFill>
                            <a:srgbClr val="000000"/>
                          </a:solidFill>
                          <a:latin typeface="Cambria Math" panose="02040503050406030204" pitchFamily="18" charset="0"/>
                        </a:rPr>
                        <m:t>=(1)(2)(3)</m:t>
                      </m:r>
                    </m:oMath>
                  </m:oMathPara>
                </a14:m>
                <a:endParaRPr lang="zh-CN" altLang="en-US"/>
              </a:p>
            </p:txBody>
          </p:sp>
        </mc:Choice>
        <mc:Fallback xmlns="">
          <p:sp>
            <p:nvSpPr>
              <p:cNvPr id="164879" name="Object 16"/>
              <p:cNvSpPr txBox="1">
                <a:spLocks noRot="1" noChangeAspect="1" noMove="1" noResize="1" noEditPoints="1" noAdjustHandles="1" noChangeArrowheads="1" noChangeShapeType="1" noTextEdit="1"/>
              </p:cNvSpPr>
              <p:nvPr>
                <p:ph idx="1"/>
              </p:nvPr>
            </p:nvSpPr>
            <p:spPr bwMode="auto">
              <a:xfrm>
                <a:off x="900113" y="1341438"/>
                <a:ext cx="3095625" cy="1041400"/>
              </a:xfrm>
              <a:prstGeom prst="rect">
                <a:avLst/>
              </a:prstGeom>
              <a:blipFill>
                <a:blip r:embed="rId2"/>
                <a:stretch>
                  <a:fillRect/>
                </a:stretch>
              </a:blipFill>
              <a:ln>
                <a:noFill/>
              </a:ln>
              <a:effectLst/>
            </p:spPr>
            <p:txBody>
              <a:bodyPr/>
              <a:lstStyle/>
              <a:p>
                <a:r>
                  <a:rPr lang="zh-CN" altLang="en-US">
                    <a:noFill/>
                  </a:rPr>
                  <a:t> </a:t>
                </a:r>
              </a:p>
            </p:txBody>
          </p:sp>
        </mc:Fallback>
      </mc:AlternateContent>
      <p:sp>
        <p:nvSpPr>
          <p:cNvPr id="164880" name="Rectangle 19"/>
          <p:cNvSpPr>
            <a:spLocks noChangeArrowheads="1"/>
          </p:cNvSpPr>
          <p:nvPr/>
        </p:nvSpPr>
        <p:spPr bwMode="auto">
          <a:xfrm>
            <a:off x="0" y="31956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80338" name="Object 18"/>
              <p:cNvSpPr txBox="1"/>
              <p:nvPr/>
            </p:nvSpPr>
            <p:spPr bwMode="auto">
              <a:xfrm>
                <a:off x="4572000" y="1341438"/>
                <a:ext cx="2879725" cy="1023937"/>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d>
                        <m:dPr>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m>
                                  <m:mPr>
                                    <m:plcHide m:val="on"/>
                                    <m:mcs>
                                      <m:mc>
                                        <m:mcPr>
                                          <m:count m:val="3"/>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2</m:t>
                                      </m:r>
                                    </m:e>
                                    <m:e>
                                      <m:r>
                                        <a:rPr lang="zh-CN" altLang="en-US" i="1">
                                          <a:solidFill>
                                            <a:srgbClr val="000000"/>
                                          </a:solidFill>
                                          <a:latin typeface="Cambria Math" panose="02040503050406030204" pitchFamily="18" charset="0"/>
                                        </a:rPr>
                                        <m:t>3</m:t>
                                      </m:r>
                                    </m:e>
                                  </m:mr>
                                </m:m>
                              </m:e>
                            </m:mr>
                            <m:mr>
                              <m:e>
                                <m:m>
                                  <m:mPr>
                                    <m:plcHide m:val="on"/>
                                    <m:mcs>
                                      <m:mc>
                                        <m:mcPr>
                                          <m:count m:val="3"/>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3</m:t>
                                      </m:r>
                                    </m:e>
                                    <m:e>
                                      <m:r>
                                        <a:rPr lang="zh-CN" altLang="en-US" i="1">
                                          <a:solidFill>
                                            <a:srgbClr val="000000"/>
                                          </a:solidFill>
                                          <a:latin typeface="Cambria Math" panose="02040503050406030204" pitchFamily="18" charset="0"/>
                                        </a:rPr>
                                        <m:t>2</m:t>
                                      </m:r>
                                    </m:e>
                                  </m:mr>
                                </m:m>
                              </m:e>
                            </m:mr>
                          </m:m>
                        </m:e>
                      </m:d>
                      <m:r>
                        <a:rPr lang="zh-CN" altLang="en-US" i="1">
                          <a:solidFill>
                            <a:srgbClr val="000000"/>
                          </a:solidFill>
                          <a:latin typeface="Cambria Math" panose="02040503050406030204" pitchFamily="18" charset="0"/>
                        </a:rPr>
                        <m:t>=(1)(2</m:t>
                      </m:r>
                      <m: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3)</m:t>
                      </m:r>
                    </m:oMath>
                  </m:oMathPara>
                </a14:m>
                <a:endParaRPr lang="zh-CN" altLang="en-US"/>
              </a:p>
            </p:txBody>
          </p:sp>
        </mc:Choice>
        <mc:Fallback xmlns="">
          <p:sp>
            <p:nvSpPr>
              <p:cNvPr id="10680338" name="Object 18"/>
              <p:cNvSpPr txBox="1">
                <a:spLocks noRot="1" noChangeAspect="1" noMove="1" noResize="1" noEditPoints="1" noAdjustHandles="1" noChangeArrowheads="1" noChangeShapeType="1" noTextEdit="1"/>
              </p:cNvSpPr>
              <p:nvPr/>
            </p:nvSpPr>
            <p:spPr bwMode="auto">
              <a:xfrm>
                <a:off x="4572000" y="1341438"/>
                <a:ext cx="2879725" cy="1023937"/>
              </a:xfrm>
              <a:prstGeom prst="rect">
                <a:avLst/>
              </a:prstGeom>
              <a:blipFill>
                <a:blip r:embed="rId3"/>
                <a:stretch>
                  <a:fillRect/>
                </a:stretch>
              </a:blipFill>
              <a:ln>
                <a:noFill/>
              </a:ln>
            </p:spPr>
            <p:txBody>
              <a:bodyPr/>
              <a:lstStyle/>
              <a:p>
                <a:r>
                  <a:rPr lang="zh-CN" altLang="en-US">
                    <a:noFill/>
                  </a:rPr>
                  <a:t> </a:t>
                </a:r>
              </a:p>
            </p:txBody>
          </p:sp>
        </mc:Fallback>
      </mc:AlternateContent>
      <p:sp>
        <p:nvSpPr>
          <p:cNvPr id="164882" name="Rectangle 21"/>
          <p:cNvSpPr>
            <a:spLocks noChangeArrowheads="1"/>
          </p:cNvSpPr>
          <p:nvPr/>
        </p:nvSpPr>
        <p:spPr bwMode="auto">
          <a:xfrm>
            <a:off x="0" y="31956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80340" name="Object 20"/>
              <p:cNvSpPr txBox="1"/>
              <p:nvPr/>
            </p:nvSpPr>
            <p:spPr bwMode="auto">
              <a:xfrm>
                <a:off x="900113" y="2565400"/>
                <a:ext cx="2951162" cy="1055688"/>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d>
                        <m:dPr>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m>
                                  <m:mPr>
                                    <m:plcHide m:val="on"/>
                                    <m:mcs>
                                      <m:mc>
                                        <m:mcPr>
                                          <m:count m:val="3"/>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2</m:t>
                                      </m:r>
                                    </m:e>
                                    <m:e>
                                      <m:r>
                                        <a:rPr lang="zh-CN" altLang="en-US" i="1">
                                          <a:solidFill>
                                            <a:srgbClr val="000000"/>
                                          </a:solidFill>
                                          <a:latin typeface="Cambria Math" panose="02040503050406030204" pitchFamily="18" charset="0"/>
                                        </a:rPr>
                                        <m:t>3</m:t>
                                      </m:r>
                                    </m:e>
                                  </m:mr>
                                </m:m>
                              </m:e>
                            </m:mr>
                            <m:mr>
                              <m:e>
                                <m:m>
                                  <m:mPr>
                                    <m:plcHide m:val="on"/>
                                    <m:mcs>
                                      <m:mc>
                                        <m:mcPr>
                                          <m:count m:val="3"/>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2</m:t>
                                      </m:r>
                                    </m:e>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3</m:t>
                                      </m:r>
                                    </m:e>
                                  </m:mr>
                                </m:m>
                              </m:e>
                            </m:mr>
                          </m:m>
                        </m:e>
                      </m:d>
                      <m:r>
                        <a:rPr lang="zh-CN" altLang="en-US" i="1">
                          <a:solidFill>
                            <a:srgbClr val="000000"/>
                          </a:solidFill>
                          <a:latin typeface="Cambria Math" panose="02040503050406030204" pitchFamily="18" charset="0"/>
                        </a:rPr>
                        <m:t>=(1</m:t>
                      </m:r>
                      <m:r>
                        <m:rPr>
                          <m:nor/>
                        </m:rPr>
                        <a:rPr lang="zh-CN" altLang="en-US" i="0">
                          <a:solidFill>
                            <a:srgbClr val="000000"/>
                          </a:solidFill>
                          <a:latin typeface="Cambria Math" panose="02040503050406030204" pitchFamily="18" charset="0"/>
                        </a:rPr>
                        <m:t> 2</m:t>
                      </m:r>
                      <m:r>
                        <a:rPr lang="zh-CN" altLang="en-US" i="1">
                          <a:solidFill>
                            <a:srgbClr val="000000"/>
                          </a:solidFill>
                          <a:latin typeface="Cambria Math" panose="02040503050406030204" pitchFamily="18" charset="0"/>
                        </a:rPr>
                        <m:t>)(</m:t>
                      </m:r>
                      <m:r>
                        <a:rPr lang="zh-CN" altLang="en-US" i="0">
                          <a:solidFill>
                            <a:srgbClr val="000000"/>
                          </a:solidFill>
                          <a:latin typeface="Cambria Math" panose="02040503050406030204" pitchFamily="18" charset="0"/>
                        </a:rPr>
                        <m:t>3</m:t>
                      </m:r>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10680340" name="Object 20"/>
              <p:cNvSpPr txBox="1">
                <a:spLocks noRot="1" noChangeAspect="1" noMove="1" noResize="1" noEditPoints="1" noAdjustHandles="1" noChangeArrowheads="1" noChangeShapeType="1" noTextEdit="1"/>
              </p:cNvSpPr>
              <p:nvPr/>
            </p:nvSpPr>
            <p:spPr bwMode="auto">
              <a:xfrm>
                <a:off x="900113" y="2565400"/>
                <a:ext cx="2951162" cy="1055688"/>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80342" name="Object 22"/>
              <p:cNvSpPr txBox="1"/>
              <p:nvPr/>
            </p:nvSpPr>
            <p:spPr bwMode="auto">
              <a:xfrm>
                <a:off x="4643438" y="2565400"/>
                <a:ext cx="2808287" cy="1049338"/>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d>
                        <m:dPr>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m>
                                  <m:mPr>
                                    <m:plcHide m:val="on"/>
                                    <m:mcs>
                                      <m:mc>
                                        <m:mcPr>
                                          <m:count m:val="3"/>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2</m:t>
                                      </m:r>
                                    </m:e>
                                    <m:e>
                                      <m:r>
                                        <a:rPr lang="zh-CN" altLang="en-US" i="1">
                                          <a:solidFill>
                                            <a:srgbClr val="000000"/>
                                          </a:solidFill>
                                          <a:latin typeface="Cambria Math" panose="02040503050406030204" pitchFamily="18" charset="0"/>
                                        </a:rPr>
                                        <m:t>3</m:t>
                                      </m:r>
                                    </m:e>
                                  </m:mr>
                                </m:m>
                              </m:e>
                            </m:mr>
                            <m:mr>
                              <m:e>
                                <m:m>
                                  <m:mPr>
                                    <m:plcHide m:val="on"/>
                                    <m:mcs>
                                      <m:mc>
                                        <m:mcPr>
                                          <m:count m:val="3"/>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2</m:t>
                                      </m:r>
                                    </m:e>
                                    <m:e>
                                      <m:r>
                                        <a:rPr lang="zh-CN" altLang="en-US" i="1">
                                          <a:solidFill>
                                            <a:srgbClr val="000000"/>
                                          </a:solidFill>
                                          <a:latin typeface="Cambria Math" panose="02040503050406030204" pitchFamily="18" charset="0"/>
                                        </a:rPr>
                                        <m:t>3</m:t>
                                      </m:r>
                                    </m:e>
                                    <m:e>
                                      <m:r>
                                        <a:rPr lang="zh-CN" altLang="en-US" i="1">
                                          <a:solidFill>
                                            <a:srgbClr val="000000"/>
                                          </a:solidFill>
                                          <a:latin typeface="Cambria Math" panose="02040503050406030204" pitchFamily="18" charset="0"/>
                                        </a:rPr>
                                        <m:t>1</m:t>
                                      </m:r>
                                    </m:e>
                                  </m:mr>
                                </m:m>
                              </m:e>
                            </m:mr>
                          </m:m>
                        </m:e>
                      </m:d>
                      <m:r>
                        <a:rPr lang="zh-CN" altLang="en-US" i="1">
                          <a:solidFill>
                            <a:srgbClr val="000000"/>
                          </a:solidFill>
                          <a:latin typeface="Cambria Math" panose="02040503050406030204" pitchFamily="18" charset="0"/>
                        </a:rPr>
                        <m:t>=(1</m:t>
                      </m:r>
                      <m:r>
                        <m:rPr>
                          <m:nor/>
                        </m:rPr>
                        <a:rPr lang="zh-CN" altLang="en-US" i="0">
                          <a:solidFill>
                            <a:srgbClr val="000000"/>
                          </a:solidFill>
                          <a:latin typeface="Cambria Math" panose="02040503050406030204" pitchFamily="18" charset="0"/>
                        </a:rPr>
                        <m:t> 2 3</m:t>
                      </m:r>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10680342" name="Object 22"/>
              <p:cNvSpPr txBox="1">
                <a:spLocks noRot="1" noChangeAspect="1" noMove="1" noResize="1" noEditPoints="1" noAdjustHandles="1" noChangeArrowheads="1" noChangeShapeType="1" noTextEdit="1"/>
              </p:cNvSpPr>
              <p:nvPr/>
            </p:nvSpPr>
            <p:spPr bwMode="auto">
              <a:xfrm>
                <a:off x="4643438" y="2565400"/>
                <a:ext cx="2808287" cy="1049338"/>
              </a:xfrm>
              <a:prstGeom prst="rect">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80344" name="Object 24"/>
              <p:cNvSpPr txBox="1"/>
              <p:nvPr/>
            </p:nvSpPr>
            <p:spPr bwMode="auto">
              <a:xfrm>
                <a:off x="900113" y="3933825"/>
                <a:ext cx="2879725" cy="107791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d>
                        <m:dPr>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m>
                                  <m:mPr>
                                    <m:plcHide m:val="on"/>
                                    <m:mcs>
                                      <m:mc>
                                        <m:mcPr>
                                          <m:count m:val="3"/>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2</m:t>
                                      </m:r>
                                    </m:e>
                                    <m:e>
                                      <m:r>
                                        <a:rPr lang="zh-CN" altLang="en-US" i="1">
                                          <a:solidFill>
                                            <a:srgbClr val="000000"/>
                                          </a:solidFill>
                                          <a:latin typeface="Cambria Math" panose="02040503050406030204" pitchFamily="18" charset="0"/>
                                        </a:rPr>
                                        <m:t>3</m:t>
                                      </m:r>
                                    </m:e>
                                  </m:mr>
                                </m:m>
                              </m:e>
                            </m:mr>
                            <m:mr>
                              <m:e>
                                <m:m>
                                  <m:mPr>
                                    <m:plcHide m:val="on"/>
                                    <m:mcs>
                                      <m:mc>
                                        <m:mcPr>
                                          <m:count m:val="3"/>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3</m:t>
                                      </m:r>
                                    </m:e>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2</m:t>
                                      </m:r>
                                    </m:e>
                                  </m:mr>
                                </m:m>
                              </m:e>
                            </m:mr>
                          </m:m>
                        </m:e>
                      </m:d>
                      <m:r>
                        <a:rPr lang="zh-CN" altLang="en-US" i="1">
                          <a:solidFill>
                            <a:srgbClr val="000000"/>
                          </a:solidFill>
                          <a:latin typeface="Cambria Math" panose="02040503050406030204" pitchFamily="18" charset="0"/>
                        </a:rPr>
                        <m:t>=(1</m:t>
                      </m:r>
                      <m:r>
                        <m:rPr>
                          <m:nor/>
                        </m:rPr>
                        <a:rPr lang="zh-CN" altLang="en-US" i="0">
                          <a:solidFill>
                            <a:srgbClr val="000000"/>
                          </a:solidFill>
                          <a:latin typeface="Cambria Math" panose="02040503050406030204" pitchFamily="18" charset="0"/>
                        </a:rPr>
                        <m:t> 3 2</m:t>
                      </m:r>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10680344" name="Object 24"/>
              <p:cNvSpPr txBox="1">
                <a:spLocks noRot="1" noChangeAspect="1" noMove="1" noResize="1" noEditPoints="1" noAdjustHandles="1" noChangeArrowheads="1" noChangeShapeType="1" noTextEdit="1"/>
              </p:cNvSpPr>
              <p:nvPr/>
            </p:nvSpPr>
            <p:spPr bwMode="auto">
              <a:xfrm>
                <a:off x="900113" y="3933825"/>
                <a:ext cx="2879725" cy="1077913"/>
              </a:xfrm>
              <a:prstGeom prst="rect">
                <a:avLst/>
              </a:prstGeom>
              <a:blipFill>
                <a:blip r:embed="rId6"/>
                <a:stretch>
                  <a:fillRect b="-7910"/>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80346" name="Object 26"/>
              <p:cNvSpPr txBox="1"/>
              <p:nvPr/>
            </p:nvSpPr>
            <p:spPr bwMode="auto">
              <a:xfrm>
                <a:off x="4716463" y="3860800"/>
                <a:ext cx="3024187" cy="108267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d>
                        <m:dPr>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m>
                                  <m:mPr>
                                    <m:plcHide m:val="on"/>
                                    <m:mcs>
                                      <m:mc>
                                        <m:mcPr>
                                          <m:count m:val="3"/>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1</m:t>
                                      </m:r>
                                    </m:e>
                                    <m:e>
                                      <m:r>
                                        <a:rPr lang="zh-CN" altLang="en-US" i="1">
                                          <a:solidFill>
                                            <a:srgbClr val="000000"/>
                                          </a:solidFill>
                                          <a:latin typeface="Cambria Math" panose="02040503050406030204" pitchFamily="18" charset="0"/>
                                        </a:rPr>
                                        <m:t>2</m:t>
                                      </m:r>
                                    </m:e>
                                    <m:e>
                                      <m:r>
                                        <a:rPr lang="zh-CN" altLang="en-US" i="1">
                                          <a:solidFill>
                                            <a:srgbClr val="000000"/>
                                          </a:solidFill>
                                          <a:latin typeface="Cambria Math" panose="02040503050406030204" pitchFamily="18" charset="0"/>
                                        </a:rPr>
                                        <m:t>3</m:t>
                                      </m:r>
                                    </m:e>
                                  </m:mr>
                                </m:m>
                              </m:e>
                            </m:mr>
                            <m:mr>
                              <m:e>
                                <m:m>
                                  <m:mPr>
                                    <m:plcHide m:val="on"/>
                                    <m:mcs>
                                      <m:mc>
                                        <m:mcPr>
                                          <m:count m:val="3"/>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3</m:t>
                                      </m:r>
                                    </m:e>
                                    <m:e>
                                      <m:r>
                                        <a:rPr lang="zh-CN" altLang="en-US" i="1">
                                          <a:solidFill>
                                            <a:srgbClr val="000000"/>
                                          </a:solidFill>
                                          <a:latin typeface="Cambria Math" panose="02040503050406030204" pitchFamily="18" charset="0"/>
                                        </a:rPr>
                                        <m:t>2</m:t>
                                      </m:r>
                                    </m:e>
                                    <m:e>
                                      <m:r>
                                        <a:rPr lang="zh-CN" altLang="en-US" i="1">
                                          <a:solidFill>
                                            <a:srgbClr val="000000"/>
                                          </a:solidFill>
                                          <a:latin typeface="Cambria Math" panose="02040503050406030204" pitchFamily="18" charset="0"/>
                                        </a:rPr>
                                        <m:t>1</m:t>
                                      </m:r>
                                    </m:e>
                                  </m:mr>
                                </m:m>
                              </m:e>
                            </m:mr>
                          </m:m>
                        </m:e>
                      </m:d>
                      <m:r>
                        <a:rPr lang="zh-CN" altLang="en-US" i="1">
                          <a:solidFill>
                            <a:srgbClr val="000000"/>
                          </a:solidFill>
                          <a:latin typeface="Cambria Math" panose="02040503050406030204" pitchFamily="18" charset="0"/>
                        </a:rPr>
                        <m:t>=(1</m:t>
                      </m:r>
                      <m:r>
                        <m:rPr>
                          <m:nor/>
                        </m:rPr>
                        <a:rPr lang="zh-CN" altLang="en-US" i="0">
                          <a:solidFill>
                            <a:srgbClr val="000000"/>
                          </a:solidFill>
                          <a:latin typeface="Cambria Math" panose="02040503050406030204" pitchFamily="18" charset="0"/>
                        </a:rPr>
                        <m:t> 3</m:t>
                      </m:r>
                      <m:r>
                        <a:rPr lang="zh-CN" altLang="en-US" i="1">
                          <a:solidFill>
                            <a:srgbClr val="000000"/>
                          </a:solidFill>
                          <a:latin typeface="Cambria Math" panose="02040503050406030204" pitchFamily="18" charset="0"/>
                        </a:rPr>
                        <m:t>)(</m:t>
                      </m:r>
                      <m:r>
                        <a:rPr lang="zh-CN" altLang="en-US" i="0">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10680346" name="Object 26"/>
              <p:cNvSpPr txBox="1">
                <a:spLocks noRot="1" noChangeAspect="1" noMove="1" noResize="1" noEditPoints="1" noAdjustHandles="1" noChangeArrowheads="1" noChangeShapeType="1" noTextEdit="1"/>
              </p:cNvSpPr>
              <p:nvPr/>
            </p:nvSpPr>
            <p:spPr bwMode="auto">
              <a:xfrm>
                <a:off x="4716463" y="3860800"/>
                <a:ext cx="3024187" cy="1082675"/>
              </a:xfrm>
              <a:prstGeom prst="rect">
                <a:avLst/>
              </a:prstGeom>
              <a:blipFill>
                <a:blip r:embed="rId7"/>
                <a:stretch>
                  <a:fillRect b="-7303"/>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80348" name="Object 28"/>
              <p:cNvSpPr txBox="1"/>
              <p:nvPr/>
            </p:nvSpPr>
            <p:spPr bwMode="auto">
              <a:xfrm>
                <a:off x="1042988" y="5229225"/>
                <a:ext cx="2016844" cy="72004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(3,1)=2</m:t>
                      </m:r>
                    </m:oMath>
                  </m:oMathPara>
                </a14:m>
                <a:endParaRPr lang="zh-CN" altLang="en-US" dirty="0"/>
              </a:p>
            </p:txBody>
          </p:sp>
        </mc:Choice>
        <mc:Fallback xmlns="">
          <p:sp>
            <p:nvSpPr>
              <p:cNvPr id="10680348" name="Object 28"/>
              <p:cNvSpPr txBox="1">
                <a:spLocks noRot="1" noChangeAspect="1" noMove="1" noResize="1" noEditPoints="1" noAdjustHandles="1" noChangeArrowheads="1" noChangeShapeType="1" noTextEdit="1"/>
              </p:cNvSpPr>
              <p:nvPr/>
            </p:nvSpPr>
            <p:spPr bwMode="auto">
              <a:xfrm>
                <a:off x="1042988" y="5229225"/>
                <a:ext cx="2016844" cy="720042"/>
              </a:xfrm>
              <a:prstGeom prst="rect">
                <a:avLst/>
              </a:prstGeom>
              <a:blipFill>
                <a:blip r:embed="rId8"/>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80350" name="Object 30"/>
              <p:cNvSpPr txBox="1"/>
              <p:nvPr/>
            </p:nvSpPr>
            <p:spPr bwMode="auto">
              <a:xfrm>
                <a:off x="3132138" y="5229224"/>
                <a:ext cx="1943918" cy="72004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(3,2)=3</m:t>
                      </m:r>
                    </m:oMath>
                  </m:oMathPara>
                </a14:m>
                <a:endParaRPr lang="zh-CN" altLang="en-US" dirty="0"/>
              </a:p>
            </p:txBody>
          </p:sp>
        </mc:Choice>
        <mc:Fallback xmlns="">
          <p:sp>
            <p:nvSpPr>
              <p:cNvPr id="10680350" name="Object 30"/>
              <p:cNvSpPr txBox="1">
                <a:spLocks noRot="1" noChangeAspect="1" noMove="1" noResize="1" noEditPoints="1" noAdjustHandles="1" noChangeArrowheads="1" noChangeShapeType="1" noTextEdit="1"/>
              </p:cNvSpPr>
              <p:nvPr/>
            </p:nvSpPr>
            <p:spPr bwMode="auto">
              <a:xfrm>
                <a:off x="3132138" y="5229224"/>
                <a:ext cx="1943918" cy="720043"/>
              </a:xfrm>
              <a:prstGeom prst="rect">
                <a:avLst/>
              </a:prstGeom>
              <a:blipFill>
                <a:blip r:embed="rId9"/>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80351" name="Object 31"/>
              <p:cNvSpPr txBox="1"/>
              <p:nvPr/>
            </p:nvSpPr>
            <p:spPr bwMode="auto">
              <a:xfrm>
                <a:off x="5219700" y="5229224"/>
                <a:ext cx="2376636" cy="72005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(3,3)=1</m:t>
                      </m:r>
                    </m:oMath>
                  </m:oMathPara>
                </a14:m>
                <a:endParaRPr lang="zh-CN" altLang="en-US" dirty="0"/>
              </a:p>
            </p:txBody>
          </p:sp>
        </mc:Choice>
        <mc:Fallback xmlns="">
          <p:sp>
            <p:nvSpPr>
              <p:cNvPr id="10680351" name="Object 31"/>
              <p:cNvSpPr txBox="1">
                <a:spLocks noRot="1" noChangeAspect="1" noMove="1" noResize="1" noEditPoints="1" noAdjustHandles="1" noChangeArrowheads="1" noChangeShapeType="1" noTextEdit="1"/>
              </p:cNvSpPr>
              <p:nvPr/>
            </p:nvSpPr>
            <p:spPr bwMode="auto">
              <a:xfrm>
                <a:off x="5219700" y="5229224"/>
                <a:ext cx="2376636" cy="720055"/>
              </a:xfrm>
              <a:prstGeom prst="rect">
                <a:avLst/>
              </a:prstGeom>
              <a:blipFill>
                <a:blip r:embed="rId10"/>
                <a:stretch>
                  <a:fillRect/>
                </a:stretch>
              </a:blipFill>
              <a:ln>
                <a:noFill/>
              </a:ln>
            </p:spPr>
            <p:txBody>
              <a:bodyPr/>
              <a:lstStyle/>
              <a:p>
                <a:r>
                  <a:rPr lang="zh-CN" altLang="en-US">
                    <a:noFill/>
                  </a:rPr>
                  <a:t> </a:t>
                </a:r>
              </a:p>
            </p:txBody>
          </p:sp>
        </mc:Fallback>
      </mc:AlternateContent>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5890" name="日期占位符 4"/>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554F8A27-9D80-43B9-AB67-67CEB19C7093}"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65891" name="灯片编号占位符 6"/>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F1D7D658-A24A-4AA2-A657-E27B02D777D6}" type="slidenum">
              <a:rPr kumimoji="0" lang="en-US" altLang="zh-CN" sz="1400">
                <a:ea typeface="宋体" panose="02010600030101010101" pitchFamily="2" charset="-122"/>
              </a:rPr>
              <a:pPr/>
              <a:t>187</a:t>
            </a:fld>
            <a:endParaRPr kumimoji="0" lang="en-US" altLang="zh-CN" sz="1400">
              <a:ea typeface="宋体" panose="02010600030101010101" pitchFamily="2" charset="-122"/>
            </a:endParaRPr>
          </a:p>
        </p:txBody>
      </p:sp>
      <p:sp>
        <p:nvSpPr>
          <p:cNvPr id="165892" name="Rectangle 3"/>
          <p:cNvSpPr>
            <a:spLocks noGrp="1" noChangeArrowheads="1"/>
          </p:cNvSpPr>
          <p:nvPr>
            <p:ph type="title"/>
          </p:nvPr>
        </p:nvSpPr>
        <p:spPr>
          <a:noFill/>
        </p:spPr>
        <p:txBody>
          <a:bodyPr/>
          <a:lstStyle/>
          <a:p>
            <a:pPr eaLnBrk="1" hangingPunct="1"/>
            <a:r>
              <a:rPr lang="en-US" altLang="zh-CN">
                <a:latin typeface="Times New Roman" panose="02020603050405020304" pitchFamily="18" charset="0"/>
              </a:rPr>
              <a:t>Stirling</a:t>
            </a:r>
            <a:r>
              <a:rPr lang="zh-CN" altLang="en-US"/>
              <a:t>数</a:t>
            </a:r>
          </a:p>
        </p:txBody>
      </p:sp>
      <p:sp>
        <p:nvSpPr>
          <p:cNvPr id="165893" name="Rectangle 2"/>
          <p:cNvSpPr>
            <a:spLocks noGrp="1" noChangeArrowheads="1"/>
          </p:cNvSpPr>
          <p:nvPr>
            <p:ph type="body" sz="half" idx="1"/>
          </p:nvPr>
        </p:nvSpPr>
        <p:spPr>
          <a:xfrm>
            <a:off x="539750" y="1412875"/>
            <a:ext cx="7920038" cy="4330700"/>
          </a:xfrm>
        </p:spPr>
        <p:txBody>
          <a:bodyPr/>
          <a:lstStyle/>
          <a:p>
            <a:pPr marL="571500" indent="-571500" algn="just" eaLnBrk="1" hangingPunct="1">
              <a:buSzTx/>
              <a:buFont typeface="Wingdings" panose="05000000000000000000" pitchFamily="2" charset="2"/>
              <a:buChar char="§"/>
            </a:pPr>
            <a:r>
              <a:rPr lang="zh-CN" altLang="en-US">
                <a:latin typeface="黑体" panose="02010609060101010101" pitchFamily="49" charset="-122"/>
              </a:rPr>
              <a:t>一般有</a:t>
            </a:r>
          </a:p>
        </p:txBody>
      </p:sp>
      <p:sp>
        <p:nvSpPr>
          <p:cNvPr id="165894"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5895"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5896"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5897"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5898"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5899"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5900"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5901"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5902"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5903" name="Rectangle 13"/>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65904" name="Object 14"/>
              <p:cNvSpPr txBox="1">
                <a:spLocks noGrp="1"/>
              </p:cNvSpPr>
              <p:nvPr>
                <p:ph sz="half" idx="2"/>
              </p:nvPr>
            </p:nvSpPr>
            <p:spPr bwMode="auto">
              <a:xfrm>
                <a:off x="1547813" y="2133599"/>
                <a:ext cx="4104307" cy="1195387"/>
              </a:xfrm>
              <a:prstGeom prst="rect">
                <a:avLst/>
              </a:prstGeom>
              <a:noFill/>
              <a:ln>
                <a:noFill/>
              </a:ln>
              <a:effectLst/>
            </p:spPr>
            <p:txBody>
              <a:bodyPr>
                <a:normAutofit/>
              </a:bodyPr>
              <a:lstStyle/>
              <a:p>
                <a:pPr>
                  <a:buNone/>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oMath>
                  </m:oMathPara>
                </a14:m>
                <a:endParaRPr lang="zh-CN" altLang="en-US" dirty="0"/>
              </a:p>
            </p:txBody>
          </p:sp>
        </mc:Choice>
        <mc:Fallback xmlns="">
          <p:sp>
            <p:nvSpPr>
              <p:cNvPr id="165904" name="Object 14"/>
              <p:cNvSpPr txBox="1">
                <a:spLocks noGrp="1" noRot="1" noChangeAspect="1" noMove="1" noResize="1" noEditPoints="1" noAdjustHandles="1" noChangeArrowheads="1" noChangeShapeType="1" noTextEdit="1"/>
              </p:cNvSpPr>
              <p:nvPr>
                <p:ph sz="half" idx="2"/>
              </p:nvPr>
            </p:nvSpPr>
            <p:spPr bwMode="auto">
              <a:xfrm>
                <a:off x="1547813" y="2133599"/>
                <a:ext cx="4104307" cy="1195387"/>
              </a:xfrm>
              <a:prstGeom prst="rect">
                <a:avLst/>
              </a:prstGeom>
              <a:blipFill>
                <a:blip r:embed="rId2"/>
                <a:stretch>
                  <a:fillRect/>
                </a:stretch>
              </a:blipFill>
              <a:ln>
                <a:noFill/>
              </a:ln>
              <a:effectLst/>
            </p:spPr>
            <p:txBody>
              <a:bodyPr/>
              <a:lstStyle/>
              <a:p>
                <a:r>
                  <a:rPr lang="zh-CN" altLang="en-US">
                    <a:noFill/>
                  </a:rPr>
                  <a:t> </a:t>
                </a:r>
              </a:p>
            </p:txBody>
          </p:sp>
        </mc:Fallback>
      </mc:AlternateContent>
      <p:sp>
        <p:nvSpPr>
          <p:cNvPr id="165905" name="Rectangle 17"/>
          <p:cNvSpPr>
            <a:spLocks noChangeArrowheads="1"/>
          </p:cNvSpPr>
          <p:nvPr/>
        </p:nvSpPr>
        <p:spPr bwMode="auto">
          <a:xfrm>
            <a:off x="0" y="32337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83408" name="Object 16"/>
              <p:cNvSpPr txBox="1"/>
              <p:nvPr/>
            </p:nvSpPr>
            <p:spPr bwMode="auto">
              <a:xfrm>
                <a:off x="1697036" y="3282951"/>
                <a:ext cx="2730948" cy="151420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𝑛</m:t>
                          </m:r>
                        </m:sup>
                        <m:e>
                          <m:r>
                            <a:rPr lang="zh-CN" altLang="en-US" i="1">
                              <a:solidFill>
                                <a:srgbClr val="000000"/>
                              </a:solidFill>
                              <a:latin typeface="Cambria Math" panose="02040503050406030204" pitchFamily="18" charset="0"/>
                            </a:rPr>
                            <m:t>𝑠</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e>
                      </m:nary>
                    </m:oMath>
                  </m:oMathPara>
                </a14:m>
                <a:endParaRPr lang="zh-CN" altLang="en-US" dirty="0"/>
              </a:p>
            </p:txBody>
          </p:sp>
        </mc:Choice>
        <mc:Fallback xmlns="">
          <p:sp>
            <p:nvSpPr>
              <p:cNvPr id="10683408" name="Object 16"/>
              <p:cNvSpPr txBox="1">
                <a:spLocks noRot="1" noChangeAspect="1" noMove="1" noResize="1" noEditPoints="1" noAdjustHandles="1" noChangeArrowheads="1" noChangeShapeType="1" noTextEdit="1"/>
              </p:cNvSpPr>
              <p:nvPr/>
            </p:nvSpPr>
            <p:spPr bwMode="auto">
              <a:xfrm>
                <a:off x="1697036" y="3282951"/>
                <a:ext cx="2730948" cy="1514202"/>
              </a:xfrm>
              <a:prstGeom prst="rect">
                <a:avLst/>
              </a:prstGeom>
              <a:blipFill>
                <a:blip r:embed="rId3"/>
                <a:stretch>
                  <a:fillRect/>
                </a:stretch>
              </a:blipFill>
              <a:ln>
                <a:noFill/>
              </a:ln>
            </p:spPr>
            <p:txBody>
              <a:bodyPr/>
              <a:lstStyle/>
              <a:p>
                <a:r>
                  <a:rPr lang="zh-CN" altLang="en-US">
                    <a:noFill/>
                  </a:rPr>
                  <a:t> </a:t>
                </a:r>
              </a:p>
            </p:txBody>
          </p:sp>
        </mc:Fallback>
      </mc:AlternateContent>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6914"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4D716BBA-63BA-463D-9180-47E11284743C}"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66915"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7B520FF4-2262-4043-A8A9-14E74222C460}" type="slidenum">
              <a:rPr kumimoji="0" lang="en-US" altLang="zh-CN" sz="1400">
                <a:ea typeface="宋体" panose="02010600030101010101" pitchFamily="2" charset="-122"/>
              </a:rPr>
              <a:pPr/>
              <a:t>188</a:t>
            </a:fld>
            <a:endParaRPr kumimoji="0" lang="en-US" altLang="zh-CN" sz="1400">
              <a:ea typeface="宋体" panose="02010600030101010101" pitchFamily="2" charset="-122"/>
            </a:endParaRPr>
          </a:p>
        </p:txBody>
      </p:sp>
      <p:sp>
        <p:nvSpPr>
          <p:cNvPr id="10671106" name="Rectangle 2"/>
          <p:cNvSpPr>
            <a:spLocks noGrp="1" noChangeArrowheads="1"/>
          </p:cNvSpPr>
          <p:nvPr>
            <p:ph type="body" idx="1"/>
          </p:nvPr>
        </p:nvSpPr>
        <p:spPr>
          <a:xfrm>
            <a:off x="268288" y="1501775"/>
            <a:ext cx="8421687" cy="4670425"/>
          </a:xfrm>
        </p:spPr>
        <p:txBody>
          <a:bodyPr/>
          <a:lstStyle/>
          <a:p>
            <a:pPr marL="571500" indent="-571500" algn="just" eaLnBrk="1" hangingPunct="1">
              <a:lnSpc>
                <a:spcPct val="120000"/>
              </a:lnSpc>
              <a:buSzTx/>
              <a:buFont typeface="Wingdings" panose="05000000000000000000" pitchFamily="2" charset="2"/>
              <a:buChar char="§"/>
            </a:pPr>
            <a:r>
              <a:rPr lang="zh-CN" altLang="en-US" dirty="0"/>
              <a:t>定义</a:t>
            </a:r>
            <a:r>
              <a:rPr lang="en-US" altLang="zh-CN" dirty="0">
                <a:latin typeface="Times New Roman" panose="02020603050405020304" pitchFamily="18" charset="0"/>
              </a:rPr>
              <a:t>2.4</a:t>
            </a:r>
            <a:r>
              <a:rPr lang="en-US" altLang="zh-CN" dirty="0"/>
              <a:t> </a:t>
            </a:r>
            <a:r>
              <a:rPr lang="en-US" altLang="zh-CN" dirty="0">
                <a:latin typeface="Times New Roman" panose="02020603050405020304" pitchFamily="18" charset="0"/>
              </a:rPr>
              <a:t>n</a:t>
            </a:r>
            <a:r>
              <a:rPr lang="zh-CN" altLang="en-US" dirty="0"/>
              <a:t>个有区别的球放到</a:t>
            </a:r>
            <a:r>
              <a:rPr lang="en-US" altLang="zh-CN" dirty="0">
                <a:latin typeface="Times New Roman" panose="02020603050405020304" pitchFamily="18" charset="0"/>
              </a:rPr>
              <a:t>m</a:t>
            </a:r>
            <a:r>
              <a:rPr lang="zh-CN" altLang="en-US" dirty="0"/>
              <a:t>个相同的盒子中，要求无一空盒，其不同的方案数用</a:t>
            </a:r>
            <a:r>
              <a:rPr lang="en-US" altLang="zh-CN" dirty="0">
                <a:latin typeface="Times New Roman" panose="02020603050405020304" pitchFamily="18" charset="0"/>
              </a:rPr>
              <a:t>S(</a:t>
            </a:r>
            <a:r>
              <a:rPr lang="en-US" altLang="zh-CN" dirty="0" err="1">
                <a:latin typeface="Times New Roman" panose="02020603050405020304" pitchFamily="18" charset="0"/>
              </a:rPr>
              <a:t>n,m</a:t>
            </a:r>
            <a:r>
              <a:rPr lang="en-US" altLang="zh-CN" dirty="0">
                <a:latin typeface="Times New Roman" panose="02020603050405020304" pitchFamily="18" charset="0"/>
              </a:rPr>
              <a:t>)</a:t>
            </a:r>
            <a:r>
              <a:rPr lang="zh-CN" altLang="en-US" dirty="0"/>
              <a:t>表示，称为第二类</a:t>
            </a:r>
            <a:r>
              <a:rPr lang="en-US" altLang="zh-CN" dirty="0">
                <a:latin typeface="Times New Roman" panose="02020603050405020304" pitchFamily="18" charset="0"/>
              </a:rPr>
              <a:t>Stirling</a:t>
            </a:r>
            <a:r>
              <a:rPr lang="zh-CN" altLang="en-US" dirty="0"/>
              <a:t>数。</a:t>
            </a:r>
          </a:p>
          <a:p>
            <a:pPr marL="571500" indent="-571500" algn="just" eaLnBrk="1" hangingPunct="1">
              <a:lnSpc>
                <a:spcPct val="120000"/>
              </a:lnSpc>
              <a:buSzTx/>
              <a:buFont typeface="Wingdings" panose="05000000000000000000" pitchFamily="2" charset="2"/>
              <a:buChar char="§"/>
            </a:pPr>
            <a:r>
              <a:rPr lang="zh-CN" altLang="en-US" dirty="0"/>
              <a:t>例 由</a:t>
            </a:r>
          </a:p>
          <a:p>
            <a:pPr marL="571500" indent="-571500" algn="just" eaLnBrk="1" hangingPunct="1">
              <a:lnSpc>
                <a:spcPct val="120000"/>
              </a:lnSpc>
              <a:buSzTx/>
              <a:buFont typeface="Wingdings" panose="05000000000000000000" pitchFamily="2" charset="2"/>
              <a:buChar char="§"/>
            </a:pPr>
            <a:endParaRPr lang="zh-CN" altLang="en-US" dirty="0"/>
          </a:p>
          <a:p>
            <a:pPr marL="571500" indent="-571500" algn="just" eaLnBrk="1" hangingPunct="1">
              <a:lnSpc>
                <a:spcPct val="120000"/>
              </a:lnSpc>
              <a:buSzTx/>
              <a:buFont typeface="Wingdings" panose="05000000000000000000" pitchFamily="2" charset="2"/>
              <a:buChar char="§"/>
            </a:pPr>
            <a:endParaRPr lang="zh-CN" altLang="en-US" dirty="0"/>
          </a:p>
          <a:p>
            <a:pPr marL="571500" indent="-571500" algn="just" eaLnBrk="1" hangingPunct="1">
              <a:lnSpc>
                <a:spcPct val="120000"/>
              </a:lnSpc>
              <a:buSzTx/>
              <a:buFont typeface="Wingdings" panose="05000000000000000000" pitchFamily="2" charset="2"/>
              <a:buNone/>
            </a:pPr>
            <a:r>
              <a:rPr lang="zh-CN" altLang="en-US" sz="1600" dirty="0"/>
              <a:t>      </a:t>
            </a:r>
          </a:p>
          <a:p>
            <a:pPr marL="571500" indent="-571500" algn="just" eaLnBrk="1" hangingPunct="1">
              <a:lnSpc>
                <a:spcPct val="120000"/>
              </a:lnSpc>
              <a:buSzTx/>
              <a:buFont typeface="Wingdings" panose="05000000000000000000" pitchFamily="2" charset="2"/>
              <a:buNone/>
            </a:pPr>
            <a:r>
              <a:rPr lang="zh-CN" altLang="en-US" dirty="0"/>
              <a:t>      知 </a:t>
            </a:r>
            <a:r>
              <a:rPr lang="en-US" altLang="zh-CN" dirty="0">
                <a:latin typeface="Times New Roman" panose="02020603050405020304" pitchFamily="18" charset="0"/>
              </a:rPr>
              <a:t>S(4,2)=7</a:t>
            </a:r>
            <a:r>
              <a:rPr lang="zh-CN" altLang="en-US" dirty="0"/>
              <a:t>。</a:t>
            </a:r>
          </a:p>
        </p:txBody>
      </p:sp>
      <p:sp>
        <p:nvSpPr>
          <p:cNvPr id="166917" name="Rectangle 3"/>
          <p:cNvSpPr>
            <a:spLocks noGrp="1" noChangeArrowheads="1"/>
          </p:cNvSpPr>
          <p:nvPr>
            <p:ph type="title"/>
          </p:nvPr>
        </p:nvSpPr>
        <p:spPr>
          <a:xfrm>
            <a:off x="1295400" y="152400"/>
            <a:ext cx="6386513" cy="882650"/>
          </a:xfrm>
          <a:noFill/>
        </p:spPr>
        <p:txBody>
          <a:bodyPr/>
          <a:lstStyle/>
          <a:p>
            <a:pPr eaLnBrk="1" hangingPunct="1"/>
            <a:r>
              <a:rPr lang="en-US" altLang="zh-CN">
                <a:latin typeface="Times New Roman" panose="02020603050405020304" pitchFamily="18" charset="0"/>
              </a:rPr>
              <a:t>Stirling</a:t>
            </a:r>
            <a:r>
              <a:rPr lang="zh-CN" altLang="en-US"/>
              <a:t>数</a:t>
            </a:r>
          </a:p>
        </p:txBody>
      </p:sp>
      <p:sp>
        <p:nvSpPr>
          <p:cNvPr id="166918"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6919"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6920"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6921"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6922"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6923"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6924"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6925"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6926"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6927" name="Rectangle 13"/>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6928" name="Rectangle 15"/>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71118" name="Object 14"/>
              <p:cNvSpPr txBox="1"/>
              <p:nvPr/>
            </p:nvSpPr>
            <p:spPr bwMode="auto">
              <a:xfrm>
                <a:off x="5651500" y="3860800"/>
                <a:ext cx="2232025" cy="447675"/>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𝑤</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𝑏</m:t>
                      </m:r>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10671118" name="Object 14"/>
              <p:cNvSpPr txBox="1">
                <a:spLocks noRot="1" noChangeAspect="1" noMove="1" noResize="1" noEditPoints="1" noAdjustHandles="1" noChangeArrowheads="1" noChangeShapeType="1" noTextEdit="1"/>
              </p:cNvSpPr>
              <p:nvPr/>
            </p:nvSpPr>
            <p:spPr bwMode="auto">
              <a:xfrm>
                <a:off x="5651500" y="3860800"/>
                <a:ext cx="2232025" cy="447675"/>
              </a:xfrm>
              <a:prstGeom prst="rect">
                <a:avLst/>
              </a:prstGeom>
              <a:blipFill>
                <a:blip r:embed="rId2"/>
                <a:stretch>
                  <a:fillRect b="-14865"/>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71120" name="Object 16"/>
              <p:cNvSpPr txBox="1"/>
              <p:nvPr/>
            </p:nvSpPr>
            <p:spPr bwMode="auto">
              <a:xfrm>
                <a:off x="3419475" y="3860800"/>
                <a:ext cx="2232025" cy="447675"/>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𝑏</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𝑤</m:t>
                      </m:r>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671120" name="Object 16"/>
              <p:cNvSpPr txBox="1">
                <a:spLocks noRot="1" noChangeAspect="1" noMove="1" noResize="1" noEditPoints="1" noAdjustHandles="1" noChangeArrowheads="1" noChangeShapeType="1" noTextEdit="1"/>
              </p:cNvSpPr>
              <p:nvPr/>
            </p:nvSpPr>
            <p:spPr bwMode="auto">
              <a:xfrm>
                <a:off x="3419475" y="3860800"/>
                <a:ext cx="2232025" cy="447675"/>
              </a:xfrm>
              <a:prstGeom prst="rect">
                <a:avLst/>
              </a:prstGeom>
              <a:blipFill>
                <a:blip r:embed="rId3"/>
                <a:stretch>
                  <a:fillRect b="-14865"/>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71121" name="Object 17"/>
              <p:cNvSpPr txBox="1"/>
              <p:nvPr/>
            </p:nvSpPr>
            <p:spPr bwMode="auto">
              <a:xfrm>
                <a:off x="5580063" y="3284538"/>
                <a:ext cx="2232025" cy="447675"/>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𝑏</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𝑤</m:t>
                      </m:r>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10671121" name="Object 17"/>
              <p:cNvSpPr txBox="1">
                <a:spLocks noRot="1" noChangeAspect="1" noMove="1" noResize="1" noEditPoints="1" noAdjustHandles="1" noChangeArrowheads="1" noChangeShapeType="1" noTextEdit="1"/>
              </p:cNvSpPr>
              <p:nvPr/>
            </p:nvSpPr>
            <p:spPr bwMode="auto">
              <a:xfrm>
                <a:off x="5580063" y="3284538"/>
                <a:ext cx="2232025" cy="447675"/>
              </a:xfrm>
              <a:prstGeom prst="rect">
                <a:avLst/>
              </a:prstGeom>
              <a:blipFill>
                <a:blip r:embed="rId4"/>
                <a:stretch>
                  <a:fillRect b="-15068"/>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71122" name="Object 18"/>
              <p:cNvSpPr txBox="1"/>
              <p:nvPr/>
            </p:nvSpPr>
            <p:spPr bwMode="auto">
              <a:xfrm>
                <a:off x="1908175" y="3284538"/>
                <a:ext cx="3729038" cy="449262"/>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𝑏</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𝑤</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𝑏</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𝑤</m:t>
                      </m:r>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671122" name="Object 18"/>
              <p:cNvSpPr txBox="1">
                <a:spLocks noRot="1" noChangeAspect="1" noMove="1" noResize="1" noEditPoints="1" noAdjustHandles="1" noChangeArrowheads="1" noChangeShapeType="1" noTextEdit="1"/>
              </p:cNvSpPr>
              <p:nvPr/>
            </p:nvSpPr>
            <p:spPr bwMode="auto">
              <a:xfrm>
                <a:off x="1908175" y="3284538"/>
                <a:ext cx="3729038" cy="449262"/>
              </a:xfrm>
              <a:prstGeom prst="rect">
                <a:avLst/>
              </a:prstGeom>
              <a:blipFill>
                <a:blip r:embed="rId5"/>
                <a:stretch>
                  <a:fillRect l="-1144" b="-13514"/>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71125" name="Object 21"/>
              <p:cNvSpPr txBox="1"/>
              <p:nvPr/>
            </p:nvSpPr>
            <p:spPr bwMode="auto">
              <a:xfrm>
                <a:off x="3419475" y="4941888"/>
                <a:ext cx="2232025" cy="447675"/>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𝑤</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𝑏</m:t>
                      </m:r>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671125" name="Object 21"/>
              <p:cNvSpPr txBox="1">
                <a:spLocks noRot="1" noChangeAspect="1" noMove="1" noResize="1" noEditPoints="1" noAdjustHandles="1" noChangeArrowheads="1" noChangeShapeType="1" noTextEdit="1"/>
              </p:cNvSpPr>
              <p:nvPr/>
            </p:nvSpPr>
            <p:spPr bwMode="auto">
              <a:xfrm>
                <a:off x="3419475" y="4941888"/>
                <a:ext cx="2232025" cy="447675"/>
              </a:xfrm>
              <a:prstGeom prst="rect">
                <a:avLst/>
              </a:prstGeom>
              <a:blipFill>
                <a:blip r:embed="rId6"/>
                <a:stretch>
                  <a:fillRect b="-15068"/>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71126" name="Object 22"/>
              <p:cNvSpPr txBox="1"/>
              <p:nvPr/>
            </p:nvSpPr>
            <p:spPr bwMode="auto">
              <a:xfrm>
                <a:off x="3492500" y="4365625"/>
                <a:ext cx="2232025" cy="449263"/>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𝑏</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𝑤</m:t>
                      </m:r>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671126" name="Object 22"/>
              <p:cNvSpPr txBox="1">
                <a:spLocks noRot="1" noChangeAspect="1" noMove="1" noResize="1" noEditPoints="1" noAdjustHandles="1" noChangeArrowheads="1" noChangeShapeType="1" noTextEdit="1"/>
              </p:cNvSpPr>
              <p:nvPr/>
            </p:nvSpPr>
            <p:spPr bwMode="auto">
              <a:xfrm>
                <a:off x="3492500" y="4365625"/>
                <a:ext cx="2232025" cy="449263"/>
              </a:xfrm>
              <a:prstGeom prst="rect">
                <a:avLst/>
              </a:prstGeom>
              <a:blipFill>
                <a:blip r:embed="rId7"/>
                <a:stretch>
                  <a:fillRect b="-14865"/>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71127" name="Object 23"/>
              <p:cNvSpPr txBox="1"/>
              <p:nvPr/>
            </p:nvSpPr>
            <p:spPr bwMode="auto">
              <a:xfrm>
                <a:off x="5651500" y="4365625"/>
                <a:ext cx="2232025" cy="447675"/>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𝑏</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𝑦</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𝑤</m:t>
                      </m:r>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10671127" name="Object 23"/>
              <p:cNvSpPr txBox="1">
                <a:spLocks noRot="1" noChangeAspect="1" noMove="1" noResize="1" noEditPoints="1" noAdjustHandles="1" noChangeArrowheads="1" noChangeShapeType="1" noTextEdit="1"/>
              </p:cNvSpPr>
              <p:nvPr/>
            </p:nvSpPr>
            <p:spPr bwMode="auto">
              <a:xfrm>
                <a:off x="5651500" y="4365625"/>
                <a:ext cx="2232025" cy="447675"/>
              </a:xfrm>
              <a:prstGeom prst="rect">
                <a:avLst/>
              </a:prstGeom>
              <a:blipFill>
                <a:blip r:embed="rId8"/>
                <a:stretch>
                  <a:fillRect b="-14865"/>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71106">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67110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7938"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C9330294-E9D5-4AA2-B0F7-8D01216F715B}"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67939"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1ACED8D5-BF25-4288-B87E-10F1424074DA}" type="slidenum">
              <a:rPr kumimoji="0" lang="en-US" altLang="zh-CN" sz="1400">
                <a:ea typeface="宋体" panose="02010600030101010101" pitchFamily="2" charset="-122"/>
              </a:rPr>
              <a:pPr/>
              <a:t>189</a:t>
            </a:fld>
            <a:endParaRPr kumimoji="0" lang="en-US" altLang="zh-CN" sz="1400">
              <a:ea typeface="宋体" panose="02010600030101010101" pitchFamily="2" charset="-122"/>
            </a:endParaRPr>
          </a:p>
        </p:txBody>
      </p:sp>
      <p:sp>
        <p:nvSpPr>
          <p:cNvPr id="167940" name="Rectangle 2"/>
          <p:cNvSpPr>
            <a:spLocks noGrp="1" noChangeArrowheads="1"/>
          </p:cNvSpPr>
          <p:nvPr>
            <p:ph type="body" idx="1"/>
          </p:nvPr>
        </p:nvSpPr>
        <p:spPr>
          <a:xfrm>
            <a:off x="268288" y="1501775"/>
            <a:ext cx="8421687" cy="4670425"/>
          </a:xfrm>
        </p:spPr>
        <p:txBody>
          <a:bodyPr/>
          <a:lstStyle/>
          <a:p>
            <a:pPr marL="571500" indent="-571500" algn="just" eaLnBrk="1" hangingPunct="1">
              <a:buSzTx/>
              <a:buFont typeface="Wingdings" panose="05000000000000000000" pitchFamily="2" charset="2"/>
              <a:buChar char="§"/>
            </a:pPr>
            <a:r>
              <a:rPr lang="zh-CN" altLang="en-US" dirty="0"/>
              <a:t>定理</a:t>
            </a:r>
            <a:r>
              <a:rPr lang="en-US" altLang="zh-CN" dirty="0">
                <a:latin typeface="Times New Roman" panose="02020603050405020304" pitchFamily="18" charset="0"/>
              </a:rPr>
              <a:t>2.14</a:t>
            </a:r>
            <a:r>
              <a:rPr lang="en-US" altLang="zh-CN" dirty="0"/>
              <a:t> </a:t>
            </a:r>
            <a:r>
              <a:rPr lang="zh-CN" altLang="en-US" dirty="0"/>
              <a:t>第二类</a:t>
            </a:r>
            <a:r>
              <a:rPr lang="en-US" altLang="zh-CN" dirty="0">
                <a:latin typeface="Times New Roman" panose="02020603050405020304" pitchFamily="18" charset="0"/>
              </a:rPr>
              <a:t>Stirling</a:t>
            </a:r>
            <a:r>
              <a:rPr lang="zh-CN" altLang="en-US" dirty="0"/>
              <a:t>数</a:t>
            </a:r>
            <a:r>
              <a:rPr lang="en-US" altLang="zh-CN" dirty="0">
                <a:latin typeface="Times New Roman" panose="02020603050405020304" pitchFamily="18" charset="0"/>
              </a:rPr>
              <a:t>S(</a:t>
            </a:r>
            <a:r>
              <a:rPr lang="en-US" altLang="zh-CN" dirty="0" err="1">
                <a:latin typeface="Times New Roman" panose="02020603050405020304" pitchFamily="18" charset="0"/>
              </a:rPr>
              <a:t>n,k</a:t>
            </a:r>
            <a:r>
              <a:rPr lang="en-US" altLang="zh-CN" dirty="0">
                <a:latin typeface="Times New Roman" panose="02020603050405020304" pitchFamily="18" charset="0"/>
              </a:rPr>
              <a:t>)</a:t>
            </a:r>
            <a:r>
              <a:rPr lang="zh-CN" altLang="en-US" dirty="0"/>
              <a:t>有下列性质：</a:t>
            </a:r>
          </a:p>
          <a:p>
            <a:pPr marL="571500" indent="-571500" algn="just" eaLnBrk="1" hangingPunct="1">
              <a:buSzTx/>
              <a:buFont typeface="Wingdings" panose="05000000000000000000" pitchFamily="2" charset="2"/>
              <a:buNone/>
            </a:pPr>
            <a:r>
              <a:rPr lang="zh-CN" altLang="en-US" dirty="0"/>
              <a:t>      </a:t>
            </a:r>
            <a:r>
              <a:rPr lang="en-US" altLang="zh-CN" dirty="0">
                <a:latin typeface="Times New Roman" panose="02020603050405020304" pitchFamily="18" charset="0"/>
              </a:rPr>
              <a:t>(1)                      </a:t>
            </a:r>
          </a:p>
          <a:p>
            <a:pPr marL="571500" indent="-571500" algn="just" eaLnBrk="1" hangingPunct="1">
              <a:buSzTx/>
              <a:buFont typeface="Wingdings" panose="05000000000000000000" pitchFamily="2" charset="2"/>
              <a:buNone/>
            </a:pPr>
            <a:r>
              <a:rPr lang="en-US" altLang="zh-CN" dirty="0"/>
              <a:t>      </a:t>
            </a:r>
            <a:r>
              <a:rPr lang="en-US" altLang="zh-CN" dirty="0">
                <a:latin typeface="Times New Roman" panose="02020603050405020304" pitchFamily="18" charset="0"/>
              </a:rPr>
              <a:t>(2)                   </a:t>
            </a:r>
          </a:p>
          <a:p>
            <a:pPr marL="571500" indent="-571500" algn="just" eaLnBrk="1" hangingPunct="1">
              <a:buSzTx/>
              <a:buFont typeface="Wingdings" panose="05000000000000000000" pitchFamily="2" charset="2"/>
              <a:buNone/>
            </a:pPr>
            <a:r>
              <a:rPr lang="en-US" altLang="zh-CN" dirty="0">
                <a:latin typeface="Times New Roman" panose="02020603050405020304" pitchFamily="18" charset="0"/>
              </a:rPr>
              <a:t>       (3)                   </a:t>
            </a:r>
          </a:p>
          <a:p>
            <a:pPr marL="571500" indent="-571500" algn="just" eaLnBrk="1" hangingPunct="1">
              <a:buSzTx/>
              <a:buFont typeface="Wingdings" panose="05000000000000000000" pitchFamily="2" charset="2"/>
              <a:buNone/>
            </a:pPr>
            <a:r>
              <a:rPr lang="en-US" altLang="zh-CN" dirty="0">
                <a:latin typeface="Times New Roman" panose="02020603050405020304" pitchFamily="18" charset="0"/>
              </a:rPr>
              <a:t>       (4)                            </a:t>
            </a:r>
          </a:p>
          <a:p>
            <a:pPr marL="571500" indent="-571500" algn="just" eaLnBrk="1" hangingPunct="1">
              <a:buSzTx/>
              <a:buFont typeface="Wingdings" panose="05000000000000000000" pitchFamily="2" charset="2"/>
              <a:buNone/>
            </a:pPr>
            <a:r>
              <a:rPr lang="en-US" altLang="zh-CN" dirty="0">
                <a:latin typeface="Times New Roman" panose="02020603050405020304" pitchFamily="18" charset="0"/>
              </a:rPr>
              <a:t>       (5)                            </a:t>
            </a:r>
          </a:p>
          <a:p>
            <a:pPr marL="571500" indent="-571500" algn="just" eaLnBrk="1" hangingPunct="1">
              <a:buSzTx/>
              <a:buFont typeface="Wingdings" panose="05000000000000000000" pitchFamily="2" charset="2"/>
              <a:buNone/>
            </a:pPr>
            <a:endParaRPr lang="en-US" altLang="zh-CN" sz="1000" dirty="0">
              <a:latin typeface="Times New Roman" panose="02020603050405020304" pitchFamily="18" charset="0"/>
            </a:endParaRPr>
          </a:p>
        </p:txBody>
      </p:sp>
      <p:sp>
        <p:nvSpPr>
          <p:cNvPr id="167941" name="Rectangle 3"/>
          <p:cNvSpPr>
            <a:spLocks noGrp="1" noChangeArrowheads="1"/>
          </p:cNvSpPr>
          <p:nvPr>
            <p:ph type="title"/>
          </p:nvPr>
        </p:nvSpPr>
        <p:spPr>
          <a:xfrm>
            <a:off x="1295400" y="152400"/>
            <a:ext cx="6386513" cy="882650"/>
          </a:xfrm>
          <a:noFill/>
        </p:spPr>
        <p:txBody>
          <a:bodyPr/>
          <a:lstStyle/>
          <a:p>
            <a:pPr eaLnBrk="1" hangingPunct="1"/>
            <a:r>
              <a:rPr lang="en-US" altLang="zh-CN">
                <a:latin typeface="Times New Roman" panose="02020603050405020304" pitchFamily="18" charset="0"/>
              </a:rPr>
              <a:t>Stirling</a:t>
            </a:r>
            <a:r>
              <a:rPr lang="zh-CN" altLang="en-US"/>
              <a:t>数</a:t>
            </a:r>
          </a:p>
        </p:txBody>
      </p:sp>
      <p:sp>
        <p:nvSpPr>
          <p:cNvPr id="167942"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7943"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7944"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7945"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7946"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67947" name="Object 14"/>
              <p:cNvSpPr txBox="1"/>
              <p:nvPr/>
            </p:nvSpPr>
            <p:spPr bwMode="auto">
              <a:xfrm>
                <a:off x="1476374" y="2636838"/>
                <a:ext cx="2951609" cy="593719"/>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𝑆</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,1)=1</m:t>
                      </m:r>
                    </m:oMath>
                  </m:oMathPara>
                </a14:m>
                <a:endParaRPr lang="zh-CN" altLang="en-US" dirty="0"/>
              </a:p>
            </p:txBody>
          </p:sp>
        </mc:Choice>
        <mc:Fallback xmlns="">
          <p:sp>
            <p:nvSpPr>
              <p:cNvPr id="167947" name="Object 14"/>
              <p:cNvSpPr txBox="1">
                <a:spLocks noRot="1" noChangeAspect="1" noMove="1" noResize="1" noEditPoints="1" noAdjustHandles="1" noChangeArrowheads="1" noChangeShapeType="1" noTextEdit="1"/>
              </p:cNvSpPr>
              <p:nvPr/>
            </p:nvSpPr>
            <p:spPr bwMode="auto">
              <a:xfrm>
                <a:off x="1476374" y="2636838"/>
                <a:ext cx="2951609" cy="593719"/>
              </a:xfrm>
              <a:prstGeom prst="rect">
                <a:avLst/>
              </a:prstGeom>
              <a:blipFill>
                <a:blip r:embed="rId2"/>
                <a:stretch>
                  <a:fillRect l="-413"/>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7948" name="Object 16"/>
              <p:cNvSpPr txBox="1"/>
              <p:nvPr/>
            </p:nvSpPr>
            <p:spPr bwMode="auto">
              <a:xfrm>
                <a:off x="1463675" y="3127375"/>
                <a:ext cx="2676525" cy="52704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𝑆</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oMath>
                  </m:oMathPara>
                </a14:m>
                <a:endParaRPr lang="zh-CN" altLang="en-US" dirty="0"/>
              </a:p>
            </p:txBody>
          </p:sp>
        </mc:Choice>
        <mc:Fallback xmlns="">
          <p:sp>
            <p:nvSpPr>
              <p:cNvPr id="167948" name="Object 16"/>
              <p:cNvSpPr txBox="1">
                <a:spLocks noRot="1" noChangeAspect="1" noMove="1" noResize="1" noEditPoints="1" noAdjustHandles="1" noChangeArrowheads="1" noChangeShapeType="1" noTextEdit="1"/>
              </p:cNvSpPr>
              <p:nvPr/>
            </p:nvSpPr>
            <p:spPr bwMode="auto">
              <a:xfrm>
                <a:off x="1463675" y="3127375"/>
                <a:ext cx="2676525" cy="527042"/>
              </a:xfrm>
              <a:prstGeom prst="rect">
                <a:avLst/>
              </a:prstGeom>
              <a:blipFill>
                <a:blip r:embed="rId3"/>
                <a:stretch>
                  <a:fillRect l="-456" b="-5814"/>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7949" name="Object 18"/>
              <p:cNvSpPr txBox="1"/>
              <p:nvPr/>
            </p:nvSpPr>
            <p:spPr bwMode="auto">
              <a:xfrm>
                <a:off x="1476375" y="4149725"/>
                <a:ext cx="3671689" cy="639754"/>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𝑆</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oMath>
                  </m:oMathPara>
                </a14:m>
                <a:endParaRPr lang="zh-CN" altLang="en-US" dirty="0"/>
              </a:p>
            </p:txBody>
          </p:sp>
        </mc:Choice>
        <mc:Fallback xmlns="">
          <p:sp>
            <p:nvSpPr>
              <p:cNvPr id="167949" name="Object 18"/>
              <p:cNvSpPr txBox="1">
                <a:spLocks noRot="1" noChangeAspect="1" noMove="1" noResize="1" noEditPoints="1" noAdjustHandles="1" noChangeArrowheads="1" noChangeShapeType="1" noTextEdit="1"/>
              </p:cNvSpPr>
              <p:nvPr/>
            </p:nvSpPr>
            <p:spPr bwMode="auto">
              <a:xfrm>
                <a:off x="1476375" y="4149725"/>
                <a:ext cx="3671689" cy="639754"/>
              </a:xfrm>
              <a:prstGeom prst="rect">
                <a:avLst/>
              </a:prstGeom>
              <a:blipFill>
                <a:blip r:embed="rId4"/>
                <a:stretch>
                  <a:fillRect l="-332"/>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7950" name="Object 20"/>
              <p:cNvSpPr txBox="1"/>
              <p:nvPr/>
            </p:nvSpPr>
            <p:spPr bwMode="auto">
              <a:xfrm>
                <a:off x="1476375" y="3573463"/>
                <a:ext cx="3383657" cy="749291"/>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𝑆</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−1</m:t>
                      </m:r>
                    </m:oMath>
                  </m:oMathPara>
                </a14:m>
                <a:endParaRPr lang="zh-CN" altLang="en-US"/>
              </a:p>
            </p:txBody>
          </p:sp>
        </mc:Choice>
        <mc:Fallback xmlns="">
          <p:sp>
            <p:nvSpPr>
              <p:cNvPr id="167950" name="Object 20"/>
              <p:cNvSpPr txBox="1">
                <a:spLocks noRot="1" noChangeAspect="1" noMove="1" noResize="1" noEditPoints="1" noAdjustHandles="1" noChangeArrowheads="1" noChangeShapeType="1" noTextEdit="1"/>
              </p:cNvSpPr>
              <p:nvPr/>
            </p:nvSpPr>
            <p:spPr bwMode="auto">
              <a:xfrm>
                <a:off x="1476375" y="3573463"/>
                <a:ext cx="3383657" cy="749291"/>
              </a:xfrm>
              <a:prstGeom prst="rect">
                <a:avLst/>
              </a:prstGeom>
              <a:blipFill>
                <a:blip r:embed="rId5"/>
                <a:stretch>
                  <a:fillRect l="-360"/>
                </a:stretch>
              </a:blipFill>
              <a:ln>
                <a:noFill/>
              </a:ln>
            </p:spPr>
            <p:txBody>
              <a:bodyPr/>
              <a:lstStyle/>
              <a:p>
                <a:r>
                  <a:rPr lang="zh-CN" altLang="en-US">
                    <a:noFill/>
                  </a:rPr>
                  <a:t> </a:t>
                </a:r>
              </a:p>
            </p:txBody>
          </p:sp>
        </mc:Fallback>
      </mc:AlternateContent>
      <p:sp>
        <p:nvSpPr>
          <p:cNvPr id="167951" name="Rectangle 25"/>
          <p:cNvSpPr>
            <a:spLocks noChangeArrowheads="1"/>
          </p:cNvSpPr>
          <p:nvPr/>
        </p:nvSpPr>
        <p:spPr bwMode="auto">
          <a:xfrm>
            <a:off x="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7952" name="Rectangle 27"/>
          <p:cNvSpPr>
            <a:spLocks noChangeArrowheads="1"/>
          </p:cNvSpPr>
          <p:nvPr/>
        </p:nvSpPr>
        <p:spPr bwMode="auto">
          <a:xfrm>
            <a:off x="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67953" name="Object 26"/>
              <p:cNvSpPr txBox="1"/>
              <p:nvPr/>
            </p:nvSpPr>
            <p:spPr bwMode="auto">
              <a:xfrm>
                <a:off x="1403350" y="2133600"/>
                <a:ext cx="5378450" cy="52704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𝑆</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)=0,</m:t>
                      </m:r>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&gt;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r>
                        <m:rPr>
                          <m:nor/>
                        </m:rPr>
                        <a:rPr lang="zh-CN" altLang="en-US" i="0">
                          <a:solidFill>
                            <a:srgbClr val="000000"/>
                          </a:solidFill>
                          <a:latin typeface="Cambria Math" panose="02040503050406030204" pitchFamily="18" charset="0"/>
                        </a:rPr>
                        <m:t>  </m:t>
                      </m:r>
                    </m:oMath>
                  </m:oMathPara>
                </a14:m>
                <a:endParaRPr lang="zh-CN" altLang="en-US" dirty="0"/>
              </a:p>
            </p:txBody>
          </p:sp>
        </mc:Choice>
        <mc:Fallback xmlns="">
          <p:sp>
            <p:nvSpPr>
              <p:cNvPr id="167953" name="Object 26"/>
              <p:cNvSpPr txBox="1">
                <a:spLocks noRot="1" noChangeAspect="1" noMove="1" noResize="1" noEditPoints="1" noAdjustHandles="1" noChangeArrowheads="1" noChangeShapeType="1" noTextEdit="1"/>
              </p:cNvSpPr>
              <p:nvPr/>
            </p:nvSpPr>
            <p:spPr bwMode="auto">
              <a:xfrm>
                <a:off x="1403350" y="2133600"/>
                <a:ext cx="5378450" cy="527048"/>
              </a:xfrm>
              <a:prstGeom prst="rect">
                <a:avLst/>
              </a:prstGeom>
              <a:blipFill>
                <a:blip r:embed="rId6"/>
                <a:stretch>
                  <a:fillRect l="-227" b="-5814"/>
                </a:stretch>
              </a:blipFill>
              <a:ln>
                <a:noFill/>
              </a:ln>
            </p:spPr>
            <p:txBody>
              <a:bodyPr/>
              <a:lstStyle/>
              <a:p>
                <a:r>
                  <a:rPr lang="zh-CN" altLang="en-US">
                    <a:noFill/>
                  </a:rPr>
                  <a:t> </a:t>
                </a:r>
              </a:p>
            </p:txBody>
          </p:sp>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8A51247E-6EF8-46A1-B0D3-AD92883BD85C}"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20483"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89A4354A-8A20-4F5F-8CF3-25472AD23C19}" type="slidenum">
              <a:rPr kumimoji="0" lang="en-US" altLang="zh-CN" sz="1400">
                <a:ea typeface="宋体" panose="02010600030101010101" pitchFamily="2" charset="-122"/>
              </a:rPr>
              <a:pPr/>
              <a:t>19</a:t>
            </a:fld>
            <a:endParaRPr kumimoji="0" lang="en-US" altLang="zh-CN" sz="1400">
              <a:ea typeface="宋体" panose="02010600030101010101" pitchFamily="2" charset="-122"/>
            </a:endParaRPr>
          </a:p>
        </p:txBody>
      </p:sp>
      <p:sp>
        <p:nvSpPr>
          <p:cNvPr id="20484" name="Rectangle 2"/>
          <p:cNvSpPr>
            <a:spLocks noGrp="1" noChangeArrowheads="1"/>
          </p:cNvSpPr>
          <p:nvPr>
            <p:ph type="body" idx="1"/>
          </p:nvPr>
        </p:nvSpPr>
        <p:spPr>
          <a:xfrm>
            <a:off x="268288" y="1501775"/>
            <a:ext cx="8421687" cy="4670425"/>
          </a:xfrm>
        </p:spPr>
        <p:txBody>
          <a:bodyPr/>
          <a:lstStyle/>
          <a:p>
            <a:pPr marL="571500" indent="-571500" algn="just" eaLnBrk="1" hangingPunct="1">
              <a:buSzTx/>
              <a:buFont typeface="Wingdings" panose="05000000000000000000" pitchFamily="2" charset="2"/>
              <a:buChar char="§"/>
            </a:pPr>
            <a:r>
              <a:rPr lang="zh-CN" altLang="en-US"/>
              <a:t>得                                </a:t>
            </a:r>
            <a:endParaRPr lang="zh-CN" altLang="en-US">
              <a:latin typeface="黑体" panose="02010609060101010101" pitchFamily="49" charset="-122"/>
            </a:endParaRPr>
          </a:p>
          <a:p>
            <a:pPr marL="571500" indent="-571500" algn="just" eaLnBrk="1" hangingPunct="1">
              <a:buSzTx/>
              <a:buFont typeface="Wingdings" panose="05000000000000000000" pitchFamily="2" charset="2"/>
              <a:buChar char="§"/>
            </a:pPr>
            <a:endParaRPr lang="en-US" altLang="zh-CN">
              <a:latin typeface="黑体" panose="02010609060101010101" pitchFamily="49" charset="-122"/>
            </a:endParaRPr>
          </a:p>
        </p:txBody>
      </p:sp>
      <p:sp>
        <p:nvSpPr>
          <p:cNvPr id="20485" name="Rectangle 3"/>
          <p:cNvSpPr>
            <a:spLocks noGrp="1" noChangeArrowheads="1"/>
          </p:cNvSpPr>
          <p:nvPr>
            <p:ph type="title"/>
          </p:nvPr>
        </p:nvSpPr>
        <p:spPr>
          <a:xfrm>
            <a:off x="1295400" y="152400"/>
            <a:ext cx="6386513" cy="882650"/>
          </a:xfrm>
          <a:noFill/>
        </p:spPr>
        <p:txBody>
          <a:bodyPr/>
          <a:lstStyle/>
          <a:p>
            <a:pPr eaLnBrk="1" hangingPunct="1"/>
            <a:r>
              <a:rPr lang="en-US" altLang="zh-CN"/>
              <a:t>2.2 </a:t>
            </a:r>
            <a:r>
              <a:rPr lang="zh-CN" altLang="en-US"/>
              <a:t>母函数的性质</a:t>
            </a:r>
          </a:p>
        </p:txBody>
      </p:sp>
      <p:sp>
        <p:nvSpPr>
          <p:cNvPr id="20486"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0487"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0488"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0489"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0490"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0491"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0492"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0493"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0494"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0495"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0496"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0497"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0498"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0499"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0500"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0501" name="Rectangle 20"/>
          <p:cNvSpPr>
            <a:spLocks noChangeArrowheads="1"/>
          </p:cNvSpPr>
          <p:nvPr/>
        </p:nvSpPr>
        <p:spPr bwMode="auto">
          <a:xfrm>
            <a:off x="0" y="32004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20502" name="Object 19"/>
              <p:cNvSpPr txBox="1"/>
              <p:nvPr/>
            </p:nvSpPr>
            <p:spPr bwMode="auto">
              <a:xfrm>
                <a:off x="971550" y="2276474"/>
                <a:ext cx="6878638" cy="230465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smtClean="0">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=0,</m:t>
                      </m:r>
                      <m:r>
                        <a:rPr lang="zh-CN" altLang="en-US" i="1">
                          <a:solidFill>
                            <a:srgbClr val="000000"/>
                          </a:solidFill>
                          <a:latin typeface="Cambria Math" panose="02040503050406030204" pitchFamily="18" charset="0"/>
                        </a:rPr>
                        <m:t>当</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&lt;24</m:t>
                      </m:r>
                      <m:r>
                        <a:rPr lang="zh-CN" altLang="en-US" i="1">
                          <a:solidFill>
                            <a:srgbClr val="000000"/>
                          </a:solidFill>
                          <a:latin typeface="Cambria Math" panose="02040503050406030204" pitchFamily="18" charset="0"/>
                        </a:rPr>
                        <m:t>时，</m:t>
                      </m:r>
                    </m:oMath>
                  </m:oMathPara>
                </a14:m>
                <a:endParaRPr lang="en-US" altLang="zh-CN" i="1" dirty="0" smtClean="0">
                  <a:solidFill>
                    <a:srgbClr val="000000"/>
                  </a:solidFill>
                  <a:latin typeface="Cambria Math" panose="02040503050406030204" pitchFamily="18" charset="0"/>
                </a:endParaRPr>
              </a:p>
              <a:p>
                <a:endParaRPr lang="en-US" altLang="zh-CN" i="1" dirty="0" smtClean="0">
                  <a:solidFill>
                    <a:srgbClr val="0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d>
                        <m:dPr>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+5−24</m:t>
                                </m:r>
                              </m:e>
                            </m:mr>
                            <m:mr>
                              <m:e>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−24</m:t>
                                </m:r>
                              </m:e>
                            </m:mr>
                          </m:m>
                        </m:e>
                      </m: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≥24</m:t>
                      </m:r>
                    </m:oMath>
                  </m:oMathPara>
                </a14:m>
                <a:endParaRPr lang="zh-CN" altLang="en-US" dirty="0"/>
              </a:p>
            </p:txBody>
          </p:sp>
        </mc:Choice>
        <mc:Fallback xmlns="">
          <p:sp>
            <p:nvSpPr>
              <p:cNvPr id="20502" name="Object 19"/>
              <p:cNvSpPr txBox="1">
                <a:spLocks noRot="1" noChangeAspect="1" noMove="1" noResize="1" noEditPoints="1" noAdjustHandles="1" noChangeArrowheads="1" noChangeShapeType="1" noTextEdit="1"/>
              </p:cNvSpPr>
              <p:nvPr/>
            </p:nvSpPr>
            <p:spPr bwMode="auto">
              <a:xfrm>
                <a:off x="971550" y="2276474"/>
                <a:ext cx="6878638" cy="2304653"/>
              </a:xfrm>
              <a:prstGeom prst="rect">
                <a:avLst/>
              </a:prstGeom>
              <a:blipFill>
                <a:blip r:embed="rId2"/>
                <a:stretch>
                  <a:fillRect/>
                </a:stretch>
              </a:blipFill>
              <a:ln>
                <a:noFill/>
              </a:ln>
            </p:spPr>
            <p:txBody>
              <a:bodyPr/>
              <a:lstStyle/>
              <a:p>
                <a:r>
                  <a:rPr lang="zh-CN" altLang="en-US">
                    <a:noFill/>
                  </a:rPr>
                  <a:t> </a:t>
                </a:r>
              </a:p>
            </p:txBody>
          </p:sp>
        </mc:Fallback>
      </mc:AlternateContent>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8962" name="日期占位符 4"/>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A3E99631-67E7-4769-B08E-07B7C2940422}"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68963" name="灯片编号占位符 6"/>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90709C70-5C5D-4B50-A8D4-D24174E9E220}" type="slidenum">
              <a:rPr kumimoji="0" lang="en-US" altLang="zh-CN" sz="1400">
                <a:ea typeface="宋体" panose="02010600030101010101" pitchFamily="2" charset="-122"/>
              </a:rPr>
              <a:pPr/>
              <a:t>190</a:t>
            </a:fld>
            <a:endParaRPr kumimoji="0" lang="en-US" altLang="zh-CN" sz="1400">
              <a:ea typeface="宋体" panose="02010600030101010101" pitchFamily="2" charset="-122"/>
            </a:endParaRPr>
          </a:p>
        </p:txBody>
      </p:sp>
      <p:sp>
        <p:nvSpPr>
          <p:cNvPr id="168964" name="Rectangle 2"/>
          <p:cNvSpPr>
            <a:spLocks noGrp="1" noChangeArrowheads="1"/>
          </p:cNvSpPr>
          <p:nvPr>
            <p:ph type="title"/>
          </p:nvPr>
        </p:nvSpPr>
        <p:spPr>
          <a:noFill/>
        </p:spPr>
        <p:txBody>
          <a:bodyPr/>
          <a:lstStyle/>
          <a:p>
            <a:pPr eaLnBrk="1" hangingPunct="1"/>
            <a:r>
              <a:rPr lang="en-US" altLang="zh-CN">
                <a:latin typeface="Times New Roman" panose="02020603050405020304" pitchFamily="18" charset="0"/>
              </a:rPr>
              <a:t>Stirling</a:t>
            </a:r>
            <a:r>
              <a:rPr lang="zh-CN" altLang="en-US"/>
              <a:t>数</a:t>
            </a:r>
          </a:p>
        </p:txBody>
      </p:sp>
      <p:sp>
        <p:nvSpPr>
          <p:cNvPr id="10685443" name="Rectangle 3"/>
          <p:cNvSpPr>
            <a:spLocks noGrp="1" noChangeArrowheads="1"/>
          </p:cNvSpPr>
          <p:nvPr>
            <p:ph type="body" sz="half" idx="1"/>
          </p:nvPr>
        </p:nvSpPr>
        <p:spPr>
          <a:xfrm>
            <a:off x="395288" y="1268413"/>
            <a:ext cx="8280400" cy="4114800"/>
          </a:xfrm>
        </p:spPr>
        <p:txBody>
          <a:bodyPr/>
          <a:lstStyle/>
          <a:p>
            <a:pPr marL="571500" indent="-571500" algn="just" eaLnBrk="1" hangingPunct="1">
              <a:buSzTx/>
              <a:buFont typeface="Wingdings" panose="05000000000000000000" pitchFamily="2" charset="2"/>
              <a:buChar char="§"/>
            </a:pPr>
            <a:r>
              <a:rPr lang="zh-CN" altLang="en-US" dirty="0">
                <a:latin typeface="黑体" panose="02010609060101010101" pitchFamily="49" charset="-122"/>
              </a:rPr>
              <a:t>定理</a:t>
            </a:r>
            <a:r>
              <a:rPr lang="en-US" altLang="zh-CN" dirty="0">
                <a:latin typeface="Times New Roman" panose="02020603050405020304" pitchFamily="18" charset="0"/>
              </a:rPr>
              <a:t>2.15</a:t>
            </a:r>
            <a:r>
              <a:rPr lang="en-US" altLang="zh-CN" dirty="0">
                <a:latin typeface="黑体" panose="02010609060101010101" pitchFamily="49" charset="-122"/>
              </a:rPr>
              <a:t> </a:t>
            </a:r>
            <a:r>
              <a:rPr lang="zh-CN" altLang="en-US" dirty="0">
                <a:latin typeface="黑体" panose="02010609060101010101" pitchFamily="49" charset="-122"/>
              </a:rPr>
              <a:t>第二类</a:t>
            </a:r>
            <a:r>
              <a:rPr lang="en-US" altLang="zh-CN" dirty="0">
                <a:latin typeface="Times New Roman" panose="02020603050405020304" pitchFamily="18" charset="0"/>
              </a:rPr>
              <a:t>Stirling</a:t>
            </a:r>
            <a:r>
              <a:rPr lang="zh-CN" altLang="en-US" dirty="0">
                <a:latin typeface="黑体" panose="02010609060101010101" pitchFamily="49" charset="-122"/>
              </a:rPr>
              <a:t>数满足下列递推关系</a:t>
            </a:r>
          </a:p>
          <a:p>
            <a:pPr marL="571500" indent="-571500" algn="just" eaLnBrk="1" hangingPunct="1">
              <a:buSzTx/>
              <a:buFont typeface="Wingdings" panose="05000000000000000000" pitchFamily="2" charset="2"/>
              <a:buChar char="§"/>
            </a:pPr>
            <a:endParaRPr lang="zh-CN" altLang="en-US" dirty="0">
              <a:latin typeface="黑体" panose="02010609060101010101" pitchFamily="49" charset="-122"/>
            </a:endParaRPr>
          </a:p>
          <a:p>
            <a:pPr marL="571500" indent="-571500" algn="just" eaLnBrk="1" hangingPunct="1">
              <a:buSzTx/>
              <a:buFont typeface="Wingdings" panose="05000000000000000000" pitchFamily="2" charset="2"/>
              <a:buNone/>
            </a:pPr>
            <a:r>
              <a:rPr lang="zh-CN" altLang="en-US" dirty="0"/>
              <a:t>     证 任取一球</a:t>
            </a:r>
            <a:r>
              <a:rPr lang="en-US" altLang="zh-CN" dirty="0">
                <a:latin typeface="Times New Roman" panose="02020603050405020304" pitchFamily="18" charset="0"/>
              </a:rPr>
              <a:t>b</a:t>
            </a:r>
            <a:r>
              <a:rPr lang="zh-CN" altLang="en-US" dirty="0"/>
              <a:t>，分两种情形讨论：</a:t>
            </a:r>
          </a:p>
          <a:p>
            <a:pPr marL="571500" indent="-571500" algn="just" eaLnBrk="1" hangingPunct="1">
              <a:buSzTx/>
              <a:buFont typeface="Wingdings" panose="05000000000000000000" pitchFamily="2" charset="2"/>
              <a:buNone/>
            </a:pPr>
            <a:r>
              <a:rPr lang="zh-CN" altLang="en-US" dirty="0"/>
              <a:t>     </a:t>
            </a:r>
            <a:r>
              <a:rPr lang="en-US" altLang="zh-CN" dirty="0">
                <a:latin typeface="Times New Roman" panose="02020603050405020304" pitchFamily="18" charset="0"/>
              </a:rPr>
              <a:t>(a) b </a:t>
            </a:r>
            <a:r>
              <a:rPr lang="zh-CN" altLang="en-US" dirty="0">
                <a:latin typeface="Times New Roman" panose="02020603050405020304" pitchFamily="18" charset="0"/>
              </a:rPr>
              <a:t>独占一盒：有                         种放法；</a:t>
            </a:r>
          </a:p>
          <a:p>
            <a:pPr marL="571500" indent="-571500" algn="just" eaLnBrk="1" hangingPunct="1">
              <a:buSzTx/>
              <a:buFont typeface="Wingdings" panose="05000000000000000000" pitchFamily="2" charset="2"/>
              <a:buNone/>
            </a:pPr>
            <a:r>
              <a:rPr lang="zh-CN" altLang="en-US" dirty="0">
                <a:latin typeface="Times New Roman" panose="02020603050405020304" pitchFamily="18" charset="0"/>
              </a:rPr>
              <a:t>      </a:t>
            </a:r>
            <a:r>
              <a:rPr lang="en-US" altLang="zh-CN" dirty="0">
                <a:latin typeface="Times New Roman" panose="02020603050405020304" pitchFamily="18" charset="0"/>
              </a:rPr>
              <a:t>(b) b </a:t>
            </a:r>
            <a:r>
              <a:rPr lang="zh-CN" altLang="en-US" dirty="0">
                <a:latin typeface="Times New Roman" panose="02020603050405020304" pitchFamily="18" charset="0"/>
              </a:rPr>
              <a:t>不独占一盒：有                       种放法；</a:t>
            </a:r>
          </a:p>
          <a:p>
            <a:pPr marL="571500" indent="-571500" algn="just" eaLnBrk="1" hangingPunct="1">
              <a:buSzTx/>
              <a:buFont typeface="Wingdings" panose="05000000000000000000" pitchFamily="2" charset="2"/>
              <a:buNone/>
            </a:pPr>
            <a:r>
              <a:rPr lang="zh-CN" altLang="en-US" dirty="0">
                <a:latin typeface="Times New Roman" panose="02020603050405020304" pitchFamily="18" charset="0"/>
              </a:rPr>
              <a:t>      所以结论成立。 </a:t>
            </a:r>
          </a:p>
          <a:p>
            <a:pPr marL="571500" indent="-571500" algn="just" eaLnBrk="1" hangingPunct="1">
              <a:buSzTx/>
              <a:buFont typeface="Wingdings" panose="05000000000000000000" pitchFamily="2" charset="2"/>
              <a:buChar char="§"/>
            </a:pPr>
            <a:endParaRPr lang="zh-CN" altLang="en-US" sz="2400" dirty="0"/>
          </a:p>
          <a:p>
            <a:pPr marL="571500" indent="-571500" algn="just" eaLnBrk="1" hangingPunct="1">
              <a:buSzTx/>
              <a:buFont typeface="Wingdings" panose="05000000000000000000" pitchFamily="2" charset="2"/>
              <a:buChar char="§"/>
            </a:pPr>
            <a:endParaRPr lang="en-US" altLang="zh-CN" sz="2400" dirty="0"/>
          </a:p>
        </p:txBody>
      </p:sp>
      <p:sp>
        <p:nvSpPr>
          <p:cNvPr id="168966"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8967"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8968"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8969"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8970"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8971"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8972"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8973"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8974"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8975" name="Rectangle 13"/>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8976" name="Rectangle 14"/>
          <p:cNvSpPr>
            <a:spLocks noChangeArrowheads="1"/>
          </p:cNvSpPr>
          <p:nvPr/>
        </p:nvSpPr>
        <p:spPr bwMode="auto">
          <a:xfrm>
            <a:off x="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68977" name="Object 15"/>
              <p:cNvSpPr txBox="1"/>
              <p:nvPr/>
            </p:nvSpPr>
            <p:spPr bwMode="auto">
              <a:xfrm>
                <a:off x="611561" y="1785938"/>
                <a:ext cx="8424936" cy="720227"/>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𝑆</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𝑚</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𝑚𝑆</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𝑚</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𝑆</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𝑚</m:t>
                      </m:r>
                      <m:r>
                        <a:rPr lang="zh-CN" altLang="en-US" i="1">
                          <a:solidFill>
                            <a:srgbClr val="000000"/>
                          </a:solidFill>
                          <a:latin typeface="Cambria Math" panose="02040503050406030204" pitchFamily="18" charset="0"/>
                        </a:rPr>
                        <m:t>−1),</m:t>
                      </m:r>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&gt;1,</m:t>
                      </m:r>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𝑚</m:t>
                      </m:r>
                      <m:r>
                        <a:rPr lang="zh-CN" altLang="en-US" i="1">
                          <a:solidFill>
                            <a:srgbClr val="000000"/>
                          </a:solidFill>
                          <a:latin typeface="Cambria Math" panose="02040503050406030204" pitchFamily="18" charset="0"/>
                        </a:rPr>
                        <m:t>≥1</m:t>
                      </m:r>
                      <m:r>
                        <m:rPr>
                          <m:nor/>
                        </m:rPr>
                        <a:rPr lang="zh-CN" altLang="en-US" i="0">
                          <a:solidFill>
                            <a:srgbClr val="000000"/>
                          </a:solidFill>
                          <a:latin typeface="Cambria Math" panose="02040503050406030204" pitchFamily="18" charset="0"/>
                        </a:rPr>
                        <m:t>  </m:t>
                      </m:r>
                    </m:oMath>
                  </m:oMathPara>
                </a14:m>
                <a:endParaRPr lang="zh-CN" altLang="en-US" dirty="0"/>
              </a:p>
            </p:txBody>
          </p:sp>
        </mc:Choice>
        <mc:Fallback xmlns="">
          <p:sp>
            <p:nvSpPr>
              <p:cNvPr id="168977" name="Object 15"/>
              <p:cNvSpPr txBox="1">
                <a:spLocks noRot="1" noChangeAspect="1" noMove="1" noResize="1" noEditPoints="1" noAdjustHandles="1" noChangeArrowheads="1" noChangeShapeType="1" noTextEdit="1"/>
              </p:cNvSpPr>
              <p:nvPr/>
            </p:nvSpPr>
            <p:spPr bwMode="auto">
              <a:xfrm>
                <a:off x="611561" y="1785938"/>
                <a:ext cx="8424936" cy="720227"/>
              </a:xfrm>
              <a:prstGeom prst="rect">
                <a:avLst/>
              </a:prstGeom>
              <a:blipFill>
                <a:blip r:embed="rId2"/>
                <a:stretch>
                  <a:fillRect l="-72"/>
                </a:stretch>
              </a:blipFill>
              <a:ln>
                <a:noFill/>
              </a:ln>
            </p:spPr>
            <p:txBody>
              <a:bodyPr/>
              <a:lstStyle/>
              <a:p>
                <a:r>
                  <a:rPr lang="zh-CN" altLang="en-US">
                    <a:noFill/>
                  </a:rPr>
                  <a:t> </a:t>
                </a:r>
              </a:p>
            </p:txBody>
          </p:sp>
        </mc:Fallback>
      </mc:AlternateContent>
      <p:sp>
        <p:nvSpPr>
          <p:cNvPr id="168978" name="Rectangle 16"/>
          <p:cNvSpPr>
            <a:spLocks noChangeArrowheads="1"/>
          </p:cNvSpPr>
          <p:nvPr/>
        </p:nvSpPr>
        <p:spPr bwMode="auto">
          <a:xfrm>
            <a:off x="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85489" name="Object 49"/>
              <p:cNvSpPr txBox="1"/>
              <p:nvPr/>
            </p:nvSpPr>
            <p:spPr bwMode="auto">
              <a:xfrm>
                <a:off x="3952228" y="2782544"/>
                <a:ext cx="2335860" cy="417858"/>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𝑆</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𝑚</m:t>
                      </m:r>
                      <m:r>
                        <a:rPr lang="zh-CN" altLang="en-US" i="1">
                          <a:solidFill>
                            <a:srgbClr val="000000"/>
                          </a:solidFill>
                          <a:latin typeface="Cambria Math" panose="02040503050406030204" pitchFamily="18" charset="0"/>
                        </a:rPr>
                        <m:t>−1)</m:t>
                      </m:r>
                    </m:oMath>
                  </m:oMathPara>
                </a14:m>
                <a:endParaRPr lang="zh-CN" altLang="en-US" dirty="0"/>
              </a:p>
            </p:txBody>
          </p:sp>
        </mc:Choice>
        <mc:Fallback xmlns="">
          <p:sp>
            <p:nvSpPr>
              <p:cNvPr id="10685489" name="Object 49"/>
              <p:cNvSpPr txBox="1">
                <a:spLocks noRot="1" noChangeAspect="1" noMove="1" noResize="1" noEditPoints="1" noAdjustHandles="1" noChangeArrowheads="1" noChangeShapeType="1" noTextEdit="1"/>
              </p:cNvSpPr>
              <p:nvPr/>
            </p:nvSpPr>
            <p:spPr bwMode="auto">
              <a:xfrm>
                <a:off x="3952228" y="2782544"/>
                <a:ext cx="2335860" cy="417858"/>
              </a:xfrm>
              <a:prstGeom prst="rect">
                <a:avLst/>
              </a:prstGeom>
              <a:blipFill>
                <a:blip r:embed="rId3"/>
                <a:stretch>
                  <a:fillRect b="-13043"/>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85490" name="Object 50"/>
              <p:cNvSpPr txBox="1"/>
              <p:nvPr/>
            </p:nvSpPr>
            <p:spPr bwMode="auto">
              <a:xfrm>
                <a:off x="4356100" y="3357563"/>
                <a:ext cx="2088108" cy="647489"/>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𝑚𝑆</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𝑚</m:t>
                      </m:r>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685490" name="Object 50"/>
              <p:cNvSpPr txBox="1">
                <a:spLocks noRot="1" noChangeAspect="1" noMove="1" noResize="1" noEditPoints="1" noAdjustHandles="1" noChangeArrowheads="1" noChangeShapeType="1" noTextEdit="1"/>
              </p:cNvSpPr>
              <p:nvPr/>
            </p:nvSpPr>
            <p:spPr bwMode="auto">
              <a:xfrm>
                <a:off x="4356100" y="3357563"/>
                <a:ext cx="2088108" cy="647489"/>
              </a:xfrm>
              <a:prstGeom prst="rect">
                <a:avLst/>
              </a:prstGeom>
              <a:blipFill>
                <a:blip r:embed="rId4"/>
                <a:stretch>
                  <a:fillRect l="-877"/>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8544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68544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685443">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68544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9986" name="日期占位符 4"/>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9E25435C-A2BE-462C-A51F-52F6BC62A556}"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69987" name="灯片编号占位符 6"/>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6A5C2BBB-9AD7-41E8-8DDC-41922F968E41}" type="slidenum">
              <a:rPr kumimoji="0" lang="en-US" altLang="zh-CN" sz="1400">
                <a:ea typeface="宋体" panose="02010600030101010101" pitchFamily="2" charset="-122"/>
              </a:rPr>
              <a:pPr/>
              <a:t>191</a:t>
            </a:fld>
            <a:endParaRPr kumimoji="0" lang="en-US" altLang="zh-CN" sz="1400">
              <a:ea typeface="宋体" panose="02010600030101010101" pitchFamily="2" charset="-122"/>
            </a:endParaRPr>
          </a:p>
        </p:txBody>
      </p:sp>
      <p:sp>
        <p:nvSpPr>
          <p:cNvPr id="169988" name="Rectangle 3"/>
          <p:cNvSpPr>
            <a:spLocks noGrp="1" noChangeArrowheads="1"/>
          </p:cNvSpPr>
          <p:nvPr>
            <p:ph type="title"/>
          </p:nvPr>
        </p:nvSpPr>
        <p:spPr>
          <a:noFill/>
        </p:spPr>
        <p:txBody>
          <a:bodyPr/>
          <a:lstStyle/>
          <a:p>
            <a:pPr eaLnBrk="1" hangingPunct="1"/>
            <a:r>
              <a:rPr lang="en-US" altLang="zh-CN">
                <a:latin typeface="Times New Roman" panose="02020603050405020304" pitchFamily="18" charset="0"/>
              </a:rPr>
              <a:t>Stirling</a:t>
            </a:r>
            <a:r>
              <a:rPr lang="zh-CN" altLang="en-US"/>
              <a:t>数</a:t>
            </a:r>
          </a:p>
        </p:txBody>
      </p:sp>
      <p:sp>
        <p:nvSpPr>
          <p:cNvPr id="169989" name="Rectangle 2"/>
          <p:cNvSpPr>
            <a:spLocks noGrp="1" noChangeArrowheads="1"/>
          </p:cNvSpPr>
          <p:nvPr>
            <p:ph type="body" sz="half" idx="1"/>
          </p:nvPr>
        </p:nvSpPr>
        <p:spPr>
          <a:xfrm>
            <a:off x="395288" y="1268413"/>
            <a:ext cx="8280400" cy="4114800"/>
          </a:xfrm>
        </p:spPr>
        <p:txBody>
          <a:bodyPr/>
          <a:lstStyle/>
          <a:p>
            <a:pPr marL="571500" indent="-571500" algn="just" eaLnBrk="1" hangingPunct="1">
              <a:buSzTx/>
              <a:buFont typeface="Wingdings" panose="05000000000000000000" pitchFamily="2" charset="2"/>
              <a:buChar char="§"/>
            </a:pPr>
            <a:r>
              <a:rPr lang="zh-CN" altLang="en-US"/>
              <a:t>例</a:t>
            </a:r>
          </a:p>
          <a:p>
            <a:pPr marL="571500" indent="-571500" algn="just" eaLnBrk="1" hangingPunct="1">
              <a:buSzTx/>
              <a:buFont typeface="Wingdings" panose="05000000000000000000" pitchFamily="2" charset="2"/>
              <a:buChar char="§"/>
            </a:pPr>
            <a:endParaRPr lang="zh-CN" altLang="en-US" sz="2400"/>
          </a:p>
          <a:p>
            <a:pPr marL="571500" indent="-571500" algn="just" eaLnBrk="1" hangingPunct="1">
              <a:buSzTx/>
              <a:buFont typeface="Wingdings" panose="05000000000000000000" pitchFamily="2" charset="2"/>
              <a:buChar char="§"/>
            </a:pPr>
            <a:endParaRPr lang="en-US" altLang="zh-CN" sz="2400"/>
          </a:p>
        </p:txBody>
      </p:sp>
      <p:sp>
        <p:nvSpPr>
          <p:cNvPr id="169990"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9991"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9992"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9993"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9994"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9995"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9996"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9997"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9998"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69999" name="Rectangle 13"/>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0000" name="Rectangle 15"/>
          <p:cNvSpPr>
            <a:spLocks noChangeArrowheads="1"/>
          </p:cNvSpPr>
          <p:nvPr/>
        </p:nvSpPr>
        <p:spPr bwMode="auto">
          <a:xfrm>
            <a:off x="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0001" name="Rectangle 17"/>
          <p:cNvSpPr>
            <a:spLocks noChangeArrowheads="1"/>
          </p:cNvSpPr>
          <p:nvPr/>
        </p:nvSpPr>
        <p:spPr bwMode="auto">
          <a:xfrm>
            <a:off x="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70002" name="Object 16"/>
              <p:cNvSpPr txBox="1"/>
              <p:nvPr/>
            </p:nvSpPr>
            <p:spPr bwMode="auto">
              <a:xfrm>
                <a:off x="1547813" y="1773238"/>
                <a:ext cx="5759450" cy="450850"/>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𝑆</m:t>
                      </m:r>
                      <m:r>
                        <a:rPr lang="zh-CN" altLang="en-US" i="1">
                          <a:solidFill>
                            <a:srgbClr val="000000"/>
                          </a:solidFill>
                          <a:latin typeface="Cambria Math" panose="02040503050406030204" pitchFamily="18" charset="0"/>
                        </a:rPr>
                        <m:t>(5,2)=2</m:t>
                      </m:r>
                      <m:r>
                        <a:rPr lang="zh-CN" altLang="en-US" i="1">
                          <a:solidFill>
                            <a:srgbClr val="000000"/>
                          </a:solidFill>
                          <a:latin typeface="Cambria Math" panose="02040503050406030204" pitchFamily="18" charset="0"/>
                        </a:rPr>
                        <m:t>𝑆</m:t>
                      </m:r>
                      <m:r>
                        <a:rPr lang="zh-CN" altLang="en-US" i="1">
                          <a:solidFill>
                            <a:srgbClr val="000000"/>
                          </a:solidFill>
                          <a:latin typeface="Cambria Math" panose="02040503050406030204" pitchFamily="18" charset="0"/>
                        </a:rPr>
                        <m:t>(4,2)+</m:t>
                      </m:r>
                      <m:r>
                        <a:rPr lang="zh-CN" altLang="en-US" i="1">
                          <a:solidFill>
                            <a:srgbClr val="000000"/>
                          </a:solidFill>
                          <a:latin typeface="Cambria Math" panose="02040503050406030204" pitchFamily="18" charset="0"/>
                        </a:rPr>
                        <m:t>𝑆</m:t>
                      </m:r>
                      <m:r>
                        <a:rPr lang="zh-CN" altLang="en-US" i="1">
                          <a:solidFill>
                            <a:srgbClr val="000000"/>
                          </a:solidFill>
                          <a:latin typeface="Cambria Math" panose="02040503050406030204" pitchFamily="18" charset="0"/>
                        </a:rPr>
                        <m:t>(4,1)=2⋅7+1=15</m:t>
                      </m:r>
                    </m:oMath>
                  </m:oMathPara>
                </a14:m>
                <a:endParaRPr lang="zh-CN" altLang="en-US"/>
              </a:p>
            </p:txBody>
          </p:sp>
        </mc:Choice>
        <mc:Fallback xmlns="">
          <p:sp>
            <p:nvSpPr>
              <p:cNvPr id="170002" name="Object 16"/>
              <p:cNvSpPr txBox="1">
                <a:spLocks noRot="1" noChangeAspect="1" noMove="1" noResize="1" noEditPoints="1" noAdjustHandles="1" noChangeArrowheads="1" noChangeShapeType="1" noTextEdit="1"/>
              </p:cNvSpPr>
              <p:nvPr/>
            </p:nvSpPr>
            <p:spPr bwMode="auto">
              <a:xfrm>
                <a:off x="1547813" y="1773238"/>
                <a:ext cx="5759450" cy="450850"/>
              </a:xfrm>
              <a:prstGeom prst="rect">
                <a:avLst/>
              </a:prstGeom>
              <a:blipFill>
                <a:blip r:embed="rId2"/>
                <a:stretch>
                  <a:fillRect l="-106" b="-13514"/>
                </a:stretch>
              </a:blipFill>
              <a:ln>
                <a:noFill/>
              </a:ln>
            </p:spPr>
            <p:txBody>
              <a:bodyPr/>
              <a:lstStyle/>
              <a:p>
                <a:r>
                  <a:rPr lang="zh-CN" altLang="en-US">
                    <a:noFill/>
                  </a:rPr>
                  <a:t> </a:t>
                </a:r>
              </a:p>
            </p:txBody>
          </p:sp>
        </mc:Fallback>
      </mc:AlternateContent>
      <p:graphicFrame>
        <p:nvGraphicFramePr>
          <p:cNvPr id="10673276" name="Group 124"/>
          <p:cNvGraphicFramePr>
            <a:graphicFrameLocks noGrp="1"/>
          </p:cNvGraphicFramePr>
          <p:nvPr>
            <p:ph sz="half" idx="2"/>
          </p:nvPr>
        </p:nvGraphicFramePr>
        <p:xfrm>
          <a:off x="1547813" y="2492375"/>
          <a:ext cx="5976937" cy="3342174"/>
        </p:xfrm>
        <a:graphic>
          <a:graphicData uri="http://schemas.openxmlformats.org/drawingml/2006/table">
            <a:tbl>
              <a:tblPr/>
              <a:tblGrid>
                <a:gridCol w="717550">
                  <a:extLst>
                    <a:ext uri="{9D8B030D-6E8A-4147-A177-3AD203B41FA5}">
                      <a16:colId xmlns:a16="http://schemas.microsoft.com/office/drawing/2014/main" val="20000"/>
                    </a:ext>
                  </a:extLst>
                </a:gridCol>
                <a:gridCol w="720725">
                  <a:extLst>
                    <a:ext uri="{9D8B030D-6E8A-4147-A177-3AD203B41FA5}">
                      <a16:colId xmlns:a16="http://schemas.microsoft.com/office/drawing/2014/main" val="20001"/>
                    </a:ext>
                  </a:extLst>
                </a:gridCol>
                <a:gridCol w="717550">
                  <a:extLst>
                    <a:ext uri="{9D8B030D-6E8A-4147-A177-3AD203B41FA5}">
                      <a16:colId xmlns:a16="http://schemas.microsoft.com/office/drawing/2014/main" val="20002"/>
                    </a:ext>
                  </a:extLst>
                </a:gridCol>
                <a:gridCol w="717550">
                  <a:extLst>
                    <a:ext uri="{9D8B030D-6E8A-4147-A177-3AD203B41FA5}">
                      <a16:colId xmlns:a16="http://schemas.microsoft.com/office/drawing/2014/main" val="20003"/>
                    </a:ext>
                  </a:extLst>
                </a:gridCol>
                <a:gridCol w="835025">
                  <a:extLst>
                    <a:ext uri="{9D8B030D-6E8A-4147-A177-3AD203B41FA5}">
                      <a16:colId xmlns:a16="http://schemas.microsoft.com/office/drawing/2014/main" val="20004"/>
                    </a:ext>
                  </a:extLst>
                </a:gridCol>
                <a:gridCol w="830262">
                  <a:extLst>
                    <a:ext uri="{9D8B030D-6E8A-4147-A177-3AD203B41FA5}">
                      <a16:colId xmlns:a16="http://schemas.microsoft.com/office/drawing/2014/main" val="20005"/>
                    </a:ext>
                  </a:extLst>
                </a:gridCol>
                <a:gridCol w="720725">
                  <a:extLst>
                    <a:ext uri="{9D8B030D-6E8A-4147-A177-3AD203B41FA5}">
                      <a16:colId xmlns:a16="http://schemas.microsoft.com/office/drawing/2014/main" val="20006"/>
                    </a:ext>
                  </a:extLst>
                </a:gridCol>
                <a:gridCol w="717550">
                  <a:extLst>
                    <a:ext uri="{9D8B030D-6E8A-4147-A177-3AD203B41FA5}">
                      <a16:colId xmlns:a16="http://schemas.microsoft.com/office/drawing/2014/main" val="20007"/>
                    </a:ext>
                  </a:extLst>
                </a:gridCol>
              </a:tblGrid>
              <a:tr h="690432">
                <a:tc>
                  <a:txBody>
                    <a:bodyPr/>
                    <a:lstStyle>
                      <a:lvl1pPr marL="342900" indent="-342900">
                        <a:spcBef>
                          <a:spcPct val="20000"/>
                        </a:spcBef>
                        <a:buClr>
                          <a:schemeClr val="folHlink"/>
                        </a:buClr>
                        <a:buSzPct val="60000"/>
                        <a:buFont typeface="Wingdings" panose="05000000000000000000" pitchFamily="2" charset="2"/>
                        <a:defRPr kumimoji="1" sz="2400" b="1">
                          <a:solidFill>
                            <a:schemeClr val="tx1"/>
                          </a:solidFill>
                          <a:latin typeface="Tahoma" panose="020B0604030504040204" pitchFamily="34" charset="0"/>
                          <a:ea typeface="黑体" panose="02010609060101010101" pitchFamily="49" charset="-122"/>
                        </a:defRPr>
                      </a:lvl1pPr>
                      <a:lvl2pPr marL="742950" indent="-285750">
                        <a:spcBef>
                          <a:spcPct val="20000"/>
                        </a:spcBef>
                        <a:buClr>
                          <a:srgbClr val="008000"/>
                        </a:buClr>
                        <a:buSzPct val="55000"/>
                        <a:buFont typeface="Wingdings" panose="05000000000000000000" pitchFamily="2" charset="2"/>
                        <a:defRPr kumimoji="1" sz="2000" b="1">
                          <a:solidFill>
                            <a:schemeClr val="tx1"/>
                          </a:solidFill>
                          <a:latin typeface="Tahoma" panose="020B0604030504040204" pitchFamily="34" charset="0"/>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n\m</a:t>
                      </a: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400" b="1">
                          <a:solidFill>
                            <a:schemeClr val="tx1"/>
                          </a:solidFill>
                          <a:latin typeface="Tahoma" panose="020B0604030504040204" pitchFamily="34" charset="0"/>
                          <a:ea typeface="黑体" panose="02010609060101010101" pitchFamily="49" charset="-122"/>
                        </a:defRPr>
                      </a:lvl1pPr>
                      <a:lvl2pPr marL="742950" indent="-285750">
                        <a:spcBef>
                          <a:spcPct val="20000"/>
                        </a:spcBef>
                        <a:buClr>
                          <a:srgbClr val="008000"/>
                        </a:buClr>
                        <a:buSzPct val="55000"/>
                        <a:buFont typeface="Wingdings" panose="05000000000000000000" pitchFamily="2" charset="2"/>
                        <a:defRPr kumimoji="1" sz="2000" b="1">
                          <a:solidFill>
                            <a:schemeClr val="tx1"/>
                          </a:solidFill>
                          <a:latin typeface="Tahoma" panose="020B0604030504040204" pitchFamily="34" charset="0"/>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400" b="1">
                          <a:solidFill>
                            <a:schemeClr val="tx1"/>
                          </a:solidFill>
                          <a:latin typeface="Tahoma" panose="020B0604030504040204" pitchFamily="34" charset="0"/>
                          <a:ea typeface="黑体" panose="02010609060101010101" pitchFamily="49" charset="-122"/>
                        </a:defRPr>
                      </a:lvl1pPr>
                      <a:lvl2pPr marL="742950" indent="-285750">
                        <a:spcBef>
                          <a:spcPct val="20000"/>
                        </a:spcBef>
                        <a:buClr>
                          <a:srgbClr val="008000"/>
                        </a:buClr>
                        <a:buSzPct val="55000"/>
                        <a:buFont typeface="Wingdings" panose="05000000000000000000" pitchFamily="2" charset="2"/>
                        <a:defRPr kumimoji="1" sz="2000" b="1">
                          <a:solidFill>
                            <a:schemeClr val="tx1"/>
                          </a:solidFill>
                          <a:latin typeface="Tahoma" panose="020B0604030504040204" pitchFamily="34" charset="0"/>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400" b="1">
                          <a:solidFill>
                            <a:schemeClr val="tx1"/>
                          </a:solidFill>
                          <a:latin typeface="Tahoma" panose="020B0604030504040204" pitchFamily="34" charset="0"/>
                          <a:ea typeface="黑体" panose="02010609060101010101" pitchFamily="49" charset="-122"/>
                        </a:defRPr>
                      </a:lvl1pPr>
                      <a:lvl2pPr marL="742950" indent="-285750">
                        <a:spcBef>
                          <a:spcPct val="20000"/>
                        </a:spcBef>
                        <a:buClr>
                          <a:srgbClr val="008000"/>
                        </a:buClr>
                        <a:buSzPct val="55000"/>
                        <a:buFont typeface="Wingdings" panose="05000000000000000000" pitchFamily="2" charset="2"/>
                        <a:defRPr kumimoji="1" sz="2000" b="1">
                          <a:solidFill>
                            <a:schemeClr val="tx1"/>
                          </a:solidFill>
                          <a:latin typeface="Tahoma" panose="020B0604030504040204" pitchFamily="34" charset="0"/>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400" b="1">
                          <a:solidFill>
                            <a:schemeClr val="tx1"/>
                          </a:solidFill>
                          <a:latin typeface="Tahoma" panose="020B0604030504040204" pitchFamily="34" charset="0"/>
                          <a:ea typeface="黑体" panose="02010609060101010101" pitchFamily="49" charset="-122"/>
                        </a:defRPr>
                      </a:lvl1pPr>
                      <a:lvl2pPr marL="742950" indent="-285750">
                        <a:spcBef>
                          <a:spcPct val="20000"/>
                        </a:spcBef>
                        <a:buClr>
                          <a:srgbClr val="008000"/>
                        </a:buClr>
                        <a:buSzPct val="55000"/>
                        <a:buFont typeface="Wingdings" panose="05000000000000000000" pitchFamily="2" charset="2"/>
                        <a:defRPr kumimoji="1" sz="2000" b="1">
                          <a:solidFill>
                            <a:schemeClr val="tx1"/>
                          </a:solidFill>
                          <a:latin typeface="Tahoma" panose="020B0604030504040204" pitchFamily="34" charset="0"/>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400" b="1">
                          <a:solidFill>
                            <a:schemeClr val="tx1"/>
                          </a:solidFill>
                          <a:latin typeface="Tahoma" panose="020B0604030504040204" pitchFamily="34" charset="0"/>
                          <a:ea typeface="黑体" panose="02010609060101010101" pitchFamily="49" charset="-122"/>
                        </a:defRPr>
                      </a:lvl1pPr>
                      <a:lvl2pPr marL="742950" indent="-285750">
                        <a:spcBef>
                          <a:spcPct val="20000"/>
                        </a:spcBef>
                        <a:buClr>
                          <a:srgbClr val="008000"/>
                        </a:buClr>
                        <a:buSzPct val="55000"/>
                        <a:buFont typeface="Wingdings" panose="05000000000000000000" pitchFamily="2" charset="2"/>
                        <a:defRPr kumimoji="1" sz="2000" b="1">
                          <a:solidFill>
                            <a:schemeClr val="tx1"/>
                          </a:solidFill>
                          <a:latin typeface="Tahoma" panose="020B0604030504040204" pitchFamily="34" charset="0"/>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400" b="1">
                          <a:solidFill>
                            <a:schemeClr val="tx1"/>
                          </a:solidFill>
                          <a:latin typeface="Tahoma" panose="020B0604030504040204" pitchFamily="34" charset="0"/>
                          <a:ea typeface="黑体" panose="02010609060101010101" pitchFamily="49" charset="-122"/>
                        </a:defRPr>
                      </a:lvl1pPr>
                      <a:lvl2pPr marL="742950" indent="-285750">
                        <a:spcBef>
                          <a:spcPct val="20000"/>
                        </a:spcBef>
                        <a:buClr>
                          <a:srgbClr val="008000"/>
                        </a:buClr>
                        <a:buSzPct val="55000"/>
                        <a:buFont typeface="Wingdings" panose="05000000000000000000" pitchFamily="2" charset="2"/>
                        <a:defRPr kumimoji="1" sz="2000" b="1">
                          <a:solidFill>
                            <a:schemeClr val="tx1"/>
                          </a:solidFill>
                          <a:latin typeface="Tahoma" panose="020B0604030504040204" pitchFamily="34" charset="0"/>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400" b="1">
                          <a:solidFill>
                            <a:schemeClr val="tx1"/>
                          </a:solidFill>
                          <a:latin typeface="Tahoma" panose="020B0604030504040204" pitchFamily="34" charset="0"/>
                          <a:ea typeface="黑体" panose="02010609060101010101" pitchFamily="49" charset="-122"/>
                        </a:defRPr>
                      </a:lvl1pPr>
                      <a:lvl2pPr marL="742950" indent="-285750">
                        <a:spcBef>
                          <a:spcPct val="20000"/>
                        </a:spcBef>
                        <a:buClr>
                          <a:srgbClr val="008000"/>
                        </a:buClr>
                        <a:buSzPct val="55000"/>
                        <a:buFont typeface="Wingdings" panose="05000000000000000000" pitchFamily="2" charset="2"/>
                        <a:defRPr kumimoji="1" sz="2000" b="1">
                          <a:solidFill>
                            <a:schemeClr val="tx1"/>
                          </a:solidFill>
                          <a:latin typeface="Tahoma" panose="020B0604030504040204" pitchFamily="34" charset="0"/>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651256">
                <a:tc>
                  <a:txBody>
                    <a:bodyPr/>
                    <a:lstStyle>
                      <a:lvl1pPr marL="342900" indent="-342900">
                        <a:spcBef>
                          <a:spcPct val="20000"/>
                        </a:spcBef>
                        <a:buClr>
                          <a:schemeClr val="folHlink"/>
                        </a:buClr>
                        <a:buSzPct val="60000"/>
                        <a:buFont typeface="Wingdings" panose="05000000000000000000" pitchFamily="2" charset="2"/>
                        <a:defRPr kumimoji="1" sz="2400" b="1">
                          <a:solidFill>
                            <a:schemeClr val="tx1"/>
                          </a:solidFill>
                          <a:latin typeface="Tahoma" panose="020B0604030504040204" pitchFamily="34" charset="0"/>
                          <a:ea typeface="黑体" panose="02010609060101010101" pitchFamily="49" charset="-122"/>
                        </a:defRPr>
                      </a:lvl1pPr>
                      <a:lvl2pPr marL="742950" indent="-285750">
                        <a:spcBef>
                          <a:spcPct val="20000"/>
                        </a:spcBef>
                        <a:buClr>
                          <a:srgbClr val="008000"/>
                        </a:buClr>
                        <a:buSzPct val="55000"/>
                        <a:buFont typeface="Wingdings" panose="05000000000000000000" pitchFamily="2" charset="2"/>
                        <a:defRPr kumimoji="1" sz="2000" b="1">
                          <a:solidFill>
                            <a:schemeClr val="tx1"/>
                          </a:solidFill>
                          <a:latin typeface="Tahoma" panose="020B0604030504040204" pitchFamily="34" charset="0"/>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endPar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400" b="1">
                          <a:solidFill>
                            <a:schemeClr val="tx1"/>
                          </a:solidFill>
                          <a:latin typeface="Tahoma" panose="020B0604030504040204" pitchFamily="34" charset="0"/>
                          <a:ea typeface="黑体" panose="02010609060101010101" pitchFamily="49" charset="-122"/>
                        </a:defRPr>
                      </a:lvl1pPr>
                      <a:lvl2pPr marL="742950" indent="-285750">
                        <a:spcBef>
                          <a:spcPct val="20000"/>
                        </a:spcBef>
                        <a:buClr>
                          <a:srgbClr val="008000"/>
                        </a:buClr>
                        <a:buSzPct val="55000"/>
                        <a:buFont typeface="Wingdings" panose="05000000000000000000" pitchFamily="2" charset="2"/>
                        <a:defRPr kumimoji="1" sz="2000" b="1">
                          <a:solidFill>
                            <a:schemeClr val="tx1"/>
                          </a:solidFill>
                          <a:latin typeface="Tahoma" panose="020B0604030504040204" pitchFamily="34" charset="0"/>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400" b="1">
                          <a:solidFill>
                            <a:schemeClr val="tx1"/>
                          </a:solidFill>
                          <a:latin typeface="Tahoma" panose="020B0604030504040204" pitchFamily="34" charset="0"/>
                          <a:ea typeface="黑体" panose="02010609060101010101" pitchFamily="49" charset="-122"/>
                        </a:defRPr>
                      </a:lvl1pPr>
                      <a:lvl2pPr marL="742950" indent="-285750">
                        <a:spcBef>
                          <a:spcPct val="20000"/>
                        </a:spcBef>
                        <a:buClr>
                          <a:srgbClr val="008000"/>
                        </a:buClr>
                        <a:buSzPct val="55000"/>
                        <a:buFont typeface="Wingdings" panose="05000000000000000000" pitchFamily="2" charset="2"/>
                        <a:defRPr kumimoji="1" sz="2000" b="1">
                          <a:solidFill>
                            <a:schemeClr val="tx1"/>
                          </a:solidFill>
                          <a:latin typeface="Tahoma" panose="020B0604030504040204" pitchFamily="34" charset="0"/>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endPar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15</a:t>
                      </a:r>
                      <a:endPar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31</a:t>
                      </a:r>
                      <a:endPar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63</a:t>
                      </a: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400" b="1">
                          <a:solidFill>
                            <a:schemeClr val="tx1"/>
                          </a:solidFill>
                          <a:latin typeface="Tahoma" panose="020B0604030504040204" pitchFamily="34" charset="0"/>
                          <a:ea typeface="黑体" panose="02010609060101010101" pitchFamily="49" charset="-122"/>
                        </a:defRPr>
                      </a:lvl1pPr>
                      <a:lvl2pPr marL="742950" indent="-285750">
                        <a:spcBef>
                          <a:spcPct val="20000"/>
                        </a:spcBef>
                        <a:buClr>
                          <a:srgbClr val="008000"/>
                        </a:buClr>
                        <a:buSzPct val="55000"/>
                        <a:buFont typeface="Wingdings" panose="05000000000000000000" pitchFamily="2" charset="2"/>
                        <a:defRPr kumimoji="1" sz="2000" b="1">
                          <a:solidFill>
                            <a:schemeClr val="tx1"/>
                          </a:solidFill>
                          <a:latin typeface="Tahoma" panose="020B0604030504040204" pitchFamily="34" charset="0"/>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endPar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25</a:t>
                      </a:r>
                      <a:endPar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90</a:t>
                      </a:r>
                      <a:endPar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301</a:t>
                      </a: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400" b="1">
                          <a:solidFill>
                            <a:schemeClr val="tx1"/>
                          </a:solidFill>
                          <a:latin typeface="Tahoma" panose="020B0604030504040204" pitchFamily="34" charset="0"/>
                          <a:ea typeface="黑体" panose="02010609060101010101" pitchFamily="49" charset="-122"/>
                        </a:defRPr>
                      </a:lvl1pPr>
                      <a:lvl2pPr marL="742950" indent="-285750">
                        <a:spcBef>
                          <a:spcPct val="20000"/>
                        </a:spcBef>
                        <a:buClr>
                          <a:srgbClr val="008000"/>
                        </a:buClr>
                        <a:buSzPct val="55000"/>
                        <a:buFont typeface="Wingdings" panose="05000000000000000000" pitchFamily="2" charset="2"/>
                        <a:defRPr kumimoji="1" sz="2000" b="1">
                          <a:solidFill>
                            <a:schemeClr val="tx1"/>
                          </a:solidFill>
                          <a:latin typeface="Tahoma" panose="020B0604030504040204" pitchFamily="34" charset="0"/>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a:t>
                      </a:r>
                      <a:endPar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65</a:t>
                      </a:r>
                      <a:endPar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350</a:t>
                      </a: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400" b="1">
                          <a:solidFill>
                            <a:schemeClr val="tx1"/>
                          </a:solidFill>
                          <a:latin typeface="Tahoma" panose="020B0604030504040204" pitchFamily="34" charset="0"/>
                          <a:ea typeface="黑体" panose="02010609060101010101" pitchFamily="49" charset="-122"/>
                        </a:defRPr>
                      </a:lvl1pPr>
                      <a:lvl2pPr marL="742950" indent="-285750">
                        <a:spcBef>
                          <a:spcPct val="20000"/>
                        </a:spcBef>
                        <a:buClr>
                          <a:srgbClr val="008000"/>
                        </a:buClr>
                        <a:buSzPct val="55000"/>
                        <a:buFont typeface="Wingdings" panose="05000000000000000000" pitchFamily="2" charset="2"/>
                        <a:defRPr kumimoji="1" sz="2000" b="1">
                          <a:solidFill>
                            <a:schemeClr val="tx1"/>
                          </a:solidFill>
                          <a:latin typeface="Tahoma" panose="020B0604030504040204" pitchFamily="34" charset="0"/>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15</a:t>
                      </a:r>
                      <a:endPar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140</a:t>
                      </a: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400" b="1">
                          <a:solidFill>
                            <a:schemeClr val="tx1"/>
                          </a:solidFill>
                          <a:latin typeface="Tahoma" panose="020B0604030504040204" pitchFamily="34" charset="0"/>
                          <a:ea typeface="黑体" panose="02010609060101010101" pitchFamily="49" charset="-122"/>
                        </a:defRPr>
                      </a:lvl1pPr>
                      <a:lvl2pPr marL="742950" indent="-285750">
                        <a:spcBef>
                          <a:spcPct val="20000"/>
                        </a:spcBef>
                        <a:buClr>
                          <a:srgbClr val="008000"/>
                        </a:buClr>
                        <a:buSzPct val="55000"/>
                        <a:buFont typeface="Wingdings" panose="05000000000000000000" pitchFamily="2" charset="2"/>
                        <a:defRPr kumimoji="1" sz="2000" b="1">
                          <a:solidFill>
                            <a:schemeClr val="tx1"/>
                          </a:solidFill>
                          <a:latin typeface="Tahoma" panose="020B0604030504040204" pitchFamily="34" charset="0"/>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21</a:t>
                      </a: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buClr>
                          <a:schemeClr val="folHlink"/>
                        </a:buClr>
                        <a:buSzPct val="60000"/>
                        <a:buFont typeface="Wingdings" panose="05000000000000000000" pitchFamily="2" charset="2"/>
                        <a:defRPr kumimoji="1" sz="2400" b="1">
                          <a:solidFill>
                            <a:schemeClr val="tx1"/>
                          </a:solidFill>
                          <a:latin typeface="Tahoma" panose="020B0604030504040204" pitchFamily="34" charset="0"/>
                          <a:ea typeface="黑体" panose="02010609060101010101" pitchFamily="49" charset="-122"/>
                        </a:defRPr>
                      </a:lvl1pPr>
                      <a:lvl2pPr marL="742950" indent="-285750">
                        <a:spcBef>
                          <a:spcPct val="20000"/>
                        </a:spcBef>
                        <a:buClr>
                          <a:srgbClr val="008000"/>
                        </a:buClr>
                        <a:buSzPct val="55000"/>
                        <a:buFont typeface="Wingdings" panose="05000000000000000000" pitchFamily="2" charset="2"/>
                        <a:defRPr kumimoji="1" sz="2000" b="1">
                          <a:solidFill>
                            <a:schemeClr val="tx1"/>
                          </a:solidFill>
                          <a:latin typeface="Tahoma" panose="020B0604030504040204" pitchFamily="34" charset="0"/>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marL="25146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marL="29718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marL="34290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marL="3886200" indent="-228600"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1" i="0" u="none" strike="noStrike" cap="none" normalizeH="0" baseline="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73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9969" y="180975"/>
            <a:ext cx="7273925" cy="781050"/>
          </a:xfrm>
        </p:spPr>
        <p:txBody>
          <a:bodyPr/>
          <a:lstStyle/>
          <a:p>
            <a:r>
              <a:rPr lang="zh-CN" altLang="en-US" dirty="0"/>
              <a:t>基本组合问题方案</a:t>
            </a:r>
          </a:p>
        </p:txBody>
      </p:sp>
      <p:sp>
        <p:nvSpPr>
          <p:cNvPr id="5" name="日期占位符 4"/>
          <p:cNvSpPr>
            <a:spLocks noGrp="1"/>
          </p:cNvSpPr>
          <p:nvPr>
            <p:ph type="dt" sz="half" idx="4294967295"/>
          </p:nvPr>
        </p:nvSpPr>
        <p:spPr>
          <a:xfrm>
            <a:off x="914400" y="6324600"/>
            <a:ext cx="1905000" cy="457200"/>
          </a:xfrm>
          <a:prstGeom prst="rect">
            <a:avLst/>
          </a:prstGeom>
        </p:spPr>
        <p:txBody>
          <a:bodyPr/>
          <a:lstStyle/>
          <a:p>
            <a:pPr>
              <a:defRPr/>
            </a:pPr>
            <a:fld id="{914F894C-6B52-4771-A751-BB732E5F6E13}" type="datetime1">
              <a:rPr lang="zh-CN" altLang="en-US" smtClean="0"/>
              <a:pPr>
                <a:defRPr/>
              </a:pPr>
              <a:t>2021/4/16</a:t>
            </a:fld>
            <a:endParaRPr lang="en-US" altLang="zh-CN"/>
          </a:p>
        </p:txBody>
      </p:sp>
      <p:sp>
        <p:nvSpPr>
          <p:cNvPr id="6" name="灯片编号占位符 5"/>
          <p:cNvSpPr>
            <a:spLocks noGrp="1"/>
          </p:cNvSpPr>
          <p:nvPr>
            <p:ph type="sldNum" sz="quarter" idx="12"/>
          </p:nvPr>
        </p:nvSpPr>
        <p:spPr/>
        <p:txBody>
          <a:bodyPr/>
          <a:lstStyle/>
          <a:p>
            <a:pPr>
              <a:defRPr/>
            </a:pPr>
            <a:fld id="{C39AAAB4-D71F-484C-949C-7670C0CCBD5E}" type="slidenum">
              <a:rPr lang="en-US" altLang="zh-CN" smtClean="0"/>
              <a:pPr>
                <a:defRPr/>
              </a:pPr>
              <a:t>192</a:t>
            </a:fld>
            <a:endParaRPr lang="en-US" altLang="zh-CN"/>
          </a:p>
        </p:txBody>
      </p:sp>
      <p:sp>
        <p:nvSpPr>
          <p:cNvPr id="7" name="矩形 6"/>
          <p:cNvSpPr/>
          <p:nvPr/>
        </p:nvSpPr>
        <p:spPr>
          <a:xfrm>
            <a:off x="1249969" y="1143000"/>
            <a:ext cx="8394957" cy="830997"/>
          </a:xfrm>
          <a:prstGeom prst="rect">
            <a:avLst/>
          </a:prstGeom>
        </p:spPr>
        <p:txBody>
          <a:bodyPr wrap="square">
            <a:spAutoFit/>
          </a:bodyPr>
          <a:lstStyle/>
          <a:p>
            <a:r>
              <a:rPr lang="zh-CN" altLang="en-US" dirty="0"/>
              <a:t> </a:t>
            </a:r>
            <a:r>
              <a:rPr lang="en-US" altLang="zh-CN" dirty="0"/>
              <a:t>n</a:t>
            </a:r>
            <a:r>
              <a:rPr lang="zh-CN" altLang="en-US" dirty="0"/>
              <a:t>个球放到</a:t>
            </a:r>
            <a:r>
              <a:rPr lang="en-US" altLang="zh-CN" dirty="0"/>
              <a:t>m</a:t>
            </a:r>
            <a:r>
              <a:rPr lang="zh-CN" altLang="en-US" dirty="0"/>
              <a:t>个盒子里</a:t>
            </a:r>
            <a:r>
              <a:rPr lang="en-US" altLang="zh-CN" dirty="0"/>
              <a:t>,</a:t>
            </a:r>
            <a:r>
              <a:rPr lang="zh-CN" altLang="en-US" dirty="0"/>
              <a:t>依球和盒子是否有区别</a:t>
            </a:r>
            <a:r>
              <a:rPr lang="en-US" altLang="zh-CN" dirty="0"/>
              <a:t>,</a:t>
            </a:r>
            <a:r>
              <a:rPr lang="zh-CN" altLang="en-US" dirty="0"/>
              <a:t>是否</a:t>
            </a:r>
          </a:p>
          <a:p>
            <a:r>
              <a:rPr lang="zh-CN" altLang="en-US" dirty="0"/>
              <a:t>允许空盒则共有 </a:t>
            </a:r>
            <a:r>
              <a:rPr lang="en-US" altLang="zh-CN" dirty="0"/>
              <a:t>8</a:t>
            </a:r>
            <a:r>
              <a:rPr lang="zh-CN" altLang="en-US" dirty="0"/>
              <a:t>种状态</a:t>
            </a:r>
            <a:r>
              <a:rPr lang="en-US" altLang="zh-CN" dirty="0"/>
              <a:t>.</a:t>
            </a:r>
            <a:r>
              <a:rPr lang="zh-CN" altLang="en-US" dirty="0"/>
              <a:t>其方案计数如下表</a:t>
            </a:r>
            <a:r>
              <a:rPr lang="en-US" altLang="zh-CN" dirty="0"/>
              <a:t>2-2</a:t>
            </a:r>
            <a:r>
              <a:rPr lang="zh-CN" altLang="en-US" dirty="0"/>
              <a:t>所示</a:t>
            </a:r>
            <a:r>
              <a:rPr lang="en-US" altLang="zh-CN" dirty="0"/>
              <a:t>:</a:t>
            </a:r>
          </a:p>
        </p:txBody>
      </p:sp>
      <p:pic>
        <p:nvPicPr>
          <p:cNvPr id="3" name="图片 2">
            <a:extLst>
              <a:ext uri="{FF2B5EF4-FFF2-40B4-BE49-F238E27FC236}">
                <a16:creationId xmlns:a16="http://schemas.microsoft.com/office/drawing/2014/main" id="{FC95F00F-F674-4C9A-84B9-47C0B1B7CFDD}"/>
              </a:ext>
            </a:extLst>
          </p:cNvPr>
          <p:cNvPicPr>
            <a:picLocks noChangeAspect="1"/>
          </p:cNvPicPr>
          <p:nvPr/>
        </p:nvPicPr>
        <p:blipFill>
          <a:blip r:embed="rId2"/>
          <a:stretch>
            <a:fillRect/>
          </a:stretch>
        </p:blipFill>
        <p:spPr>
          <a:xfrm>
            <a:off x="1207995" y="1933288"/>
            <a:ext cx="7357872" cy="4761784"/>
          </a:xfrm>
          <a:prstGeom prst="rect">
            <a:avLst/>
          </a:prstGeom>
        </p:spPr>
      </p:pic>
    </p:spTree>
    <p:extLst>
      <p:ext uri="{BB962C8B-B14F-4D97-AF65-F5344CB8AC3E}">
        <p14:creationId xmlns:p14="http://schemas.microsoft.com/office/powerpoint/2010/main" val="256874008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9969" y="180975"/>
            <a:ext cx="7273925" cy="781050"/>
          </a:xfrm>
        </p:spPr>
        <p:txBody>
          <a:bodyPr/>
          <a:lstStyle/>
          <a:p>
            <a:r>
              <a:rPr lang="zh-CN" altLang="en-US" dirty="0"/>
              <a:t>基本组合问题方案</a:t>
            </a:r>
          </a:p>
        </p:txBody>
      </p:sp>
      <p:sp>
        <p:nvSpPr>
          <p:cNvPr id="6" name="灯片编号占位符 5"/>
          <p:cNvSpPr>
            <a:spLocks noGrp="1"/>
          </p:cNvSpPr>
          <p:nvPr>
            <p:ph type="sldNum" sz="quarter" idx="12"/>
          </p:nvPr>
        </p:nvSpPr>
        <p:spPr/>
        <p:txBody>
          <a:bodyPr/>
          <a:lstStyle/>
          <a:p>
            <a:pPr>
              <a:defRPr/>
            </a:pPr>
            <a:fld id="{C39AAAB4-D71F-484C-949C-7670C0CCBD5E}" type="slidenum">
              <a:rPr lang="en-US" altLang="zh-CN" smtClean="0"/>
              <a:pPr>
                <a:defRPr/>
              </a:pPr>
              <a:t>193</a:t>
            </a:fld>
            <a:endParaRPr lang="en-US" altLang="zh-CN"/>
          </a:p>
        </p:txBody>
      </p:sp>
      <p:pic>
        <p:nvPicPr>
          <p:cNvPr id="16" name="图片 15"/>
          <p:cNvPicPr>
            <a:picLocks noChangeAspect="1"/>
          </p:cNvPicPr>
          <p:nvPr/>
        </p:nvPicPr>
        <p:blipFill>
          <a:blip r:embed="rId2"/>
          <a:stretch>
            <a:fillRect/>
          </a:stretch>
        </p:blipFill>
        <p:spPr>
          <a:xfrm>
            <a:off x="-6066" y="1412776"/>
            <a:ext cx="9042562" cy="5445224"/>
          </a:xfrm>
          <a:prstGeom prst="rect">
            <a:avLst/>
          </a:prstGeom>
        </p:spPr>
      </p:pic>
      <p:sp>
        <p:nvSpPr>
          <p:cNvPr id="3" name="文本框 2"/>
          <p:cNvSpPr txBox="1"/>
          <p:nvPr/>
        </p:nvSpPr>
        <p:spPr>
          <a:xfrm>
            <a:off x="2411760" y="1102534"/>
            <a:ext cx="4801314" cy="338554"/>
          </a:xfrm>
          <a:prstGeom prst="rect">
            <a:avLst/>
          </a:prstGeom>
          <a:noFill/>
        </p:spPr>
        <p:txBody>
          <a:bodyPr wrap="none" rtlCol="0">
            <a:spAutoFit/>
          </a:bodyPr>
          <a:lstStyle/>
          <a:p>
            <a:r>
              <a:rPr lang="zh-CN" altLang="en-US" sz="1600" dirty="0" smtClean="0">
                <a:latin typeface="+mn-ea"/>
                <a:ea typeface="+mn-ea"/>
              </a:rPr>
              <a:t>有空盒的含义是 允许有空盒，而不是必须有空盒。</a:t>
            </a:r>
            <a:endParaRPr lang="zh-CN" altLang="en-US" sz="1600" dirty="0">
              <a:latin typeface="+mn-ea"/>
              <a:ea typeface="+mn-ea"/>
            </a:endParaRPr>
          </a:p>
        </p:txBody>
      </p:sp>
      <p:sp>
        <p:nvSpPr>
          <p:cNvPr id="4" name="文本框 3"/>
          <p:cNvSpPr txBox="1"/>
          <p:nvPr/>
        </p:nvSpPr>
        <p:spPr>
          <a:xfrm>
            <a:off x="3563888" y="1844824"/>
            <a:ext cx="1210588" cy="338554"/>
          </a:xfrm>
          <a:prstGeom prst="rect">
            <a:avLst/>
          </a:prstGeom>
          <a:noFill/>
        </p:spPr>
        <p:txBody>
          <a:bodyPr wrap="none" rtlCol="0">
            <a:spAutoFit/>
          </a:bodyPr>
          <a:lstStyle/>
          <a:p>
            <a:r>
              <a:rPr lang="zh-CN" altLang="en-US" sz="1600" dirty="0">
                <a:latin typeface="+mn-ea"/>
                <a:ea typeface="+mn-ea"/>
              </a:rPr>
              <a:t>对映射计数</a:t>
            </a:r>
            <a:endParaRPr lang="zh-CN" altLang="en-US" sz="1600" dirty="0">
              <a:latin typeface="+mn-ea"/>
              <a:ea typeface="+mn-ea"/>
            </a:endParaRPr>
          </a:p>
        </p:txBody>
      </p:sp>
      <p:sp>
        <p:nvSpPr>
          <p:cNvPr id="7" name="文本框 6"/>
          <p:cNvSpPr txBox="1"/>
          <p:nvPr/>
        </p:nvSpPr>
        <p:spPr>
          <a:xfrm>
            <a:off x="3549955" y="2385898"/>
            <a:ext cx="1210588" cy="338554"/>
          </a:xfrm>
          <a:prstGeom prst="rect">
            <a:avLst/>
          </a:prstGeom>
          <a:noFill/>
        </p:spPr>
        <p:txBody>
          <a:bodyPr wrap="none" rtlCol="0">
            <a:spAutoFit/>
          </a:bodyPr>
          <a:lstStyle/>
          <a:p>
            <a:r>
              <a:rPr lang="zh-CN" altLang="en-US" sz="1600" dirty="0">
                <a:latin typeface="+mn-ea"/>
                <a:ea typeface="+mn-ea"/>
              </a:rPr>
              <a:t>对满射计数</a:t>
            </a:r>
            <a:endParaRPr lang="zh-CN" altLang="en-US" sz="1600" dirty="0">
              <a:latin typeface="+mn-ea"/>
              <a:ea typeface="+mn-ea"/>
            </a:endParaRPr>
          </a:p>
        </p:txBody>
      </p:sp>
      <p:sp>
        <p:nvSpPr>
          <p:cNvPr id="8" name="文本框 7"/>
          <p:cNvSpPr txBox="1"/>
          <p:nvPr/>
        </p:nvSpPr>
        <p:spPr>
          <a:xfrm>
            <a:off x="3549955" y="3980267"/>
            <a:ext cx="1518364" cy="338554"/>
          </a:xfrm>
          <a:prstGeom prst="rect">
            <a:avLst/>
          </a:prstGeom>
          <a:noFill/>
        </p:spPr>
        <p:txBody>
          <a:bodyPr wrap="none" rtlCol="0">
            <a:spAutoFit/>
          </a:bodyPr>
          <a:lstStyle/>
          <a:p>
            <a:r>
              <a:rPr lang="zh-CN" altLang="en-US" sz="1600" dirty="0">
                <a:latin typeface="+mn-ea"/>
                <a:ea typeface="+mn-ea"/>
              </a:rPr>
              <a:t>倒推上面的</a:t>
            </a:r>
            <a:r>
              <a:rPr lang="en-US" altLang="zh-CN" sz="1600" dirty="0">
                <a:latin typeface="+mn-ea"/>
                <a:ea typeface="+mn-ea"/>
              </a:rPr>
              <a:t>2,3</a:t>
            </a:r>
            <a:endParaRPr lang="zh-CN" altLang="en-US" sz="1600" dirty="0">
              <a:latin typeface="+mn-ea"/>
              <a:ea typeface="+mn-ea"/>
            </a:endParaRPr>
          </a:p>
        </p:txBody>
      </p:sp>
    </p:spTree>
    <p:extLst>
      <p:ext uri="{BB962C8B-B14F-4D97-AF65-F5344CB8AC3E}">
        <p14:creationId xmlns:p14="http://schemas.microsoft.com/office/powerpoint/2010/main" val="161251800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1010"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C814687E-9BF0-4767-B4C1-88045DEBC68B}"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71011"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51DBF246-F24B-4A38-A26C-A58A665C14A3}" type="slidenum">
              <a:rPr kumimoji="0" lang="en-US" altLang="zh-CN" sz="1400">
                <a:ea typeface="宋体" panose="02010600030101010101" pitchFamily="2" charset="-122"/>
              </a:rPr>
              <a:pPr/>
              <a:t>194</a:t>
            </a:fld>
            <a:endParaRPr kumimoji="0" lang="en-US" altLang="zh-CN" sz="1400">
              <a:ea typeface="宋体" panose="02010600030101010101" pitchFamily="2" charset="-122"/>
            </a:endParaRPr>
          </a:p>
        </p:txBody>
      </p:sp>
      <p:sp>
        <p:nvSpPr>
          <p:cNvPr id="171012" name="Rectangle 2"/>
          <p:cNvSpPr>
            <a:spLocks noGrp="1" noChangeArrowheads="1"/>
          </p:cNvSpPr>
          <p:nvPr>
            <p:ph type="body" idx="1"/>
          </p:nvPr>
        </p:nvSpPr>
        <p:spPr>
          <a:xfrm>
            <a:off x="250825" y="1268413"/>
            <a:ext cx="8421688" cy="4670425"/>
          </a:xfrm>
        </p:spPr>
        <p:txBody>
          <a:bodyPr/>
          <a:lstStyle/>
          <a:p>
            <a:pPr marL="571500" indent="-571500" algn="just" eaLnBrk="1" hangingPunct="1">
              <a:buSzTx/>
              <a:buFont typeface="Wingdings" panose="05000000000000000000" pitchFamily="2" charset="2"/>
              <a:buChar char="§"/>
            </a:pPr>
            <a:r>
              <a:rPr lang="zh-CN" altLang="en-US" dirty="0"/>
              <a:t>数</a:t>
            </a:r>
          </a:p>
          <a:p>
            <a:pPr marL="571500" indent="-571500" algn="just" eaLnBrk="1" hangingPunct="1">
              <a:buSzTx/>
              <a:buFont typeface="Wingdings" panose="05000000000000000000" pitchFamily="2" charset="2"/>
              <a:buChar char="§"/>
            </a:pPr>
            <a:endParaRPr lang="zh-CN" altLang="en-US" dirty="0"/>
          </a:p>
          <a:p>
            <a:pPr marL="571500" indent="-571500" algn="just" eaLnBrk="1" hangingPunct="1">
              <a:buSzTx/>
              <a:buFont typeface="Wingdings" panose="05000000000000000000" pitchFamily="2" charset="2"/>
              <a:buChar char="§"/>
            </a:pPr>
            <a:endParaRPr lang="zh-CN" altLang="en-US" dirty="0"/>
          </a:p>
          <a:p>
            <a:pPr marL="571500" indent="-571500" algn="just" eaLnBrk="1" hangingPunct="1">
              <a:buSzTx/>
              <a:buFont typeface="Wingdings" panose="05000000000000000000" pitchFamily="2" charset="2"/>
              <a:buNone/>
            </a:pPr>
            <a:r>
              <a:rPr lang="zh-CN" altLang="en-US" dirty="0"/>
              <a:t>      称为第 </a:t>
            </a:r>
            <a:r>
              <a:rPr lang="en-US" altLang="zh-CN" dirty="0">
                <a:latin typeface="Times New Roman" panose="02020603050405020304" pitchFamily="18" charset="0"/>
              </a:rPr>
              <a:t>n</a:t>
            </a:r>
            <a:r>
              <a:rPr lang="zh-CN" altLang="en-US" dirty="0"/>
              <a:t>个</a:t>
            </a:r>
            <a:r>
              <a:rPr lang="en-US" altLang="zh-CN" dirty="0">
                <a:latin typeface="Times New Roman" panose="02020603050405020304" pitchFamily="18" charset="0"/>
              </a:rPr>
              <a:t>Catalan</a:t>
            </a:r>
            <a:r>
              <a:rPr lang="zh-CN" altLang="en-US" dirty="0"/>
              <a:t>数。</a:t>
            </a:r>
          </a:p>
        </p:txBody>
      </p:sp>
      <p:sp>
        <p:nvSpPr>
          <p:cNvPr id="171013" name="Rectangle 3"/>
          <p:cNvSpPr>
            <a:spLocks noGrp="1" noChangeArrowheads="1"/>
          </p:cNvSpPr>
          <p:nvPr>
            <p:ph type="title"/>
          </p:nvPr>
        </p:nvSpPr>
        <p:spPr>
          <a:xfrm>
            <a:off x="1295400" y="152400"/>
            <a:ext cx="6386513" cy="882650"/>
          </a:xfrm>
          <a:noFill/>
        </p:spPr>
        <p:txBody>
          <a:bodyPr/>
          <a:lstStyle/>
          <a:p>
            <a:pPr eaLnBrk="1" hangingPunct="1"/>
            <a:r>
              <a:rPr lang="en-US" altLang="zh-CN"/>
              <a:t> </a:t>
            </a:r>
            <a:r>
              <a:rPr lang="en-US" altLang="zh-CN">
                <a:latin typeface="Times New Roman" panose="02020603050405020304" pitchFamily="18" charset="0"/>
              </a:rPr>
              <a:t>Catalan</a:t>
            </a:r>
            <a:r>
              <a:rPr lang="zh-CN" altLang="en-US"/>
              <a:t>数 </a:t>
            </a:r>
          </a:p>
        </p:txBody>
      </p:sp>
      <p:sp>
        <p:nvSpPr>
          <p:cNvPr id="171014"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1015"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1016"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1017"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1018"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1019"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1020"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1021"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1022" name="Rectangle 13"/>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71023" name="Object 14"/>
              <p:cNvSpPr txBox="1"/>
              <p:nvPr/>
            </p:nvSpPr>
            <p:spPr bwMode="auto">
              <a:xfrm>
                <a:off x="1547813" y="1700213"/>
                <a:ext cx="4248150" cy="1063625"/>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𝐶</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den>
                      </m:f>
                      <m:d>
                        <m:dPr>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𝑛</m:t>
                                </m:r>
                              </m:e>
                            </m:mr>
                            <m:mr>
                              <m:e>
                                <m:r>
                                  <a:rPr lang="zh-CN" altLang="en-US" i="1">
                                    <a:solidFill>
                                      <a:srgbClr val="000000"/>
                                    </a:solidFill>
                                    <a:latin typeface="Cambria Math" panose="02040503050406030204" pitchFamily="18" charset="0"/>
                                  </a:rPr>
                                  <m:t>𝑛</m:t>
                                </m:r>
                              </m:e>
                            </m:mr>
                          </m:m>
                        </m:e>
                      </m:d>
                      <m: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=0,1,2,⋯)</m:t>
                      </m:r>
                    </m:oMath>
                  </m:oMathPara>
                </a14:m>
                <a:endParaRPr lang="zh-CN" altLang="en-US"/>
              </a:p>
            </p:txBody>
          </p:sp>
        </mc:Choice>
        <mc:Fallback xmlns="">
          <p:sp>
            <p:nvSpPr>
              <p:cNvPr id="171023" name="Object 14"/>
              <p:cNvSpPr txBox="1">
                <a:spLocks noRot="1" noChangeAspect="1" noMove="1" noResize="1" noEditPoints="1" noAdjustHandles="1" noChangeArrowheads="1" noChangeShapeType="1" noTextEdit="1"/>
              </p:cNvSpPr>
              <p:nvPr/>
            </p:nvSpPr>
            <p:spPr bwMode="auto">
              <a:xfrm>
                <a:off x="1547813" y="1700213"/>
                <a:ext cx="4248150" cy="1063625"/>
              </a:xfrm>
              <a:prstGeom prst="rect">
                <a:avLst/>
              </a:prstGeom>
              <a:blipFill>
                <a:blip r:embed="rId2"/>
                <a:stretch>
                  <a:fillRect/>
                </a:stretch>
              </a:blipFill>
              <a:ln>
                <a:noFill/>
              </a:ln>
            </p:spPr>
            <p:txBody>
              <a:bodyPr/>
              <a:lstStyle/>
              <a:p>
                <a:r>
                  <a:rPr lang="zh-CN" altLang="en-US">
                    <a:noFill/>
                  </a:rPr>
                  <a:t> </a:t>
                </a:r>
              </a:p>
            </p:txBody>
          </p:sp>
        </mc:Fallback>
      </mc:AlternateContent>
      <p:grpSp>
        <p:nvGrpSpPr>
          <p:cNvPr id="171024" name="Group 25"/>
          <p:cNvGrpSpPr>
            <a:grpSpLocks/>
          </p:cNvGrpSpPr>
          <p:nvPr/>
        </p:nvGrpSpPr>
        <p:grpSpPr bwMode="auto">
          <a:xfrm>
            <a:off x="1042988" y="3644900"/>
            <a:ext cx="7056437" cy="1152525"/>
            <a:chOff x="1066" y="2523"/>
            <a:chExt cx="4445" cy="726"/>
          </a:xfrm>
        </p:grpSpPr>
        <p:sp>
          <p:nvSpPr>
            <p:cNvPr id="171025" name="Line 17"/>
            <p:cNvSpPr>
              <a:spLocks noChangeShapeType="1"/>
            </p:cNvSpPr>
            <p:nvPr/>
          </p:nvSpPr>
          <p:spPr bwMode="auto">
            <a:xfrm>
              <a:off x="1066" y="2523"/>
              <a:ext cx="435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1026" name="Line 18"/>
            <p:cNvSpPr>
              <a:spLocks noChangeShapeType="1"/>
            </p:cNvSpPr>
            <p:nvPr/>
          </p:nvSpPr>
          <p:spPr bwMode="auto">
            <a:xfrm flipV="1">
              <a:off x="1079" y="2840"/>
              <a:ext cx="4341" cy="1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1027" name="Line 19"/>
            <p:cNvSpPr>
              <a:spLocks noChangeShapeType="1"/>
            </p:cNvSpPr>
            <p:nvPr/>
          </p:nvSpPr>
          <p:spPr bwMode="auto">
            <a:xfrm flipV="1">
              <a:off x="1086" y="3203"/>
              <a:ext cx="4334" cy="3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1028" name="Text Box 20"/>
            <p:cNvSpPr txBox="1">
              <a:spLocks noChangeArrowheads="1"/>
            </p:cNvSpPr>
            <p:nvPr/>
          </p:nvSpPr>
          <p:spPr bwMode="auto">
            <a:xfrm>
              <a:off x="1111" y="2931"/>
              <a:ext cx="259" cy="239"/>
            </a:xfrm>
            <a:prstGeom prst="rect">
              <a:avLst/>
            </a:prstGeom>
            <a:solidFill>
              <a:srgbClr val="FFFFFF"/>
            </a:solidFill>
            <a:ln w="9525">
              <a:solidFill>
                <a:srgbClr val="FFFFFF"/>
              </a:solidFill>
              <a:miter lim="800000"/>
              <a:headEnd/>
              <a:tailEnd/>
            </a:ln>
          </p:spPr>
          <p:txBody>
            <a:bodyPr lIns="0" tIns="0" rIns="0" bIns="0"/>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algn="just" eaLnBrk="1" hangingPunct="1"/>
              <a:r>
                <a:rPr lang="en-US" altLang="zh-CN" b="1">
                  <a:latin typeface="Times New Roman" panose="02020603050405020304" pitchFamily="18" charset="0"/>
                  <a:ea typeface="宋体" panose="02010600030101010101" pitchFamily="2" charset="-122"/>
                </a:rPr>
                <a:t>C</a:t>
              </a:r>
              <a:r>
                <a:rPr lang="en-US" altLang="zh-CN" b="1" baseline="-25000">
                  <a:latin typeface="Times New Roman" panose="02020603050405020304" pitchFamily="18" charset="0"/>
                  <a:ea typeface="宋体" panose="02010600030101010101" pitchFamily="2" charset="-122"/>
                </a:rPr>
                <a:t>n</a:t>
              </a:r>
              <a:endParaRPr lang="en-US" altLang="zh-CN" b="1"/>
            </a:p>
          </p:txBody>
        </p:sp>
        <p:sp>
          <p:nvSpPr>
            <p:cNvPr id="171029" name="Text Box 21"/>
            <p:cNvSpPr txBox="1">
              <a:spLocks noChangeArrowheads="1"/>
            </p:cNvSpPr>
            <p:nvPr/>
          </p:nvSpPr>
          <p:spPr bwMode="auto">
            <a:xfrm>
              <a:off x="1111" y="2568"/>
              <a:ext cx="265" cy="239"/>
            </a:xfrm>
            <a:prstGeom prst="rect">
              <a:avLst/>
            </a:prstGeom>
            <a:solidFill>
              <a:srgbClr val="FFFFFF"/>
            </a:solidFill>
            <a:ln w="9525">
              <a:solidFill>
                <a:srgbClr val="FFFFFF"/>
              </a:solidFill>
              <a:miter lim="800000"/>
              <a:headEnd/>
              <a:tailEnd/>
            </a:ln>
          </p:spPr>
          <p:txBody>
            <a:bodyPr lIns="0" tIns="0" rIns="0" bIns="0"/>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algn="just" eaLnBrk="1" hangingPunct="1"/>
              <a:r>
                <a:rPr lang="en-US" altLang="zh-CN" b="1">
                  <a:latin typeface="Times New Roman" panose="02020603050405020304" pitchFamily="18" charset="0"/>
                  <a:ea typeface="宋体" panose="02010600030101010101" pitchFamily="2" charset="-122"/>
                </a:rPr>
                <a:t>n</a:t>
              </a:r>
              <a:endParaRPr lang="en-US" altLang="zh-CN" b="1"/>
            </a:p>
          </p:txBody>
        </p:sp>
        <p:sp>
          <p:nvSpPr>
            <p:cNvPr id="171030" name="Line 22"/>
            <p:cNvSpPr>
              <a:spLocks noChangeShapeType="1"/>
            </p:cNvSpPr>
            <p:nvPr/>
          </p:nvSpPr>
          <p:spPr bwMode="auto">
            <a:xfrm>
              <a:off x="1347" y="2542"/>
              <a:ext cx="0" cy="70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1031" name="Text Box 23"/>
            <p:cNvSpPr txBox="1">
              <a:spLocks noChangeArrowheads="1"/>
            </p:cNvSpPr>
            <p:nvPr/>
          </p:nvSpPr>
          <p:spPr bwMode="auto">
            <a:xfrm>
              <a:off x="1429" y="2568"/>
              <a:ext cx="3855" cy="239"/>
            </a:xfrm>
            <a:prstGeom prst="rect">
              <a:avLst/>
            </a:prstGeom>
            <a:solidFill>
              <a:srgbClr val="FFFFFF"/>
            </a:solidFill>
            <a:ln w="9525">
              <a:solidFill>
                <a:srgbClr val="FFFFFF"/>
              </a:solidFill>
              <a:miter lim="800000"/>
              <a:headEnd/>
              <a:tailEnd/>
            </a:ln>
          </p:spPr>
          <p:txBody>
            <a:bodyPr lIns="0" tIns="0" rIns="0" bIns="0"/>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algn="just" eaLnBrk="1" hangingPunct="1"/>
              <a:r>
                <a:rPr lang="en-US" altLang="zh-CN" b="1">
                  <a:latin typeface="Times New Roman" panose="02020603050405020304" pitchFamily="18" charset="0"/>
                  <a:ea typeface="宋体" panose="02010600030101010101" pitchFamily="2" charset="-122"/>
                </a:rPr>
                <a:t>0   1   2   3    4    5     6        7       8        9        10</a:t>
              </a:r>
              <a:endParaRPr lang="en-US" altLang="zh-CN" b="1"/>
            </a:p>
          </p:txBody>
        </p:sp>
        <p:sp>
          <p:nvSpPr>
            <p:cNvPr id="171032" name="Text Box 24"/>
            <p:cNvSpPr txBox="1">
              <a:spLocks noChangeArrowheads="1"/>
            </p:cNvSpPr>
            <p:nvPr/>
          </p:nvSpPr>
          <p:spPr bwMode="auto">
            <a:xfrm>
              <a:off x="1420" y="2934"/>
              <a:ext cx="4091" cy="239"/>
            </a:xfrm>
            <a:prstGeom prst="rect">
              <a:avLst/>
            </a:prstGeom>
            <a:solidFill>
              <a:srgbClr val="FFFFFF"/>
            </a:solidFill>
            <a:ln w="9525">
              <a:solidFill>
                <a:srgbClr val="FFFFFF"/>
              </a:solidFill>
              <a:miter lim="800000"/>
              <a:headEnd/>
              <a:tailEnd/>
            </a:ln>
          </p:spPr>
          <p:txBody>
            <a:bodyPr lIns="0" tIns="0" rIns="0" bIns="0"/>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algn="just" eaLnBrk="1" hangingPunct="1"/>
              <a:r>
                <a:rPr lang="en-US" altLang="zh-CN" b="1">
                  <a:latin typeface="Times New Roman" panose="02020603050405020304" pitchFamily="18" charset="0"/>
                  <a:ea typeface="宋体" panose="02010600030101010101" pitchFamily="2" charset="-122"/>
                </a:rPr>
                <a:t>1   1   2   5   14   42  132   429  1430  4862   16796 </a:t>
              </a:r>
              <a:endParaRPr lang="en-US" altLang="zh-CN" b="1"/>
            </a:p>
          </p:txBody>
        </p:sp>
      </p:gr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2034"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39BB93DD-1C87-441A-9344-4900A1B0D9C4}"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72035"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B6A28E93-2309-4822-9E09-218A45D0F274}" type="slidenum">
              <a:rPr kumimoji="0" lang="en-US" altLang="zh-CN" sz="1400">
                <a:ea typeface="宋体" panose="02010600030101010101" pitchFamily="2" charset="-122"/>
              </a:rPr>
              <a:pPr/>
              <a:t>195</a:t>
            </a:fld>
            <a:endParaRPr kumimoji="0" lang="en-US" altLang="zh-CN" sz="1400">
              <a:ea typeface="宋体" panose="02010600030101010101" pitchFamily="2" charset="-122"/>
            </a:endParaRPr>
          </a:p>
        </p:txBody>
      </p:sp>
      <p:sp>
        <p:nvSpPr>
          <p:cNvPr id="10686466" name="Rectangle 2"/>
          <p:cNvSpPr>
            <a:spLocks noGrp="1" noChangeArrowheads="1"/>
          </p:cNvSpPr>
          <p:nvPr>
            <p:ph type="body" idx="1"/>
          </p:nvPr>
        </p:nvSpPr>
        <p:spPr>
          <a:xfrm>
            <a:off x="323850" y="1268413"/>
            <a:ext cx="8421688" cy="4670425"/>
          </a:xfrm>
        </p:spPr>
        <p:txBody>
          <a:bodyPr/>
          <a:lstStyle/>
          <a:p>
            <a:pPr marL="571500" indent="-571500" algn="just" eaLnBrk="1" hangingPunct="1">
              <a:lnSpc>
                <a:spcPct val="120000"/>
              </a:lnSpc>
              <a:buSzTx/>
              <a:buFont typeface="Wingdings" panose="05000000000000000000" pitchFamily="2" charset="2"/>
              <a:buChar char="§"/>
            </a:pPr>
            <a:r>
              <a:rPr lang="zh-CN" altLang="en-US" dirty="0"/>
              <a:t>问题：在一个凸</a:t>
            </a:r>
            <a:r>
              <a:rPr lang="en-US" altLang="zh-CN" dirty="0">
                <a:latin typeface="Times New Roman" panose="02020603050405020304" pitchFamily="18" charset="0"/>
              </a:rPr>
              <a:t>n+1</a:t>
            </a:r>
            <a:r>
              <a:rPr lang="zh-CN" altLang="en-US" dirty="0"/>
              <a:t>边形中，通过插入内部不相交的对角线，将其分成一些三角形，问有多少种不同的分法？</a:t>
            </a:r>
          </a:p>
          <a:p>
            <a:pPr marL="571500" indent="-571500" eaLnBrk="1" hangingPunct="1">
              <a:lnSpc>
                <a:spcPct val="120000"/>
              </a:lnSpc>
              <a:buFont typeface="Wingdings" panose="05000000000000000000" pitchFamily="2" charset="2"/>
              <a:buNone/>
            </a:pPr>
            <a:r>
              <a:rPr lang="zh-CN" altLang="en-US" dirty="0"/>
              <a:t>     设     为将凸</a:t>
            </a:r>
            <a:r>
              <a:rPr lang="en-US" altLang="zh-CN" dirty="0">
                <a:latin typeface="Times New Roman" panose="02020603050405020304" pitchFamily="18" charset="0"/>
              </a:rPr>
              <a:t>n+1</a:t>
            </a:r>
            <a:r>
              <a:rPr lang="zh-CN" altLang="en-US" dirty="0"/>
              <a:t>边形划分为三角形的不同分法的个数，定义          。  </a:t>
            </a:r>
          </a:p>
          <a:p>
            <a:pPr marL="571500" indent="-571500" eaLnBrk="1" hangingPunct="1">
              <a:lnSpc>
                <a:spcPct val="120000"/>
              </a:lnSpc>
              <a:buFont typeface="Wingdings" panose="05000000000000000000" pitchFamily="2" charset="2"/>
              <a:buNone/>
            </a:pPr>
            <a:r>
              <a:rPr lang="zh-CN" altLang="en-US" dirty="0"/>
              <a:t>                  </a:t>
            </a:r>
          </a:p>
          <a:p>
            <a:pPr marL="571500" indent="-571500" eaLnBrk="1" hangingPunct="1">
              <a:lnSpc>
                <a:spcPct val="120000"/>
              </a:lnSpc>
              <a:buFont typeface="Wingdings" panose="05000000000000000000" pitchFamily="2" charset="2"/>
              <a:buNone/>
            </a:pPr>
            <a:r>
              <a:rPr lang="zh-CN" altLang="en-US" dirty="0"/>
              <a:t>     </a:t>
            </a:r>
          </a:p>
        </p:txBody>
      </p:sp>
      <p:sp>
        <p:nvSpPr>
          <p:cNvPr id="172037" name="Rectangle 3"/>
          <p:cNvSpPr>
            <a:spLocks noGrp="1" noChangeArrowheads="1"/>
          </p:cNvSpPr>
          <p:nvPr>
            <p:ph type="title"/>
          </p:nvPr>
        </p:nvSpPr>
        <p:spPr>
          <a:xfrm>
            <a:off x="1295400" y="152400"/>
            <a:ext cx="6386513" cy="882650"/>
          </a:xfrm>
          <a:noFill/>
        </p:spPr>
        <p:txBody>
          <a:bodyPr/>
          <a:lstStyle/>
          <a:p>
            <a:pPr eaLnBrk="1" hangingPunct="1"/>
            <a:r>
              <a:rPr lang="en-US" altLang="zh-CN">
                <a:latin typeface="Times New Roman" panose="02020603050405020304" pitchFamily="18" charset="0"/>
              </a:rPr>
              <a:t>Catalan</a:t>
            </a:r>
            <a:r>
              <a:rPr lang="zh-CN" altLang="en-US"/>
              <a:t>数</a:t>
            </a:r>
          </a:p>
        </p:txBody>
      </p:sp>
      <p:sp>
        <p:nvSpPr>
          <p:cNvPr id="172038"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2039"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2040"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2041"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2042"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2043"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2044"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2045"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2046"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2047" name="Rectangle 13"/>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2048" name="Rectangle 15"/>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86478" name="Object 14"/>
              <p:cNvSpPr txBox="1"/>
              <p:nvPr/>
            </p:nvSpPr>
            <p:spPr bwMode="auto">
              <a:xfrm>
                <a:off x="1331913" y="2997200"/>
                <a:ext cx="575791" cy="51275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𝑛</m:t>
                          </m:r>
                        </m:sub>
                      </m:sSub>
                    </m:oMath>
                  </m:oMathPara>
                </a14:m>
                <a:endParaRPr lang="zh-CN" altLang="en-US" dirty="0"/>
              </a:p>
            </p:txBody>
          </p:sp>
        </mc:Choice>
        <mc:Fallback xmlns="">
          <p:sp>
            <p:nvSpPr>
              <p:cNvPr id="10686478" name="Object 14"/>
              <p:cNvSpPr txBox="1">
                <a:spLocks noRot="1" noChangeAspect="1" noMove="1" noResize="1" noEditPoints="1" noAdjustHandles="1" noChangeArrowheads="1" noChangeShapeType="1" noTextEdit="1"/>
              </p:cNvSpPr>
              <p:nvPr/>
            </p:nvSpPr>
            <p:spPr bwMode="auto">
              <a:xfrm>
                <a:off x="1331913" y="2997200"/>
                <a:ext cx="575791" cy="512757"/>
              </a:xfrm>
              <a:prstGeom prst="rect">
                <a:avLst/>
              </a:prstGeom>
              <a:blipFill>
                <a:blip r:embed="rId2"/>
                <a:stretch>
                  <a:fillRect l="-3158"/>
                </a:stretch>
              </a:blipFill>
              <a:ln>
                <a:noFill/>
              </a:ln>
            </p:spPr>
            <p:txBody>
              <a:bodyPr/>
              <a:lstStyle/>
              <a:p>
                <a:r>
                  <a:rPr lang="zh-CN" altLang="en-US">
                    <a:noFill/>
                  </a:rPr>
                  <a:t> </a:t>
                </a:r>
              </a:p>
            </p:txBody>
          </p:sp>
        </mc:Fallback>
      </mc:AlternateContent>
      <p:sp>
        <p:nvSpPr>
          <p:cNvPr id="172050" name="Rectangle 17"/>
          <p:cNvSpPr>
            <a:spLocks noChangeArrowheads="1"/>
          </p:cNvSpPr>
          <p:nvPr/>
        </p:nvSpPr>
        <p:spPr bwMode="auto">
          <a:xfrm>
            <a:off x="0" y="331946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86483" name="Object 19"/>
              <p:cNvSpPr txBox="1"/>
              <p:nvPr/>
            </p:nvSpPr>
            <p:spPr bwMode="auto">
              <a:xfrm>
                <a:off x="2843213" y="3500437"/>
                <a:ext cx="1368748" cy="51275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=1</m:t>
                      </m:r>
                    </m:oMath>
                  </m:oMathPara>
                </a14:m>
                <a:endParaRPr lang="zh-CN" altLang="en-US" dirty="0"/>
              </a:p>
            </p:txBody>
          </p:sp>
        </mc:Choice>
        <mc:Fallback xmlns="">
          <p:sp>
            <p:nvSpPr>
              <p:cNvPr id="10686483" name="Object 19"/>
              <p:cNvSpPr txBox="1">
                <a:spLocks noRot="1" noChangeAspect="1" noMove="1" noResize="1" noEditPoints="1" noAdjustHandles="1" noChangeArrowheads="1" noChangeShapeType="1" noTextEdit="1"/>
              </p:cNvSpPr>
              <p:nvPr/>
            </p:nvSpPr>
            <p:spPr bwMode="auto">
              <a:xfrm>
                <a:off x="2843213" y="3500437"/>
                <a:ext cx="1368748" cy="512757"/>
              </a:xfrm>
              <a:prstGeom prst="rect">
                <a:avLst/>
              </a:prstGeom>
              <a:blipFill>
                <a:blip r:embed="rId3"/>
                <a:stretch>
                  <a:fillRect l="-1333"/>
                </a:stretch>
              </a:blipFill>
              <a:ln>
                <a:noFill/>
              </a:ln>
            </p:spPr>
            <p:txBody>
              <a:bodyPr/>
              <a:lstStyle/>
              <a:p>
                <a:r>
                  <a:rPr lang="zh-CN" altLang="en-US">
                    <a:noFill/>
                  </a:rPr>
                  <a:t> </a:t>
                </a:r>
              </a:p>
            </p:txBody>
          </p:sp>
        </mc:Fallback>
      </mc:AlternateContent>
      <p:grpSp>
        <p:nvGrpSpPr>
          <p:cNvPr id="10686513" name="Group 49"/>
          <p:cNvGrpSpPr>
            <a:grpSpLocks/>
          </p:cNvGrpSpPr>
          <p:nvPr/>
        </p:nvGrpSpPr>
        <p:grpSpPr bwMode="auto">
          <a:xfrm>
            <a:off x="3203575" y="4149725"/>
            <a:ext cx="2736850" cy="1800225"/>
            <a:chOff x="1927" y="2523"/>
            <a:chExt cx="1724" cy="1134"/>
          </a:xfrm>
        </p:grpSpPr>
        <p:sp>
          <p:nvSpPr>
            <p:cNvPr id="172053" name="Line 34"/>
            <p:cNvSpPr>
              <a:spLocks noChangeShapeType="1"/>
            </p:cNvSpPr>
            <p:nvPr/>
          </p:nvSpPr>
          <p:spPr bwMode="auto">
            <a:xfrm flipH="1">
              <a:off x="1927" y="2582"/>
              <a:ext cx="446" cy="29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172054" name="Line 35"/>
            <p:cNvSpPr>
              <a:spLocks noChangeShapeType="1"/>
            </p:cNvSpPr>
            <p:nvPr/>
          </p:nvSpPr>
          <p:spPr bwMode="auto">
            <a:xfrm flipV="1">
              <a:off x="2373" y="2523"/>
              <a:ext cx="448" cy="5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172055" name="Line 36"/>
            <p:cNvSpPr>
              <a:spLocks noChangeShapeType="1"/>
            </p:cNvSpPr>
            <p:nvPr/>
          </p:nvSpPr>
          <p:spPr bwMode="auto">
            <a:xfrm>
              <a:off x="1927" y="2881"/>
              <a:ext cx="100" cy="47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172056" name="Line 37"/>
            <p:cNvSpPr>
              <a:spLocks noChangeShapeType="1"/>
            </p:cNvSpPr>
            <p:nvPr/>
          </p:nvSpPr>
          <p:spPr bwMode="auto">
            <a:xfrm>
              <a:off x="2027" y="3359"/>
              <a:ext cx="397" cy="29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172057" name="Line 38"/>
            <p:cNvSpPr>
              <a:spLocks noChangeShapeType="1"/>
            </p:cNvSpPr>
            <p:nvPr/>
          </p:nvSpPr>
          <p:spPr bwMode="auto">
            <a:xfrm>
              <a:off x="2424" y="3657"/>
              <a:ext cx="843" cy="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172058" name="Line 39"/>
            <p:cNvSpPr>
              <a:spLocks noChangeShapeType="1"/>
            </p:cNvSpPr>
            <p:nvPr/>
          </p:nvSpPr>
          <p:spPr bwMode="auto">
            <a:xfrm flipH="1">
              <a:off x="2424" y="2523"/>
              <a:ext cx="397" cy="113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172059" name="Line 40"/>
            <p:cNvSpPr>
              <a:spLocks noChangeShapeType="1"/>
            </p:cNvSpPr>
            <p:nvPr/>
          </p:nvSpPr>
          <p:spPr bwMode="auto">
            <a:xfrm>
              <a:off x="2821" y="2523"/>
              <a:ext cx="446" cy="113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172060" name="Line 41"/>
            <p:cNvSpPr>
              <a:spLocks noChangeShapeType="1"/>
            </p:cNvSpPr>
            <p:nvPr/>
          </p:nvSpPr>
          <p:spPr bwMode="auto">
            <a:xfrm>
              <a:off x="2821" y="2523"/>
              <a:ext cx="513" cy="13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172061" name="Line 43"/>
            <p:cNvSpPr>
              <a:spLocks noChangeShapeType="1"/>
            </p:cNvSpPr>
            <p:nvPr/>
          </p:nvSpPr>
          <p:spPr bwMode="auto">
            <a:xfrm flipH="1">
              <a:off x="3267" y="3249"/>
              <a:ext cx="339" cy="40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172062" name="Text Box 45"/>
            <p:cNvSpPr txBox="1">
              <a:spLocks noChangeArrowheads="1"/>
            </p:cNvSpPr>
            <p:nvPr/>
          </p:nvSpPr>
          <p:spPr bwMode="auto">
            <a:xfrm>
              <a:off x="2109" y="2886"/>
              <a:ext cx="499" cy="230"/>
            </a:xfrm>
            <a:prstGeom prst="rect">
              <a:avLst/>
            </a:prstGeom>
            <a:noFill/>
            <a:ln>
              <a:noFill/>
            </a:ln>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0" tIns="0" rIns="0" bIns="0">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spcBef>
                  <a:spcPct val="50000"/>
                </a:spcBef>
              </a:pPr>
              <a:r>
                <a:rPr lang="en-US" altLang="zh-CN" b="1" i="1">
                  <a:latin typeface="Times New Roman" panose="02020603050405020304" pitchFamily="18" charset="0"/>
                </a:rPr>
                <a:t>k+</a:t>
              </a:r>
              <a:r>
                <a:rPr lang="en-US" altLang="zh-CN" b="1">
                  <a:latin typeface="Times New Roman" panose="02020603050405020304" pitchFamily="18" charset="0"/>
                </a:rPr>
                <a:t>1</a:t>
              </a:r>
            </a:p>
          </p:txBody>
        </p:sp>
        <p:sp>
          <p:nvSpPr>
            <p:cNvPr id="172063" name="Text Box 46"/>
            <p:cNvSpPr txBox="1">
              <a:spLocks noChangeArrowheads="1"/>
            </p:cNvSpPr>
            <p:nvPr/>
          </p:nvSpPr>
          <p:spPr bwMode="auto">
            <a:xfrm>
              <a:off x="3107" y="2931"/>
              <a:ext cx="499" cy="230"/>
            </a:xfrm>
            <a:prstGeom prst="rect">
              <a:avLst/>
            </a:prstGeom>
            <a:noFill/>
            <a:ln>
              <a:noFill/>
            </a:ln>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0" tIns="0" rIns="0" bIns="0">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spcBef>
                  <a:spcPct val="50000"/>
                </a:spcBef>
              </a:pPr>
              <a:r>
                <a:rPr lang="en-US" altLang="zh-CN" b="1" i="1">
                  <a:latin typeface="Times New Roman" panose="02020603050405020304" pitchFamily="18" charset="0"/>
                </a:rPr>
                <a:t>n-k+</a:t>
              </a:r>
              <a:r>
                <a:rPr lang="en-US" altLang="zh-CN" b="1">
                  <a:latin typeface="Times New Roman" panose="02020603050405020304" pitchFamily="18" charset="0"/>
                </a:rPr>
                <a:t>1</a:t>
              </a:r>
            </a:p>
          </p:txBody>
        </p:sp>
        <p:sp>
          <p:nvSpPr>
            <p:cNvPr id="172064" name="Line 47"/>
            <p:cNvSpPr>
              <a:spLocks noChangeShapeType="1"/>
            </p:cNvSpPr>
            <p:nvPr/>
          </p:nvSpPr>
          <p:spPr bwMode="auto">
            <a:xfrm>
              <a:off x="3334" y="2659"/>
              <a:ext cx="317" cy="22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172065" name="Line 48"/>
            <p:cNvSpPr>
              <a:spLocks noChangeShapeType="1"/>
            </p:cNvSpPr>
            <p:nvPr/>
          </p:nvSpPr>
          <p:spPr bwMode="auto">
            <a:xfrm flipH="1">
              <a:off x="3606" y="2886"/>
              <a:ext cx="45" cy="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86466">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6865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3058"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A1DF0078-E3DE-454B-8884-42C8894FF971}"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73059"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109B890B-598B-4EFA-9737-753F81ACF9B2}" type="slidenum">
              <a:rPr kumimoji="0" lang="en-US" altLang="zh-CN" sz="1400">
                <a:ea typeface="宋体" panose="02010600030101010101" pitchFamily="2" charset="-122"/>
              </a:rPr>
              <a:pPr/>
              <a:t>196</a:t>
            </a:fld>
            <a:endParaRPr kumimoji="0" lang="en-US" altLang="zh-CN" sz="1400">
              <a:ea typeface="宋体" panose="02010600030101010101" pitchFamily="2" charset="-122"/>
            </a:endParaRPr>
          </a:p>
        </p:txBody>
      </p:sp>
      <p:sp>
        <p:nvSpPr>
          <p:cNvPr id="10687490" name="Rectangle 2"/>
          <p:cNvSpPr>
            <a:spLocks noGrp="1" noChangeArrowheads="1"/>
          </p:cNvSpPr>
          <p:nvPr>
            <p:ph type="body" idx="1"/>
          </p:nvPr>
        </p:nvSpPr>
        <p:spPr>
          <a:xfrm>
            <a:off x="268288" y="1501775"/>
            <a:ext cx="8421687" cy="4670425"/>
          </a:xfrm>
        </p:spPr>
        <p:txBody>
          <a:bodyPr/>
          <a:lstStyle/>
          <a:p>
            <a:pPr marL="571500" indent="-571500" algn="just" eaLnBrk="1" hangingPunct="1">
              <a:buSzTx/>
              <a:buFont typeface="Wingdings" panose="05000000000000000000" pitchFamily="2" charset="2"/>
              <a:buChar char="§"/>
            </a:pPr>
            <a:endParaRPr lang="en-US" altLang="zh-CN"/>
          </a:p>
          <a:p>
            <a:pPr marL="571500" indent="-571500" algn="just" eaLnBrk="1" hangingPunct="1">
              <a:buSzTx/>
              <a:buFont typeface="Wingdings" panose="05000000000000000000" pitchFamily="2" charset="2"/>
              <a:buNone/>
            </a:pPr>
            <a:r>
              <a:rPr lang="en-US" altLang="zh-CN"/>
              <a:t>     </a:t>
            </a:r>
            <a:r>
              <a:rPr lang="zh-CN" altLang="en-US"/>
              <a:t>令序列                            的生成函数为</a:t>
            </a:r>
          </a:p>
        </p:txBody>
      </p:sp>
      <p:sp>
        <p:nvSpPr>
          <p:cNvPr id="173061" name="Rectangle 3"/>
          <p:cNvSpPr>
            <a:spLocks noGrp="1" noChangeArrowheads="1"/>
          </p:cNvSpPr>
          <p:nvPr>
            <p:ph type="title"/>
          </p:nvPr>
        </p:nvSpPr>
        <p:spPr>
          <a:xfrm>
            <a:off x="1295400" y="152400"/>
            <a:ext cx="6386513" cy="882650"/>
          </a:xfrm>
          <a:noFill/>
        </p:spPr>
        <p:txBody>
          <a:bodyPr/>
          <a:lstStyle/>
          <a:p>
            <a:pPr eaLnBrk="1" hangingPunct="1"/>
            <a:r>
              <a:rPr lang="en-US" altLang="zh-CN">
                <a:latin typeface="Times New Roman" panose="02020603050405020304" pitchFamily="18" charset="0"/>
              </a:rPr>
              <a:t>Catalan</a:t>
            </a:r>
            <a:r>
              <a:rPr lang="zh-CN" altLang="en-US"/>
              <a:t>数</a:t>
            </a:r>
          </a:p>
        </p:txBody>
      </p:sp>
      <p:sp>
        <p:nvSpPr>
          <p:cNvPr id="173062"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3063"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3064"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3065"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3066"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3067"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3068"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3069"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3070"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3071" name="Rectangle 13"/>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3072" name="Rectangle 15"/>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3073" name="Rectangle 17"/>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73074" name="Object 16"/>
              <p:cNvSpPr txBox="1"/>
              <p:nvPr/>
            </p:nvSpPr>
            <p:spPr bwMode="auto">
              <a:xfrm>
                <a:off x="946398" y="1347371"/>
                <a:ext cx="8054974" cy="54769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2</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≥3</m:t>
                      </m:r>
                    </m:oMath>
                  </m:oMathPara>
                </a14:m>
                <a:endParaRPr lang="zh-CN" altLang="en-US" dirty="0"/>
              </a:p>
            </p:txBody>
          </p:sp>
        </mc:Choice>
        <mc:Fallback xmlns="">
          <p:sp>
            <p:nvSpPr>
              <p:cNvPr id="173074" name="Object 16"/>
              <p:cNvSpPr txBox="1">
                <a:spLocks noRot="1" noChangeAspect="1" noMove="1" noResize="1" noEditPoints="1" noAdjustHandles="1" noChangeArrowheads="1" noChangeShapeType="1" noTextEdit="1"/>
              </p:cNvSpPr>
              <p:nvPr/>
            </p:nvSpPr>
            <p:spPr bwMode="auto">
              <a:xfrm>
                <a:off x="946398" y="1347371"/>
                <a:ext cx="8054974" cy="547690"/>
              </a:xfrm>
              <a:prstGeom prst="rect">
                <a:avLst/>
              </a:prstGeom>
              <a:blipFill>
                <a:blip r:embed="rId2"/>
                <a:stretch>
                  <a:fillRect l="-227"/>
                </a:stretch>
              </a:blipFill>
              <a:ln>
                <a:noFill/>
              </a:ln>
            </p:spPr>
            <p:txBody>
              <a:bodyPr/>
              <a:lstStyle/>
              <a:p>
                <a:r>
                  <a:rPr lang="zh-CN" altLang="en-US">
                    <a:noFill/>
                  </a:rPr>
                  <a:t> </a:t>
                </a:r>
              </a:p>
            </p:txBody>
          </p:sp>
        </mc:Fallback>
      </mc:AlternateContent>
      <p:sp>
        <p:nvSpPr>
          <p:cNvPr id="173075" name="Rectangle 19"/>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87506" name="Object 18"/>
              <p:cNvSpPr txBox="1"/>
              <p:nvPr/>
            </p:nvSpPr>
            <p:spPr bwMode="auto">
              <a:xfrm>
                <a:off x="2035174" y="2033588"/>
                <a:ext cx="2824858" cy="508001"/>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3</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687506" name="Object 18"/>
              <p:cNvSpPr txBox="1">
                <a:spLocks noRot="1" noChangeAspect="1" noMove="1" noResize="1" noEditPoints="1" noAdjustHandles="1" noChangeArrowheads="1" noChangeShapeType="1" noTextEdit="1"/>
              </p:cNvSpPr>
              <p:nvPr/>
            </p:nvSpPr>
            <p:spPr bwMode="auto">
              <a:xfrm>
                <a:off x="2035174" y="2033588"/>
                <a:ext cx="2824858" cy="508001"/>
              </a:xfrm>
              <a:prstGeom prst="rect">
                <a:avLst/>
              </a:prstGeom>
              <a:blipFill>
                <a:blip r:embed="rId3"/>
                <a:stretch>
                  <a:fillRect l="-648"/>
                </a:stretch>
              </a:blipFill>
              <a:ln>
                <a:noFill/>
              </a:ln>
            </p:spPr>
            <p:txBody>
              <a:bodyPr/>
              <a:lstStyle/>
              <a:p>
                <a:r>
                  <a:rPr lang="zh-CN" altLang="en-US">
                    <a:noFill/>
                  </a:rPr>
                  <a:t> </a:t>
                </a:r>
              </a:p>
            </p:txBody>
          </p:sp>
        </mc:Fallback>
      </mc:AlternateContent>
      <p:sp>
        <p:nvSpPr>
          <p:cNvPr id="173077" name="Rectangle 21"/>
          <p:cNvSpPr>
            <a:spLocks noChangeArrowheads="1"/>
          </p:cNvSpPr>
          <p:nvPr/>
        </p:nvSpPr>
        <p:spPr bwMode="auto">
          <a:xfrm>
            <a:off x="0" y="33099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87508" name="Object 20"/>
              <p:cNvSpPr txBox="1"/>
              <p:nvPr/>
            </p:nvSpPr>
            <p:spPr bwMode="auto">
              <a:xfrm>
                <a:off x="600844" y="2636837"/>
                <a:ext cx="5544096" cy="563564"/>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𝐺</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2</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𝑛</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687508" name="Object 20"/>
              <p:cNvSpPr txBox="1">
                <a:spLocks noRot="1" noChangeAspect="1" noMove="1" noResize="1" noEditPoints="1" noAdjustHandles="1" noChangeArrowheads="1" noChangeShapeType="1" noTextEdit="1"/>
              </p:cNvSpPr>
              <p:nvPr/>
            </p:nvSpPr>
            <p:spPr bwMode="auto">
              <a:xfrm>
                <a:off x="600844" y="2636837"/>
                <a:ext cx="5544096" cy="563564"/>
              </a:xfrm>
              <a:prstGeom prst="rect">
                <a:avLst/>
              </a:prstGeom>
              <a:blipFill>
                <a:blip r:embed="rId4"/>
                <a:stretch>
                  <a:fillRect l="-330"/>
                </a:stretch>
              </a:blipFill>
              <a:ln>
                <a:noFill/>
              </a:ln>
            </p:spPr>
            <p:txBody>
              <a:bodyPr/>
              <a:lstStyle/>
              <a:p>
                <a:r>
                  <a:rPr lang="zh-CN" altLang="en-US">
                    <a:noFill/>
                  </a:rPr>
                  <a:t> </a:t>
                </a:r>
              </a:p>
            </p:txBody>
          </p:sp>
        </mc:Fallback>
      </mc:AlternateContent>
      <p:sp>
        <p:nvSpPr>
          <p:cNvPr id="173079" name="Rectangle 23"/>
          <p:cNvSpPr>
            <a:spLocks noChangeArrowheads="1"/>
          </p:cNvSpPr>
          <p:nvPr/>
        </p:nvSpPr>
        <p:spPr bwMode="auto">
          <a:xfrm>
            <a:off x="0" y="30622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87510" name="Object 22"/>
              <p:cNvSpPr txBox="1"/>
              <p:nvPr/>
            </p:nvSpPr>
            <p:spPr bwMode="auto">
              <a:xfrm>
                <a:off x="558800" y="3343276"/>
                <a:ext cx="8316912" cy="110172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𝐺</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2</m:t>
                          </m:r>
                        </m:sup>
                      </m:sSub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2</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3</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2</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3</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4</m:t>
                          </m:r>
                        </m:sup>
                      </m:sSup>
                    </m:oMath>
                    <m:oMath xmlns:m="http://schemas.openxmlformats.org/officeDocument/2006/math">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2</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687510" name="Object 22"/>
              <p:cNvSpPr txBox="1">
                <a:spLocks noRot="1" noChangeAspect="1" noMove="1" noResize="1" noEditPoints="1" noAdjustHandles="1" noChangeArrowheads="1" noChangeShapeType="1" noTextEdit="1"/>
              </p:cNvSpPr>
              <p:nvPr/>
            </p:nvSpPr>
            <p:spPr bwMode="auto">
              <a:xfrm>
                <a:off x="558800" y="3343276"/>
                <a:ext cx="8316912" cy="1101725"/>
              </a:xfrm>
              <a:prstGeom prst="rect">
                <a:avLst/>
              </a:prstGeom>
              <a:blipFill>
                <a:blip r:embed="rId5"/>
                <a:stretch>
                  <a:fillRect l="-220"/>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87512" name="Object 24"/>
              <p:cNvSpPr txBox="1"/>
              <p:nvPr/>
            </p:nvSpPr>
            <p:spPr bwMode="auto">
              <a:xfrm>
                <a:off x="1491597" y="4374982"/>
                <a:ext cx="5888715" cy="474836"/>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2</m:t>
                          </m:r>
                        </m:sup>
                      </m:sSub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3</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4</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4</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𝑛</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687512" name="Object 24"/>
              <p:cNvSpPr txBox="1">
                <a:spLocks noRot="1" noChangeAspect="1" noMove="1" noResize="1" noEditPoints="1" noAdjustHandles="1" noChangeArrowheads="1" noChangeShapeType="1" noTextEdit="1"/>
              </p:cNvSpPr>
              <p:nvPr/>
            </p:nvSpPr>
            <p:spPr bwMode="auto">
              <a:xfrm>
                <a:off x="1491597" y="4374982"/>
                <a:ext cx="5888715" cy="474836"/>
              </a:xfrm>
              <a:prstGeom prst="rect">
                <a:avLst/>
              </a:prstGeom>
              <a:blipFill>
                <a:blip r:embed="rId6"/>
                <a:stretch>
                  <a:fillRect b="-2564"/>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87513" name="Object 25"/>
              <p:cNvSpPr txBox="1"/>
              <p:nvPr/>
            </p:nvSpPr>
            <p:spPr bwMode="auto">
              <a:xfrm>
                <a:off x="1491597" y="5002217"/>
                <a:ext cx="2000283" cy="58702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𝐺</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oMath>
                  </m:oMathPara>
                </a14:m>
                <a:endParaRPr lang="zh-CN" altLang="en-US" dirty="0"/>
              </a:p>
            </p:txBody>
          </p:sp>
        </mc:Choice>
        <mc:Fallback xmlns="">
          <p:sp>
            <p:nvSpPr>
              <p:cNvPr id="10687513" name="Object 25"/>
              <p:cNvSpPr txBox="1">
                <a:spLocks noRot="1" noChangeAspect="1" noMove="1" noResize="1" noEditPoints="1" noAdjustHandles="1" noChangeArrowheads="1" noChangeShapeType="1" noTextEdit="1"/>
              </p:cNvSpPr>
              <p:nvPr/>
            </p:nvSpPr>
            <p:spPr bwMode="auto">
              <a:xfrm>
                <a:off x="1491597" y="5002217"/>
                <a:ext cx="2000283" cy="587023"/>
              </a:xfrm>
              <a:prstGeom prst="rect">
                <a:avLst/>
              </a:prstGeom>
              <a:blipFill>
                <a:blip r:embed="rId7"/>
                <a:stretch>
                  <a:fillRect/>
                </a:stretch>
              </a:blipFill>
              <a:ln>
                <a:noFill/>
              </a:ln>
            </p:spPr>
            <p:txBody>
              <a:bodyPr/>
              <a:lstStyle/>
              <a:p>
                <a:r>
                  <a:rPr lang="zh-CN" altLang="en-US">
                    <a:noFill/>
                  </a:rPr>
                  <a:t> </a:t>
                </a:r>
              </a:p>
            </p:txBody>
          </p:sp>
        </mc:Fallback>
      </mc:AlternateContent>
      <p:sp>
        <p:nvSpPr>
          <p:cNvPr id="173083" name="Rectangle 27"/>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87514" name="Object 26"/>
              <p:cNvSpPr txBox="1"/>
              <p:nvPr/>
            </p:nvSpPr>
            <p:spPr bwMode="auto">
              <a:xfrm>
                <a:off x="1304925" y="5697364"/>
                <a:ext cx="3123059" cy="58702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𝐺</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𝐺</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=0</m:t>
                      </m:r>
                    </m:oMath>
                  </m:oMathPara>
                </a14:m>
                <a:endParaRPr lang="zh-CN" altLang="en-US" dirty="0"/>
              </a:p>
            </p:txBody>
          </p:sp>
        </mc:Choice>
        <mc:Fallback xmlns="">
          <p:sp>
            <p:nvSpPr>
              <p:cNvPr id="10687514" name="Object 26"/>
              <p:cNvSpPr txBox="1">
                <a:spLocks noRot="1" noChangeAspect="1" noMove="1" noResize="1" noEditPoints="1" noAdjustHandles="1" noChangeArrowheads="1" noChangeShapeType="1" noTextEdit="1"/>
              </p:cNvSpPr>
              <p:nvPr/>
            </p:nvSpPr>
            <p:spPr bwMode="auto">
              <a:xfrm>
                <a:off x="1304925" y="5697364"/>
                <a:ext cx="3123059" cy="587023"/>
              </a:xfrm>
              <a:prstGeom prst="rect">
                <a:avLst/>
              </a:prstGeom>
              <a:blipFill>
                <a:blip r:embed="rId8"/>
                <a:stretch>
                  <a:fillRect l="-391"/>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8749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082"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7091A529-2462-4375-9218-0C26B7DC44F1}"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74083"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DBDD9FF6-7E27-426C-A203-1B4575E34A96}" type="slidenum">
              <a:rPr kumimoji="0" lang="en-US" altLang="zh-CN" sz="1400">
                <a:ea typeface="宋体" panose="02010600030101010101" pitchFamily="2" charset="-122"/>
              </a:rPr>
              <a:pPr/>
              <a:t>197</a:t>
            </a:fld>
            <a:endParaRPr kumimoji="0" lang="en-US" altLang="zh-CN" sz="1400">
              <a:ea typeface="宋体" panose="02010600030101010101" pitchFamily="2" charset="-122"/>
            </a:endParaRPr>
          </a:p>
        </p:txBody>
      </p:sp>
      <p:sp>
        <p:nvSpPr>
          <p:cNvPr id="10688514" name="Rectangle 2"/>
          <p:cNvSpPr>
            <a:spLocks noGrp="1" noChangeArrowheads="1"/>
          </p:cNvSpPr>
          <p:nvPr>
            <p:ph type="body" idx="1"/>
          </p:nvPr>
        </p:nvSpPr>
        <p:spPr>
          <a:xfrm>
            <a:off x="323850" y="1341438"/>
            <a:ext cx="8421688" cy="4670425"/>
          </a:xfrm>
        </p:spPr>
        <p:txBody>
          <a:bodyPr/>
          <a:lstStyle/>
          <a:p>
            <a:pPr marL="571500" indent="-571500" algn="just" eaLnBrk="1" hangingPunct="1">
              <a:buSzTx/>
              <a:buFont typeface="Wingdings" panose="05000000000000000000" pitchFamily="2" charset="2"/>
              <a:buChar char="§"/>
            </a:pPr>
            <a:r>
              <a:rPr lang="zh-CN" altLang="en-US"/>
              <a:t>解之得             </a:t>
            </a:r>
          </a:p>
          <a:p>
            <a:pPr marL="571500" indent="-571500" algn="just" eaLnBrk="1" hangingPunct="1">
              <a:buSzTx/>
              <a:buFont typeface="Wingdings" panose="05000000000000000000" pitchFamily="2" charset="2"/>
              <a:buChar char="§"/>
            </a:pPr>
            <a:endParaRPr lang="zh-CN" altLang="en-US"/>
          </a:p>
          <a:p>
            <a:pPr marL="571500" indent="-571500" algn="just" eaLnBrk="1" hangingPunct="1">
              <a:buSzTx/>
              <a:buFont typeface="Wingdings" panose="05000000000000000000" pitchFamily="2" charset="2"/>
              <a:buChar char="§"/>
            </a:pPr>
            <a:endParaRPr lang="zh-CN" altLang="en-US"/>
          </a:p>
          <a:p>
            <a:pPr marL="571500" indent="-571500" algn="just" eaLnBrk="1" hangingPunct="1">
              <a:buSzTx/>
              <a:buFont typeface="Wingdings" panose="05000000000000000000" pitchFamily="2" charset="2"/>
              <a:buNone/>
            </a:pPr>
            <a:r>
              <a:rPr lang="zh-CN" altLang="en-US"/>
              <a:t>     由</a:t>
            </a:r>
            <a:r>
              <a:rPr lang="en-US" altLang="zh-CN">
                <a:latin typeface="Times New Roman" panose="02020603050405020304" pitchFamily="18" charset="0"/>
              </a:rPr>
              <a:t>G(0)=0 </a:t>
            </a:r>
            <a:r>
              <a:rPr lang="zh-CN" altLang="en-US"/>
              <a:t>知</a:t>
            </a:r>
          </a:p>
        </p:txBody>
      </p:sp>
      <p:sp>
        <p:nvSpPr>
          <p:cNvPr id="174085" name="Rectangle 3"/>
          <p:cNvSpPr>
            <a:spLocks noGrp="1" noChangeArrowheads="1"/>
          </p:cNvSpPr>
          <p:nvPr>
            <p:ph type="title"/>
          </p:nvPr>
        </p:nvSpPr>
        <p:spPr>
          <a:xfrm>
            <a:off x="1295400" y="152400"/>
            <a:ext cx="6386513" cy="882650"/>
          </a:xfrm>
          <a:noFill/>
        </p:spPr>
        <p:txBody>
          <a:bodyPr/>
          <a:lstStyle/>
          <a:p>
            <a:pPr eaLnBrk="1" hangingPunct="1"/>
            <a:r>
              <a:rPr lang="en-US" altLang="zh-CN">
                <a:latin typeface="Times New Roman" panose="02020603050405020304" pitchFamily="18" charset="0"/>
              </a:rPr>
              <a:t>Catalan</a:t>
            </a:r>
            <a:r>
              <a:rPr lang="zh-CN" altLang="en-US"/>
              <a:t>数</a:t>
            </a:r>
          </a:p>
        </p:txBody>
      </p:sp>
      <p:sp>
        <p:nvSpPr>
          <p:cNvPr id="174086"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4087"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4088"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4089"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4090"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4091"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4092"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4093"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4094"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4095" name="Rectangle 13"/>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4096" name="Rectangle 15"/>
          <p:cNvSpPr>
            <a:spLocks noChangeArrowheads="1"/>
          </p:cNvSpPr>
          <p:nvPr/>
        </p:nvSpPr>
        <p:spPr bwMode="auto">
          <a:xfrm>
            <a:off x="0"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74097" name="Object 14"/>
              <p:cNvSpPr txBox="1"/>
              <p:nvPr/>
            </p:nvSpPr>
            <p:spPr bwMode="auto">
              <a:xfrm>
                <a:off x="1116013" y="1916113"/>
                <a:ext cx="3311525" cy="864816"/>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𝐺</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1−4</m:t>
                              </m:r>
                              <m:r>
                                <a:rPr lang="zh-CN" altLang="en-US" i="1">
                                  <a:solidFill>
                                    <a:srgbClr val="000000"/>
                                  </a:solidFill>
                                  <a:latin typeface="Cambria Math" panose="02040503050406030204" pitchFamily="18" charset="0"/>
                                </a:rPr>
                                <m:t>𝑥</m:t>
                              </m:r>
                            </m:e>
                          </m:rad>
                        </m:num>
                        <m:den>
                          <m:r>
                            <a:rPr lang="zh-CN" altLang="en-US" i="1">
                              <a:solidFill>
                                <a:srgbClr val="000000"/>
                              </a:solidFill>
                              <a:latin typeface="Cambria Math" panose="02040503050406030204" pitchFamily="18" charset="0"/>
                            </a:rPr>
                            <m:t>2</m:t>
                          </m:r>
                        </m:den>
                      </m:f>
                    </m:oMath>
                  </m:oMathPara>
                </a14:m>
                <a:endParaRPr lang="zh-CN" altLang="en-US" dirty="0"/>
              </a:p>
            </p:txBody>
          </p:sp>
        </mc:Choice>
        <mc:Fallback xmlns="">
          <p:sp>
            <p:nvSpPr>
              <p:cNvPr id="174097" name="Object 14"/>
              <p:cNvSpPr txBox="1">
                <a:spLocks noRot="1" noChangeAspect="1" noMove="1" noResize="1" noEditPoints="1" noAdjustHandles="1" noChangeArrowheads="1" noChangeShapeType="1" noTextEdit="1"/>
              </p:cNvSpPr>
              <p:nvPr/>
            </p:nvSpPr>
            <p:spPr bwMode="auto">
              <a:xfrm>
                <a:off x="1116013" y="1916113"/>
                <a:ext cx="3311525" cy="864816"/>
              </a:xfrm>
              <a:prstGeom prst="rect">
                <a:avLst/>
              </a:prstGeom>
              <a:blipFill>
                <a:blip r:embed="rId2"/>
                <a:stretch>
                  <a:fillRect/>
                </a:stretch>
              </a:blipFill>
              <a:ln>
                <a:noFill/>
              </a:ln>
            </p:spPr>
            <p:txBody>
              <a:bodyPr/>
              <a:lstStyle/>
              <a:p>
                <a:r>
                  <a:rPr lang="zh-CN" altLang="en-US">
                    <a:noFill/>
                  </a:rPr>
                  <a:t> </a:t>
                </a:r>
              </a:p>
            </p:txBody>
          </p:sp>
        </mc:Fallback>
      </mc:AlternateContent>
      <p:sp>
        <p:nvSpPr>
          <p:cNvPr id="174098" name="Rectangle 17"/>
          <p:cNvSpPr>
            <a:spLocks noChangeArrowheads="1"/>
          </p:cNvSpPr>
          <p:nvPr/>
        </p:nvSpPr>
        <p:spPr bwMode="auto">
          <a:xfrm>
            <a:off x="0" y="32131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74099" name="Object 16"/>
              <p:cNvSpPr txBox="1"/>
              <p:nvPr/>
            </p:nvSpPr>
            <p:spPr bwMode="auto">
              <a:xfrm>
                <a:off x="4716464" y="1863837"/>
                <a:ext cx="3599953" cy="9271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𝐺</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1−4</m:t>
                              </m:r>
                              <m:r>
                                <a:rPr lang="zh-CN" altLang="en-US" i="1">
                                  <a:solidFill>
                                    <a:srgbClr val="000000"/>
                                  </a:solidFill>
                                  <a:latin typeface="Cambria Math" panose="02040503050406030204" pitchFamily="18" charset="0"/>
                                </a:rPr>
                                <m:t>𝑥</m:t>
                              </m:r>
                            </m:e>
                          </m:rad>
                        </m:num>
                        <m:den>
                          <m:r>
                            <a:rPr lang="zh-CN" altLang="en-US" i="1">
                              <a:solidFill>
                                <a:srgbClr val="000000"/>
                              </a:solidFill>
                              <a:latin typeface="Cambria Math" panose="02040503050406030204" pitchFamily="18" charset="0"/>
                            </a:rPr>
                            <m:t>2</m:t>
                          </m:r>
                        </m:den>
                      </m:f>
                    </m:oMath>
                  </m:oMathPara>
                </a14:m>
                <a:endParaRPr lang="zh-CN" altLang="en-US" dirty="0"/>
              </a:p>
            </p:txBody>
          </p:sp>
        </mc:Choice>
        <mc:Fallback xmlns="">
          <p:sp>
            <p:nvSpPr>
              <p:cNvPr id="174099" name="Object 16"/>
              <p:cNvSpPr txBox="1">
                <a:spLocks noRot="1" noChangeAspect="1" noMove="1" noResize="1" noEditPoints="1" noAdjustHandles="1" noChangeArrowheads="1" noChangeShapeType="1" noTextEdit="1"/>
              </p:cNvSpPr>
              <p:nvPr/>
            </p:nvSpPr>
            <p:spPr bwMode="auto">
              <a:xfrm>
                <a:off x="4716464" y="1863837"/>
                <a:ext cx="3599953" cy="927100"/>
              </a:xfrm>
              <a:prstGeom prst="rect">
                <a:avLst/>
              </a:prstGeom>
              <a:blipFill>
                <a:blip r:embed="rId3"/>
                <a:stretch>
                  <a:fillRect/>
                </a:stretch>
              </a:blipFill>
              <a:ln>
                <a:noFill/>
              </a:ln>
            </p:spPr>
            <p:txBody>
              <a:bodyPr/>
              <a:lstStyle/>
              <a:p>
                <a:r>
                  <a:rPr lang="zh-CN" altLang="en-US">
                    <a:noFill/>
                  </a:rPr>
                  <a:t> </a:t>
                </a:r>
              </a:p>
            </p:txBody>
          </p:sp>
        </mc:Fallback>
      </mc:AlternateContent>
      <p:sp>
        <p:nvSpPr>
          <p:cNvPr id="174100" name="Rectangle 19"/>
          <p:cNvSpPr>
            <a:spLocks noChangeArrowheads="1"/>
          </p:cNvSpPr>
          <p:nvPr/>
        </p:nvSpPr>
        <p:spPr bwMode="auto">
          <a:xfrm>
            <a:off x="0" y="20812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88530" name="Object 18"/>
              <p:cNvSpPr txBox="1"/>
              <p:nvPr/>
            </p:nvSpPr>
            <p:spPr bwMode="auto">
              <a:xfrm>
                <a:off x="644525" y="3429000"/>
                <a:ext cx="4320976" cy="96361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𝐺</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𝐺</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1−4</m:t>
                              </m:r>
                              <m:r>
                                <a:rPr lang="zh-CN" altLang="en-US" i="1">
                                  <a:solidFill>
                                    <a:srgbClr val="000000"/>
                                  </a:solidFill>
                                  <a:latin typeface="Cambria Math" panose="02040503050406030204" pitchFamily="18" charset="0"/>
                                </a:rPr>
                                <m:t>𝑥</m:t>
                              </m:r>
                            </m:e>
                          </m:rad>
                        </m:num>
                        <m:den>
                          <m:r>
                            <a:rPr lang="zh-CN" altLang="en-US" i="1">
                              <a:solidFill>
                                <a:srgbClr val="000000"/>
                              </a:solidFill>
                              <a:latin typeface="Cambria Math" panose="02040503050406030204" pitchFamily="18" charset="0"/>
                            </a:rPr>
                            <m:t>2</m:t>
                          </m:r>
                        </m:den>
                      </m:f>
                    </m:oMath>
                  </m:oMathPara>
                </a14:m>
                <a:endParaRPr lang="zh-CN" altLang="en-US" dirty="0"/>
              </a:p>
            </p:txBody>
          </p:sp>
        </mc:Choice>
        <mc:Fallback xmlns="">
          <p:sp>
            <p:nvSpPr>
              <p:cNvPr id="10688530" name="Object 18"/>
              <p:cNvSpPr txBox="1">
                <a:spLocks noRot="1" noChangeAspect="1" noMove="1" noResize="1" noEditPoints="1" noAdjustHandles="1" noChangeArrowheads="1" noChangeShapeType="1" noTextEdit="1"/>
              </p:cNvSpPr>
              <p:nvPr/>
            </p:nvSpPr>
            <p:spPr bwMode="auto">
              <a:xfrm>
                <a:off x="644525" y="3429000"/>
                <a:ext cx="4320976" cy="963612"/>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88532" name="Object 20"/>
              <p:cNvSpPr txBox="1"/>
              <p:nvPr/>
            </p:nvSpPr>
            <p:spPr bwMode="auto">
              <a:xfrm>
                <a:off x="5076825" y="3429000"/>
                <a:ext cx="3106738" cy="104775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1−(1−4</m:t>
                          </m:r>
                          <m:r>
                            <a:rPr lang="zh-CN" altLang="en-US" i="1">
                              <a:solidFill>
                                <a:srgbClr val="000000"/>
                              </a:solidFill>
                              <a:latin typeface="Cambria Math" panose="02040503050406030204" pitchFamily="18" charset="0"/>
                            </a:rPr>
                            <m:t>𝑥</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1/2</m:t>
                              </m:r>
                            </m:sup>
                          </m:sSup>
                        </m:e>
                      </m:d>
                    </m:oMath>
                  </m:oMathPara>
                </a14:m>
                <a:endParaRPr lang="zh-CN" altLang="en-US" dirty="0"/>
              </a:p>
            </p:txBody>
          </p:sp>
        </mc:Choice>
        <mc:Fallback xmlns="">
          <p:sp>
            <p:nvSpPr>
              <p:cNvPr id="10688532" name="Object 20"/>
              <p:cNvSpPr txBox="1">
                <a:spLocks noRot="1" noChangeAspect="1" noMove="1" noResize="1" noEditPoints="1" noAdjustHandles="1" noChangeArrowheads="1" noChangeShapeType="1" noTextEdit="1"/>
              </p:cNvSpPr>
              <p:nvPr/>
            </p:nvSpPr>
            <p:spPr bwMode="auto">
              <a:xfrm>
                <a:off x="5076825" y="3429000"/>
                <a:ext cx="3106738" cy="1047750"/>
              </a:xfrm>
              <a:prstGeom prst="rect">
                <a:avLst/>
              </a:prstGeom>
              <a:blipFill>
                <a:blip r:embed="rId5"/>
                <a:stretch>
                  <a:fillRect/>
                </a:stretch>
              </a:blipFill>
              <a:ln>
                <a:noFill/>
              </a:ln>
            </p:spPr>
            <p:txBody>
              <a:bodyPr/>
              <a:lstStyle/>
              <a:p>
                <a:r>
                  <a:rPr lang="zh-CN" altLang="en-US">
                    <a:noFill/>
                  </a:rPr>
                  <a:t> </a:t>
                </a:r>
              </a:p>
            </p:txBody>
          </p:sp>
        </mc:Fallback>
      </mc:AlternateContent>
      <p:sp>
        <p:nvSpPr>
          <p:cNvPr id="174103" name="Rectangle 22"/>
          <p:cNvSpPr>
            <a:spLocks noChangeArrowheads="1"/>
          </p:cNvSpPr>
          <p:nvPr/>
        </p:nvSpPr>
        <p:spPr bwMode="auto">
          <a:xfrm>
            <a:off x="0" y="20812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88533" name="Object 21"/>
              <p:cNvSpPr txBox="1"/>
              <p:nvPr/>
            </p:nvSpPr>
            <p:spPr bwMode="auto">
              <a:xfrm>
                <a:off x="1341241" y="4466431"/>
                <a:ext cx="4166864" cy="1266826"/>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d>
                        <m:dPr>
                          <m:ctrlPr>
                            <a:rPr lang="zh-CN" altLang="en-US" i="1">
                              <a:solidFill>
                                <a:srgbClr val="000000"/>
                              </a:solidFill>
                              <a:latin typeface="Cambria Math" panose="02040503050406030204" pitchFamily="18" charset="0"/>
                            </a:rPr>
                          </m:ctrlPr>
                        </m:dPr>
                        <m:e>
                          <m:r>
                            <a:rPr lang="zh-CN" altLang="en-US" i="0">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d>
                                <m:dPr>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1/2</m:t>
                                        </m:r>
                                      </m:e>
                                    </m:mr>
                                    <m:mr>
                                      <m:e>
                                        <m:r>
                                          <a:rPr lang="zh-CN" altLang="en-US" i="1">
                                            <a:solidFill>
                                              <a:srgbClr val="000000"/>
                                            </a:solidFill>
                                            <a:latin typeface="Cambria Math" panose="02040503050406030204" pitchFamily="18" charset="0"/>
                                          </a:rPr>
                                          <m:t>𝑛</m:t>
                                        </m:r>
                                      </m:e>
                                    </m:mr>
                                  </m:m>
                                </m:e>
                              </m:d>
                            </m:e>
                          </m:nary>
                          <m:r>
                            <a:rPr lang="zh-CN" altLang="en-US" i="1">
                              <a:solidFill>
                                <a:srgbClr val="000000"/>
                              </a:solidFill>
                              <a:latin typeface="Cambria Math" panose="02040503050406030204" pitchFamily="18" charset="0"/>
                            </a:rPr>
                            <m:t>(−4</m:t>
                          </m:r>
                          <m:r>
                            <a:rPr lang="zh-CN" altLang="en-US" i="1">
                              <a:solidFill>
                                <a:srgbClr val="000000"/>
                              </a:solidFill>
                              <a:latin typeface="Cambria Math" panose="02040503050406030204" pitchFamily="18" charset="0"/>
                            </a:rPr>
                            <m:t>𝑥</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sup>
                          </m:sSup>
                        </m:e>
                      </m:d>
                    </m:oMath>
                  </m:oMathPara>
                </a14:m>
                <a:endParaRPr lang="zh-CN" altLang="en-US" dirty="0"/>
              </a:p>
            </p:txBody>
          </p:sp>
        </mc:Choice>
        <mc:Fallback xmlns="">
          <p:sp>
            <p:nvSpPr>
              <p:cNvPr id="10688533" name="Object 21"/>
              <p:cNvSpPr txBox="1">
                <a:spLocks noRot="1" noChangeAspect="1" noMove="1" noResize="1" noEditPoints="1" noAdjustHandles="1" noChangeArrowheads="1" noChangeShapeType="1" noTextEdit="1"/>
              </p:cNvSpPr>
              <p:nvPr/>
            </p:nvSpPr>
            <p:spPr bwMode="auto">
              <a:xfrm>
                <a:off x="1341241" y="4466431"/>
                <a:ext cx="4166864" cy="1266826"/>
              </a:xfrm>
              <a:prstGeom prst="rect">
                <a:avLst/>
              </a:prstGeom>
              <a:blipFill>
                <a:blip r:embed="rId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88535" name="Object 23"/>
              <p:cNvSpPr txBox="1"/>
              <p:nvPr/>
            </p:nvSpPr>
            <p:spPr bwMode="auto">
              <a:xfrm>
                <a:off x="5292726" y="4392613"/>
                <a:ext cx="3394074" cy="1266826"/>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0">
                              <a:solidFill>
                                <a:srgbClr val="000000"/>
                              </a:solidFill>
                              <a:latin typeface="Cambria Math" panose="02040503050406030204" pitchFamily="18" charset="0"/>
                            </a:rPr>
                            <m:t>1</m:t>
                          </m:r>
                        </m:num>
                        <m:den>
                          <m:r>
                            <a:rPr lang="zh-CN" altLang="en-US" i="0">
                              <a:solidFill>
                                <a:srgbClr val="000000"/>
                              </a:solidFill>
                              <a:latin typeface="Cambria Math" panose="02040503050406030204" pitchFamily="18" charset="0"/>
                            </a:rPr>
                            <m:t>2</m:t>
                          </m:r>
                        </m:den>
                      </m:f>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0">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m:t>
                          </m:r>
                        </m:sup>
                        <m:e>
                          <m:d>
                            <m:dPr>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1/2</m:t>
                                    </m:r>
                                  </m:e>
                                </m:mr>
                                <m:mr>
                                  <m:e>
                                    <m:r>
                                      <a:rPr lang="zh-CN" altLang="en-US" i="1">
                                        <a:solidFill>
                                          <a:srgbClr val="000000"/>
                                        </a:solidFill>
                                        <a:latin typeface="Cambria Math" panose="02040503050406030204" pitchFamily="18" charset="0"/>
                                      </a:rPr>
                                      <m:t>𝑛</m:t>
                                    </m:r>
                                  </m:e>
                                </m:mr>
                              </m:m>
                            </m:e>
                          </m:d>
                          <m:r>
                            <a:rPr lang="zh-CN" altLang="en-US" i="1">
                              <a:solidFill>
                                <a:srgbClr val="000000"/>
                              </a:solidFill>
                              <a:latin typeface="Cambria Math" panose="02040503050406030204" pitchFamily="18" charset="0"/>
                            </a:rPr>
                            <m:t>(−4</m:t>
                          </m:r>
                          <m:r>
                            <a:rPr lang="zh-CN" altLang="en-US" i="1">
                              <a:solidFill>
                                <a:srgbClr val="000000"/>
                              </a:solidFill>
                              <a:latin typeface="Cambria Math" panose="02040503050406030204" pitchFamily="18" charset="0"/>
                            </a:rPr>
                            <m:t>𝑥</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sup>
                          </m:sSup>
                        </m:e>
                      </m:nary>
                    </m:oMath>
                  </m:oMathPara>
                </a14:m>
                <a:endParaRPr lang="zh-CN" altLang="en-US" dirty="0"/>
              </a:p>
            </p:txBody>
          </p:sp>
        </mc:Choice>
        <mc:Fallback xmlns="">
          <p:sp>
            <p:nvSpPr>
              <p:cNvPr id="10688535" name="Object 23"/>
              <p:cNvSpPr txBox="1">
                <a:spLocks noRot="1" noChangeAspect="1" noMove="1" noResize="1" noEditPoints="1" noAdjustHandles="1" noChangeArrowheads="1" noChangeShapeType="1" noTextEdit="1"/>
              </p:cNvSpPr>
              <p:nvPr/>
            </p:nvSpPr>
            <p:spPr bwMode="auto">
              <a:xfrm>
                <a:off x="5292726" y="4392613"/>
                <a:ext cx="3394074" cy="1266826"/>
              </a:xfrm>
              <a:prstGeom prst="rect">
                <a:avLst/>
              </a:prstGeom>
              <a:blipFill>
                <a:blip r:embed="rId7"/>
                <a:stretch>
                  <a:fillRect/>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885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5106"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D002EB3F-3AD8-477D-A783-269038A89B07}"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75107"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2496E92A-A8D9-4533-817F-1D622115653B}" type="slidenum">
              <a:rPr kumimoji="0" lang="en-US" altLang="zh-CN" sz="1400">
                <a:ea typeface="宋体" panose="02010600030101010101" pitchFamily="2" charset="-122"/>
              </a:rPr>
              <a:pPr/>
              <a:t>198</a:t>
            </a:fld>
            <a:endParaRPr kumimoji="0" lang="en-US" altLang="zh-CN" sz="1400">
              <a:ea typeface="宋体" panose="02010600030101010101" pitchFamily="2" charset="-122"/>
            </a:endParaRPr>
          </a:p>
        </p:txBody>
      </p:sp>
      <p:sp>
        <p:nvSpPr>
          <p:cNvPr id="175109" name="Rectangle 3"/>
          <p:cNvSpPr>
            <a:spLocks noGrp="1" noChangeArrowheads="1"/>
          </p:cNvSpPr>
          <p:nvPr>
            <p:ph type="title"/>
          </p:nvPr>
        </p:nvSpPr>
        <p:spPr>
          <a:xfrm>
            <a:off x="1295400" y="152400"/>
            <a:ext cx="6386513" cy="882650"/>
          </a:xfrm>
          <a:noFill/>
        </p:spPr>
        <p:txBody>
          <a:bodyPr/>
          <a:lstStyle/>
          <a:p>
            <a:pPr eaLnBrk="1" hangingPunct="1"/>
            <a:r>
              <a:rPr lang="en-US" altLang="zh-CN">
                <a:latin typeface="Times New Roman" panose="02020603050405020304" pitchFamily="18" charset="0"/>
              </a:rPr>
              <a:t>Catalan</a:t>
            </a:r>
            <a:r>
              <a:rPr lang="zh-CN" altLang="en-US"/>
              <a:t>数</a:t>
            </a:r>
          </a:p>
        </p:txBody>
      </p:sp>
      <p:sp>
        <p:nvSpPr>
          <p:cNvPr id="175110"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5111"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5112"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5113"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5114"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5115"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5116"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5117"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5118"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5119" name="Rectangle 13"/>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5120" name="Rectangle 15"/>
          <p:cNvSpPr>
            <a:spLocks noChangeArrowheads="1"/>
          </p:cNvSpPr>
          <p:nvPr/>
        </p:nvSpPr>
        <p:spPr bwMode="auto">
          <a:xfrm>
            <a:off x="0" y="20812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75121" name="Object 14"/>
              <p:cNvSpPr txBox="1"/>
              <p:nvPr/>
            </p:nvSpPr>
            <p:spPr bwMode="auto">
              <a:xfrm>
                <a:off x="828105" y="1172272"/>
                <a:ext cx="8208391" cy="160865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m:t>
                          </m:r>
                        </m:sup>
                        <m:e>
                          <m:f>
                            <m:fPr>
                              <m:ctrlPr>
                                <a:rPr lang="zh-CN" altLang="en-US" i="1">
                                  <a:solidFill>
                                    <a:srgbClr val="000000"/>
                                  </a:solidFill>
                                  <a:latin typeface="Cambria Math" panose="02040503050406030204" pitchFamily="18" charset="0"/>
                                </a:rPr>
                              </m:ctrlPr>
                            </m:fPr>
                            <m:num>
                              <m:f>
                                <m:fPr>
                                  <m:ctrlPr>
                                    <a:rPr lang="zh-CN" altLang="en-US" i="1">
                                      <a:solidFill>
                                        <a:srgbClr val="000000"/>
                                      </a:solidFill>
                                      <a:latin typeface="Cambria Math" panose="02040503050406030204" pitchFamily="18" charset="0"/>
                                    </a:rPr>
                                  </m:ctrlPr>
                                </m:fPr>
                                <m:num>
                                  <m:r>
                                    <a:rPr lang="zh-CN" altLang="en-US" i="0">
                                      <a:solidFill>
                                        <a:srgbClr val="000000"/>
                                      </a:solidFill>
                                      <a:latin typeface="Cambria Math" panose="02040503050406030204" pitchFamily="18" charset="0"/>
                                    </a:rPr>
                                    <m:t>1</m:t>
                                  </m:r>
                                </m:num>
                                <m:den>
                                  <m:r>
                                    <a:rPr lang="zh-CN" altLang="en-US" i="0">
                                      <a:solidFill>
                                        <a:srgbClr val="000000"/>
                                      </a:solidFill>
                                      <a:latin typeface="Cambria Math" panose="02040503050406030204" pitchFamily="18" charset="0"/>
                                    </a:rPr>
                                    <m:t>2</m:t>
                                  </m:r>
                                </m:den>
                              </m:f>
                              <m:d>
                                <m:dPr>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r>
                                        <a:rPr lang="zh-CN" altLang="en-US" i="0">
                                          <a:solidFill>
                                            <a:srgbClr val="000000"/>
                                          </a:solidFill>
                                          <a:latin typeface="Cambria Math" panose="02040503050406030204" pitchFamily="18" charset="0"/>
                                        </a:rPr>
                                        <m:t>1</m:t>
                                      </m:r>
                                    </m:num>
                                    <m:den>
                                      <m:r>
                                        <a:rPr lang="zh-CN" altLang="en-US" i="0">
                                          <a:solidFill>
                                            <a:srgbClr val="000000"/>
                                          </a:solidFill>
                                          <a:latin typeface="Cambria Math" panose="02040503050406030204" pitchFamily="18" charset="0"/>
                                        </a:rPr>
                                        <m:t>2</m:t>
                                      </m:r>
                                    </m:den>
                                  </m:f>
                                  <m:r>
                                    <a:rPr lang="zh-CN" altLang="en-US" i="1">
                                      <a:solidFill>
                                        <a:srgbClr val="000000"/>
                                      </a:solidFill>
                                      <a:latin typeface="Cambria Math" panose="02040503050406030204" pitchFamily="18" charset="0"/>
                                    </a:rPr>
                                    <m:t>−1</m:t>
                                  </m:r>
                                </m:e>
                              </m:d>
                              <m:d>
                                <m:dPr>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r>
                                        <a:rPr lang="zh-CN" altLang="en-US" i="0">
                                          <a:solidFill>
                                            <a:srgbClr val="000000"/>
                                          </a:solidFill>
                                          <a:latin typeface="Cambria Math" panose="02040503050406030204" pitchFamily="18" charset="0"/>
                                        </a:rPr>
                                        <m:t>1</m:t>
                                      </m:r>
                                    </m:num>
                                    <m:den>
                                      <m:r>
                                        <a:rPr lang="zh-CN" altLang="en-US" i="0">
                                          <a:solidFill>
                                            <a:srgbClr val="000000"/>
                                          </a:solidFill>
                                          <a:latin typeface="Cambria Math" panose="02040503050406030204" pitchFamily="18" charset="0"/>
                                        </a:rPr>
                                        <m:t>2</m:t>
                                      </m:r>
                                    </m:den>
                                  </m:f>
                                  <m:r>
                                    <a:rPr lang="zh-CN" altLang="en-US" i="1">
                                      <a:solidFill>
                                        <a:srgbClr val="000000"/>
                                      </a:solidFill>
                                      <a:latin typeface="Cambria Math" panose="02040503050406030204" pitchFamily="18" charset="0"/>
                                    </a:rPr>
                                    <m:t>−2</m:t>
                                  </m:r>
                                </m:e>
                              </m:d>
                              <m:r>
                                <a:rPr lang="zh-CN" altLang="en-US" i="1">
                                  <a:solidFill>
                                    <a:srgbClr val="000000"/>
                                  </a:solidFill>
                                  <a:latin typeface="Cambria Math" panose="02040503050406030204" pitchFamily="18" charset="0"/>
                                </a:rPr>
                                <m:t>⋯</m:t>
                              </m:r>
                              <m:d>
                                <m:dPr>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r>
                                        <a:rPr lang="zh-CN" altLang="en-US" i="0">
                                          <a:solidFill>
                                            <a:srgbClr val="000000"/>
                                          </a:solidFill>
                                          <a:latin typeface="Cambria Math" panose="02040503050406030204" pitchFamily="18" charset="0"/>
                                        </a:rPr>
                                        <m:t>1</m:t>
                                      </m:r>
                                    </m:num>
                                    <m:den>
                                      <m:r>
                                        <a:rPr lang="zh-CN" altLang="en-US" i="0">
                                          <a:solidFill>
                                            <a:srgbClr val="000000"/>
                                          </a:solidFill>
                                          <a:latin typeface="Cambria Math" panose="02040503050406030204" pitchFamily="18" charset="0"/>
                                        </a:rPr>
                                        <m:t>2</m:t>
                                      </m:r>
                                    </m:den>
                                  </m:f>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e>
                              </m:d>
                            </m:num>
                            <m:den>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den>
                          </m:f>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4</m:t>
                              </m:r>
                            </m:e>
                            <m:sup>
                              <m:r>
                                <a:rPr lang="zh-CN" altLang="en-US" i="1">
                                  <a:solidFill>
                                    <a:srgbClr val="000000"/>
                                  </a:solidFill>
                                  <a:latin typeface="Cambria Math" panose="02040503050406030204" pitchFamily="18" charset="0"/>
                                </a:rPr>
                                <m:t>𝑛</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𝑛</m:t>
                              </m:r>
                            </m:sup>
                          </m:sSup>
                        </m:e>
                      </m:nary>
                    </m:oMath>
                  </m:oMathPara>
                </a14:m>
                <a:endParaRPr lang="zh-CN" altLang="en-US" dirty="0"/>
              </a:p>
            </p:txBody>
          </p:sp>
        </mc:Choice>
        <mc:Fallback xmlns="">
          <p:sp>
            <p:nvSpPr>
              <p:cNvPr id="175121" name="Object 14"/>
              <p:cNvSpPr txBox="1">
                <a:spLocks noRot="1" noChangeAspect="1" noMove="1" noResize="1" noEditPoints="1" noAdjustHandles="1" noChangeArrowheads="1" noChangeShapeType="1" noTextEdit="1"/>
              </p:cNvSpPr>
              <p:nvPr/>
            </p:nvSpPr>
            <p:spPr bwMode="auto">
              <a:xfrm>
                <a:off x="828105" y="1172272"/>
                <a:ext cx="8208391" cy="1608655"/>
              </a:xfrm>
              <a:prstGeom prst="rect">
                <a:avLst/>
              </a:prstGeom>
              <a:blipFill>
                <a:blip r:embed="rId2"/>
                <a:stretch>
                  <a:fillRect/>
                </a:stretch>
              </a:blipFill>
              <a:ln>
                <a:noFill/>
              </a:ln>
            </p:spPr>
            <p:txBody>
              <a:bodyPr/>
              <a:lstStyle/>
              <a:p>
                <a:r>
                  <a:rPr lang="zh-CN" altLang="en-US">
                    <a:noFill/>
                  </a:rPr>
                  <a:t> </a:t>
                </a:r>
              </a:p>
            </p:txBody>
          </p:sp>
        </mc:Fallback>
      </mc:AlternateContent>
      <p:sp>
        <p:nvSpPr>
          <p:cNvPr id="175122" name="Rectangle 17"/>
          <p:cNvSpPr>
            <a:spLocks noChangeArrowheads="1"/>
          </p:cNvSpPr>
          <p:nvPr/>
        </p:nvSpPr>
        <p:spPr bwMode="auto">
          <a:xfrm>
            <a:off x="0" y="20812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89556" name="Object 20"/>
              <p:cNvSpPr txBox="1"/>
              <p:nvPr/>
            </p:nvSpPr>
            <p:spPr bwMode="auto">
              <a:xfrm>
                <a:off x="914400" y="3001565"/>
                <a:ext cx="7488311" cy="147121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m:t>
                          </m:r>
                        </m:sup>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p>
                              </m:sSup>
                              <m:f>
                                <m:fPr>
                                  <m:ctrlPr>
                                    <a:rPr lang="zh-CN" altLang="en-US" i="1">
                                      <a:solidFill>
                                        <a:srgbClr val="000000"/>
                                      </a:solidFill>
                                      <a:latin typeface="Cambria Math" panose="02040503050406030204" pitchFamily="18" charset="0"/>
                                    </a:rPr>
                                  </m:ctrlPr>
                                </m:fPr>
                                <m:num>
                                  <m:r>
                                    <a:rPr lang="zh-CN" altLang="en-US" i="0">
                                      <a:solidFill>
                                        <a:srgbClr val="000000"/>
                                      </a:solidFill>
                                      <a:latin typeface="Cambria Math" panose="02040503050406030204" pitchFamily="18" charset="0"/>
                                    </a:rPr>
                                    <m:t>1</m:t>
                                  </m:r>
                                </m:num>
                                <m:den>
                                  <m:r>
                                    <a:rPr lang="zh-CN" altLang="en-US" i="0">
                                      <a:solidFill>
                                        <a:srgbClr val="000000"/>
                                      </a:solidFill>
                                      <a:latin typeface="Cambria Math" panose="02040503050406030204" pitchFamily="18" charset="0"/>
                                    </a:rPr>
                                    <m:t>2</m:t>
                                  </m:r>
                                </m:den>
                              </m:f>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3</m:t>
                                  </m:r>
                                </m:num>
                                <m:den>
                                  <m:r>
                                    <a:rPr lang="zh-CN" altLang="en-US" i="1">
                                      <a:solidFill>
                                        <a:srgbClr val="000000"/>
                                      </a:solidFill>
                                      <a:latin typeface="Cambria Math" panose="02040503050406030204" pitchFamily="18" charset="0"/>
                                    </a:rPr>
                                    <m:t>2</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−3</m:t>
                                  </m:r>
                                </m:num>
                                <m:den>
                                  <m:r>
                                    <a:rPr lang="zh-CN" altLang="en-US" i="1">
                                      <a:solidFill>
                                        <a:srgbClr val="000000"/>
                                      </a:solidFill>
                                      <a:latin typeface="Cambria Math" panose="02040503050406030204" pitchFamily="18" charset="0"/>
                                    </a:rPr>
                                    <m:t>2</m:t>
                                  </m:r>
                                </m:den>
                              </m:f>
                            </m:num>
                            <m:den>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den>
                          </m:f>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4</m:t>
                              </m:r>
                            </m:e>
                            <m:sup>
                              <m:r>
                                <a:rPr lang="zh-CN" altLang="en-US" i="1">
                                  <a:solidFill>
                                    <a:srgbClr val="000000"/>
                                  </a:solidFill>
                                  <a:latin typeface="Cambria Math" panose="02040503050406030204" pitchFamily="18" charset="0"/>
                                </a:rPr>
                                <m:t>𝑛</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𝑛</m:t>
                              </m:r>
                            </m:sup>
                          </m:sSup>
                        </m:e>
                      </m:nary>
                    </m:oMath>
                  </m:oMathPara>
                </a14:m>
                <a:endParaRPr lang="zh-CN" altLang="en-US" dirty="0"/>
              </a:p>
            </p:txBody>
          </p:sp>
        </mc:Choice>
        <mc:Fallback xmlns="">
          <p:sp>
            <p:nvSpPr>
              <p:cNvPr id="10689556" name="Object 20"/>
              <p:cNvSpPr txBox="1">
                <a:spLocks noRot="1" noChangeAspect="1" noMove="1" noResize="1" noEditPoints="1" noAdjustHandles="1" noChangeArrowheads="1" noChangeShapeType="1" noTextEdit="1"/>
              </p:cNvSpPr>
              <p:nvPr/>
            </p:nvSpPr>
            <p:spPr bwMode="auto">
              <a:xfrm>
                <a:off x="914400" y="3001565"/>
                <a:ext cx="7488311" cy="1471210"/>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89557" name="Object 21"/>
              <p:cNvSpPr txBox="1"/>
              <p:nvPr/>
            </p:nvSpPr>
            <p:spPr bwMode="auto">
              <a:xfrm>
                <a:off x="971600" y="4728568"/>
                <a:ext cx="7848872" cy="124936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m:t>
                          </m:r>
                        </m:sup>
                        <m:e>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[1⋅3⋅5⋯(2</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−3)]</m:t>
                              </m:r>
                            </m:num>
                            <m:den>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𝑛</m:t>
                              </m:r>
                            </m:sup>
                          </m:sSup>
                        </m:e>
                      </m:nary>
                    </m:oMath>
                  </m:oMathPara>
                </a14:m>
                <a:endParaRPr lang="zh-CN" altLang="en-US"/>
              </a:p>
            </p:txBody>
          </p:sp>
        </mc:Choice>
        <mc:Fallback xmlns="">
          <p:sp>
            <p:nvSpPr>
              <p:cNvPr id="10689557" name="Object 21"/>
              <p:cNvSpPr txBox="1">
                <a:spLocks noRot="1" noChangeAspect="1" noMove="1" noResize="1" noEditPoints="1" noAdjustHandles="1" noChangeArrowheads="1" noChangeShapeType="1" noTextEdit="1"/>
              </p:cNvSpPr>
              <p:nvPr/>
            </p:nvSpPr>
            <p:spPr bwMode="auto">
              <a:xfrm>
                <a:off x="971600" y="4728568"/>
                <a:ext cx="7848872" cy="1249360"/>
              </a:xfrm>
              <a:prstGeom prst="rect">
                <a:avLst/>
              </a:prstGeom>
              <a:blipFill>
                <a:blip r:embed="rId4"/>
                <a:stretch>
                  <a:fillRect/>
                </a:stretch>
              </a:blipFill>
              <a:ln>
                <a:noFill/>
              </a:ln>
            </p:spPr>
            <p:txBody>
              <a:bodyPr/>
              <a:lstStyle/>
              <a:p>
                <a:r>
                  <a:rPr lang="zh-CN" altLang="en-US">
                    <a:noFill/>
                  </a:rPr>
                  <a:t> </a:t>
                </a:r>
              </a:p>
            </p:txBody>
          </p:sp>
        </mc:Fallback>
      </mc:AlternateContent>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6130" name="日期占位符 4"/>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BED26078-F118-4273-A0FE-C50F0F29054E}"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76131" name="灯片编号占位符 6"/>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29E63E75-FB9C-4559-9A36-44CC411E5FAD}" type="slidenum">
              <a:rPr kumimoji="0" lang="en-US" altLang="zh-CN" sz="1400">
                <a:ea typeface="宋体" panose="02010600030101010101" pitchFamily="2" charset="-122"/>
              </a:rPr>
              <a:pPr/>
              <a:t>199</a:t>
            </a:fld>
            <a:endParaRPr kumimoji="0" lang="en-US" altLang="zh-CN" sz="1400">
              <a:ea typeface="宋体" panose="02010600030101010101" pitchFamily="2" charset="-122"/>
            </a:endParaRPr>
          </a:p>
        </p:txBody>
      </p:sp>
      <p:sp>
        <p:nvSpPr>
          <p:cNvPr id="176132" name="Rectangle 3"/>
          <p:cNvSpPr>
            <a:spLocks noGrp="1" noChangeArrowheads="1"/>
          </p:cNvSpPr>
          <p:nvPr>
            <p:ph type="title"/>
          </p:nvPr>
        </p:nvSpPr>
        <p:spPr>
          <a:noFill/>
        </p:spPr>
        <p:txBody>
          <a:bodyPr/>
          <a:lstStyle/>
          <a:p>
            <a:pPr eaLnBrk="1" hangingPunct="1"/>
            <a:r>
              <a:rPr lang="en-US" altLang="zh-CN" dirty="0">
                <a:latin typeface="Times New Roman" panose="02020603050405020304" pitchFamily="18" charset="0"/>
              </a:rPr>
              <a:t>Catalan</a:t>
            </a:r>
            <a:r>
              <a:rPr lang="zh-CN" altLang="en-US" dirty="0"/>
              <a:t>数</a:t>
            </a:r>
          </a:p>
        </p:txBody>
      </p:sp>
      <mc:AlternateContent xmlns:mc="http://schemas.openxmlformats.org/markup-compatibility/2006" xmlns:a14="http://schemas.microsoft.com/office/drawing/2010/main">
        <mc:Choice Requires="a14">
          <p:sp>
            <p:nvSpPr>
              <p:cNvPr id="176133" name="Object 14"/>
              <p:cNvSpPr txBox="1">
                <a:spLocks noGrp="1"/>
              </p:cNvSpPr>
              <p:nvPr>
                <p:ph sz="half" idx="1"/>
              </p:nvPr>
            </p:nvSpPr>
            <p:spPr bwMode="auto">
              <a:xfrm>
                <a:off x="914400" y="1430336"/>
                <a:ext cx="3863280" cy="1344614"/>
              </a:xfrm>
              <a:prstGeom prst="rect">
                <a:avLst/>
              </a:prstGeom>
              <a:noFill/>
              <a:ln>
                <a:noFill/>
              </a:ln>
              <a:effectLst/>
            </p:spPr>
            <p:txBody>
              <a:bodyPr>
                <a:normAutofit fontScale="85000" lnSpcReduction="10000"/>
              </a:bodyPr>
              <a:lstStyle/>
              <a:p>
                <a:pPr>
                  <a:buNone/>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m:t>
                          </m:r>
                        </m:sup>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𝑛</m:t>
                              </m:r>
                            </m:den>
                          </m:f>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𝑛</m:t>
                              </m:r>
                            </m:sup>
                          </m:sSup>
                        </m:e>
                      </m:nary>
                    </m:oMath>
                  </m:oMathPara>
                </a14:m>
                <a:endParaRPr lang="zh-CN" altLang="en-US" dirty="0"/>
              </a:p>
            </p:txBody>
          </p:sp>
        </mc:Choice>
        <mc:Fallback xmlns="">
          <p:sp>
            <p:nvSpPr>
              <p:cNvPr id="176133" name="Object 14"/>
              <p:cNvSpPr txBox="1">
                <a:spLocks noGrp="1" noRot="1" noChangeAspect="1" noMove="1" noResize="1" noEditPoints="1" noAdjustHandles="1" noChangeArrowheads="1" noChangeShapeType="1" noTextEdit="1"/>
              </p:cNvSpPr>
              <p:nvPr>
                <p:ph sz="half" idx="1"/>
              </p:nvPr>
            </p:nvSpPr>
            <p:spPr bwMode="auto">
              <a:xfrm>
                <a:off x="914400" y="1430336"/>
                <a:ext cx="3863280" cy="1344614"/>
              </a:xfrm>
              <a:prstGeom prst="rect">
                <a:avLst/>
              </a:prstGeom>
              <a:blipFill>
                <a:blip r:embed="rId2"/>
                <a:stretch>
                  <a:fillRect/>
                </a:stretch>
              </a:blipFill>
              <a:ln>
                <a:noFill/>
              </a:ln>
              <a:effectLst/>
            </p:spPr>
            <p:txBody>
              <a:bodyPr/>
              <a:lstStyle/>
              <a:p>
                <a:r>
                  <a:rPr lang="zh-CN" altLang="en-US">
                    <a:noFill/>
                  </a:rPr>
                  <a:t> </a:t>
                </a:r>
              </a:p>
            </p:txBody>
          </p:sp>
        </mc:Fallback>
      </mc:AlternateContent>
      <p:sp>
        <p:nvSpPr>
          <p:cNvPr id="176134"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6135"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6136"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6137"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6138"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6139"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6140"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6141"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6142"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6143" name="Rectangle 13"/>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90576" name="Object 16"/>
              <p:cNvSpPr txBox="1">
                <a:spLocks noGrp="1"/>
              </p:cNvSpPr>
              <p:nvPr>
                <p:ph sz="half" idx="2"/>
              </p:nvPr>
            </p:nvSpPr>
            <p:spPr bwMode="auto">
              <a:xfrm>
                <a:off x="4644008" y="1406523"/>
                <a:ext cx="3744416" cy="1192215"/>
              </a:xfrm>
              <a:prstGeom prst="rect">
                <a:avLst/>
              </a:prstGeom>
              <a:noFill/>
              <a:ln>
                <a:noFill/>
              </a:ln>
              <a:effectLst/>
            </p:spPr>
            <p:txBody>
              <a:bodyPr>
                <a:normAutofit fontScale="85000" lnSpcReduction="10000"/>
              </a:bodyPr>
              <a:lstStyle/>
              <a:p>
                <a:pPr>
                  <a:buNone/>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m:t>
                          </m:r>
                        </m:sup>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𝑛</m:t>
                              </m:r>
                            </m:den>
                          </m:f>
                          <m:d>
                            <m:dPr>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e>
                                </m:mr>
                                <m:mr>
                                  <m:e>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e>
                                </m:mr>
                              </m:m>
                            </m:e>
                          </m:d>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𝑛</m:t>
                              </m:r>
                            </m:sup>
                          </m:sSup>
                        </m:e>
                      </m:nary>
                    </m:oMath>
                  </m:oMathPara>
                </a14:m>
                <a:endParaRPr lang="zh-CN" altLang="en-US" dirty="0"/>
              </a:p>
            </p:txBody>
          </p:sp>
        </mc:Choice>
        <mc:Fallback xmlns="">
          <p:sp>
            <p:nvSpPr>
              <p:cNvPr id="10690576" name="Object 16"/>
              <p:cNvSpPr txBox="1">
                <a:spLocks noGrp="1" noRot="1" noChangeAspect="1" noMove="1" noResize="1" noEditPoints="1" noAdjustHandles="1" noChangeArrowheads="1" noChangeShapeType="1" noTextEdit="1"/>
              </p:cNvSpPr>
              <p:nvPr>
                <p:ph sz="half" idx="2"/>
              </p:nvPr>
            </p:nvSpPr>
            <p:spPr bwMode="auto">
              <a:xfrm>
                <a:off x="4644008" y="1406523"/>
                <a:ext cx="3744416" cy="1192215"/>
              </a:xfrm>
              <a:prstGeom prst="rect">
                <a:avLst/>
              </a:prstGeom>
              <a:blipFill>
                <a:blip r:embed="rId3"/>
                <a:stretch>
                  <a:fillRect/>
                </a:stretch>
              </a:blipFill>
              <a:ln>
                <a:noFill/>
              </a:ln>
              <a:effectLst/>
            </p:spPr>
            <p:txBody>
              <a:bodyPr/>
              <a:lstStyle/>
              <a:p>
                <a:r>
                  <a:rPr lang="zh-CN" altLang="en-US">
                    <a:noFill/>
                  </a:rPr>
                  <a:t> </a:t>
                </a:r>
              </a:p>
            </p:txBody>
          </p:sp>
        </mc:Fallback>
      </mc:AlternateContent>
      <p:sp>
        <p:nvSpPr>
          <p:cNvPr id="176145" name="Rectangle 19"/>
          <p:cNvSpPr>
            <a:spLocks noChangeArrowheads="1"/>
          </p:cNvSpPr>
          <p:nvPr/>
        </p:nvSpPr>
        <p:spPr bwMode="auto">
          <a:xfrm>
            <a:off x="0" y="32004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90578" name="Object 18"/>
              <p:cNvSpPr txBox="1"/>
              <p:nvPr/>
            </p:nvSpPr>
            <p:spPr bwMode="auto">
              <a:xfrm>
                <a:off x="893763" y="2976437"/>
                <a:ext cx="5904954" cy="930276"/>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𝑛</m:t>
                          </m:r>
                        </m:den>
                      </m:f>
                      <m:d>
                        <m:dPr>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e>
                            </m:mr>
                            <m:mr>
                              <m:e>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e>
                            </m:mr>
                          </m:m>
                        </m:e>
                      </m:d>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=1,2,3...</m:t>
                      </m:r>
                    </m:oMath>
                  </m:oMathPara>
                </a14:m>
                <a:endParaRPr lang="zh-CN" altLang="en-US" dirty="0"/>
              </a:p>
            </p:txBody>
          </p:sp>
        </mc:Choice>
        <mc:Fallback xmlns="">
          <p:sp>
            <p:nvSpPr>
              <p:cNvPr id="10690578" name="Object 18"/>
              <p:cNvSpPr txBox="1">
                <a:spLocks noRot="1" noChangeAspect="1" noMove="1" noResize="1" noEditPoints="1" noAdjustHandles="1" noChangeArrowheads="1" noChangeShapeType="1" noTextEdit="1"/>
              </p:cNvSpPr>
              <p:nvPr/>
            </p:nvSpPr>
            <p:spPr bwMode="auto">
              <a:xfrm>
                <a:off x="893763" y="2976437"/>
                <a:ext cx="5904954" cy="930276"/>
              </a:xfrm>
              <a:prstGeom prst="rect">
                <a:avLst/>
              </a:prstGeom>
              <a:blipFill>
                <a:blip r:embed="rId4"/>
                <a:stretch>
                  <a:fillRect/>
                </a:stretch>
              </a:blipFill>
              <a:ln>
                <a:noFill/>
              </a:ln>
            </p:spPr>
            <p:txBody>
              <a:bodyPr/>
              <a:lstStyle/>
              <a:p>
                <a:r>
                  <a:rPr lang="zh-CN" altLang="en-US">
                    <a:noFill/>
                  </a:rPr>
                  <a:t> </a:t>
                </a:r>
              </a:p>
            </p:txBody>
          </p:sp>
        </mc:Fallback>
      </mc:AlternateContent>
      <p:sp>
        <p:nvSpPr>
          <p:cNvPr id="10690580" name="Text Box 20"/>
          <p:cNvSpPr txBox="1">
            <a:spLocks noChangeArrowheads="1"/>
          </p:cNvSpPr>
          <p:nvPr/>
        </p:nvSpPr>
        <p:spPr bwMode="auto">
          <a:xfrm>
            <a:off x="893763" y="4119814"/>
            <a:ext cx="6840537" cy="519112"/>
          </a:xfrm>
          <a:prstGeom prst="rect">
            <a:avLst/>
          </a:prstGeom>
          <a:noFill/>
          <a:ln>
            <a:noFill/>
          </a:ln>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spcBef>
                <a:spcPct val="50000"/>
              </a:spcBef>
            </a:pPr>
            <a:r>
              <a:rPr lang="zh-CN" altLang="en-US" sz="2800" b="1" dirty="0">
                <a:latin typeface="黑体" panose="02010609060101010101" pitchFamily="49" charset="-122"/>
                <a:ea typeface="黑体" panose="02010609060101010101" pitchFamily="49" charset="-122"/>
              </a:rPr>
              <a:t>例如将凸</a:t>
            </a:r>
            <a:r>
              <a:rPr lang="en-US" altLang="zh-CN" sz="2800" b="1" dirty="0">
                <a:latin typeface="黑体" panose="02010609060101010101" pitchFamily="49" charset="-122"/>
                <a:ea typeface="黑体" panose="02010609060101010101" pitchFamily="49" charset="-122"/>
              </a:rPr>
              <a:t>6</a:t>
            </a:r>
            <a:r>
              <a:rPr lang="zh-CN" altLang="en-US" sz="2800" b="1" dirty="0">
                <a:latin typeface="黑体" panose="02010609060101010101" pitchFamily="49" charset="-122"/>
                <a:ea typeface="黑体" panose="02010609060101010101" pitchFamily="49" charset="-122"/>
              </a:rPr>
              <a:t>边形划分为三角形的划分数为</a:t>
            </a:r>
            <a:r>
              <a:rPr lang="zh-CN" altLang="en-US" sz="2800" b="1" dirty="0"/>
              <a:t> </a:t>
            </a:r>
            <a:endParaRPr lang="zh-CN" altLang="en-US" dirty="0"/>
          </a:p>
        </p:txBody>
      </p:sp>
      <mc:AlternateContent xmlns:mc="http://schemas.openxmlformats.org/markup-compatibility/2006" xmlns:a14="http://schemas.microsoft.com/office/drawing/2010/main">
        <mc:Choice Requires="a14">
          <p:sp>
            <p:nvSpPr>
              <p:cNvPr id="10690581" name="Object 21"/>
              <p:cNvSpPr txBox="1"/>
              <p:nvPr/>
            </p:nvSpPr>
            <p:spPr bwMode="auto">
              <a:xfrm>
                <a:off x="1787066" y="4956970"/>
                <a:ext cx="5112667" cy="94138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5</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5</m:t>
                          </m:r>
                        </m:den>
                      </m:f>
                      <m:d>
                        <m:dPr>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2⋅5−2</m:t>
                                </m:r>
                              </m:e>
                            </m:mr>
                            <m:mr>
                              <m:e>
                                <m:r>
                                  <a:rPr lang="zh-CN" altLang="en-US" i="1">
                                    <a:solidFill>
                                      <a:srgbClr val="000000"/>
                                    </a:solidFill>
                                    <a:latin typeface="Cambria Math" panose="02040503050406030204" pitchFamily="18" charset="0"/>
                                  </a:rPr>
                                  <m:t>5−1</m:t>
                                </m:r>
                              </m:e>
                            </m:mr>
                          </m:m>
                        </m:e>
                      </m:d>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5</m:t>
                          </m:r>
                        </m:den>
                      </m:f>
                      <m:d>
                        <m:dPr>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8</m:t>
                                </m:r>
                              </m:e>
                            </m:mr>
                            <m:mr>
                              <m:e>
                                <m:r>
                                  <a:rPr lang="zh-CN" altLang="en-US" i="1">
                                    <a:solidFill>
                                      <a:srgbClr val="000000"/>
                                    </a:solidFill>
                                    <a:latin typeface="Cambria Math" panose="02040503050406030204" pitchFamily="18" charset="0"/>
                                  </a:rPr>
                                  <m:t>4</m:t>
                                </m:r>
                              </m:e>
                            </m:mr>
                          </m:m>
                        </m:e>
                      </m:d>
                      <m:r>
                        <a:rPr lang="zh-CN" altLang="en-US" i="1">
                          <a:solidFill>
                            <a:srgbClr val="000000"/>
                          </a:solidFill>
                          <a:latin typeface="Cambria Math" panose="02040503050406030204" pitchFamily="18" charset="0"/>
                        </a:rPr>
                        <m:t>=14</m:t>
                      </m:r>
                    </m:oMath>
                  </m:oMathPara>
                </a14:m>
                <a:endParaRPr lang="zh-CN" altLang="en-US" dirty="0"/>
              </a:p>
            </p:txBody>
          </p:sp>
        </mc:Choice>
        <mc:Fallback xmlns="">
          <p:sp>
            <p:nvSpPr>
              <p:cNvPr id="10690581" name="Object 21"/>
              <p:cNvSpPr txBox="1">
                <a:spLocks noRot="1" noChangeAspect="1" noMove="1" noResize="1" noEditPoints="1" noAdjustHandles="1" noChangeArrowheads="1" noChangeShapeType="1" noTextEdit="1"/>
              </p:cNvSpPr>
              <p:nvPr/>
            </p:nvSpPr>
            <p:spPr bwMode="auto">
              <a:xfrm>
                <a:off x="1787066" y="4956970"/>
                <a:ext cx="5112667" cy="941387"/>
              </a:xfrm>
              <a:prstGeom prst="rect">
                <a:avLst/>
              </a:prstGeom>
              <a:blipFill>
                <a:blip r:embed="rId5"/>
                <a:stretch>
                  <a:fillRect/>
                </a:stretch>
              </a:blipFill>
              <a:ln>
                <a:noFill/>
              </a:ln>
            </p:spPr>
            <p:txBody>
              <a:bodyPr/>
              <a:lstStyle/>
              <a:p>
                <a:r>
                  <a:rPr lang="zh-CN" altLang="en-US">
                    <a:noFill/>
                  </a:rPr>
                  <a:t> </a:t>
                </a:r>
              </a:p>
            </p:txBody>
          </p:sp>
        </mc:Fallback>
      </mc:AlternateContent>
      <p:sp>
        <p:nvSpPr>
          <p:cNvPr id="2" name="文本框 1"/>
          <p:cNvSpPr txBox="1"/>
          <p:nvPr/>
        </p:nvSpPr>
        <p:spPr>
          <a:xfrm>
            <a:off x="3900488" y="3632410"/>
            <a:ext cx="3262432" cy="400110"/>
          </a:xfrm>
          <a:prstGeom prst="rect">
            <a:avLst/>
          </a:prstGeom>
          <a:noFill/>
        </p:spPr>
        <p:txBody>
          <a:bodyPr wrap="none" rtlCol="0">
            <a:spAutoFit/>
          </a:bodyPr>
          <a:lstStyle/>
          <a:p>
            <a:r>
              <a:rPr lang="zh-CN" altLang="en-US" sz="2000" dirty="0" smtClean="0">
                <a:latin typeface="+mn-ea"/>
                <a:ea typeface="+mn-ea"/>
              </a:rPr>
              <a:t>这是第 </a:t>
            </a:r>
            <a:r>
              <a:rPr lang="en-US" altLang="zh-CN" sz="2000" dirty="0" smtClean="0">
                <a:latin typeface="+mn-ea"/>
                <a:ea typeface="+mn-ea"/>
              </a:rPr>
              <a:t>n-1 </a:t>
            </a:r>
            <a:r>
              <a:rPr lang="zh-CN" altLang="en-US" sz="2000" dirty="0" smtClean="0">
                <a:latin typeface="+mn-ea"/>
                <a:ea typeface="+mn-ea"/>
              </a:rPr>
              <a:t>个</a:t>
            </a:r>
            <a:r>
              <a:rPr lang="en-US" altLang="zh-CN" sz="2000" dirty="0" smtClean="0">
                <a:latin typeface="+mn-ea"/>
                <a:ea typeface="+mn-ea"/>
              </a:rPr>
              <a:t>Catalan</a:t>
            </a:r>
            <a:r>
              <a:rPr lang="zh-CN" altLang="en-US" sz="2000" dirty="0" smtClean="0">
                <a:latin typeface="+mn-ea"/>
                <a:ea typeface="+mn-ea"/>
              </a:rPr>
              <a:t>数。</a:t>
            </a:r>
            <a:endParaRPr lang="zh-CN" altLang="en-US" sz="2000" dirty="0">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905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9058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 </a:t>
            </a:r>
            <a:r>
              <a:rPr lang="zh-CN" altLang="en-US" dirty="0"/>
              <a:t>母函数的引入</a:t>
            </a:r>
          </a:p>
        </p:txBody>
      </p:sp>
      <p:sp>
        <p:nvSpPr>
          <p:cNvPr id="3" name="内容占位符 2"/>
          <p:cNvSpPr>
            <a:spLocks noGrp="1"/>
          </p:cNvSpPr>
          <p:nvPr>
            <p:ph idx="1"/>
          </p:nvPr>
        </p:nvSpPr>
        <p:spPr>
          <a:xfrm>
            <a:off x="251520" y="1268760"/>
            <a:ext cx="8784976" cy="5055840"/>
          </a:xfrm>
        </p:spPr>
        <p:txBody>
          <a:bodyPr/>
          <a:lstStyle/>
          <a:p>
            <a:r>
              <a:rPr lang="zh-CN" altLang="en-US" dirty="0"/>
              <a:t>生成函数即母函数，是组合数学中尤其是计数方面的一个重要理论和工具。</a:t>
            </a:r>
            <a:endParaRPr lang="en-US" altLang="zh-CN" dirty="0"/>
          </a:p>
          <a:p>
            <a:r>
              <a:rPr lang="zh-CN" altLang="en-US" dirty="0"/>
              <a:t>生成函数有普通型生成函数和指数型生成函数两种，其中普通型用的比较多。形式上说，普通型生成函数用于解决多重集的</a:t>
            </a:r>
            <a:r>
              <a:rPr lang="zh-CN" altLang="en-US" dirty="0">
                <a:solidFill>
                  <a:srgbClr val="FF0000"/>
                </a:solidFill>
              </a:rPr>
              <a:t>组合问题</a:t>
            </a:r>
            <a:r>
              <a:rPr lang="zh-CN" altLang="en-US" dirty="0"/>
              <a:t>，而指数型母函数用于解决多重集的</a:t>
            </a:r>
            <a:r>
              <a:rPr lang="zh-CN" altLang="en-US" dirty="0">
                <a:solidFill>
                  <a:srgbClr val="FF0000"/>
                </a:solidFill>
              </a:rPr>
              <a:t>排列问题</a:t>
            </a:r>
            <a:r>
              <a:rPr lang="zh-CN" altLang="en-US" dirty="0"/>
              <a:t>。母函数还可以解决递归数列的通项问题。</a:t>
            </a:r>
            <a:endParaRPr lang="en-US" altLang="zh-CN" dirty="0"/>
          </a:p>
          <a:p>
            <a:r>
              <a:rPr lang="zh-CN" altLang="en-US" dirty="0"/>
              <a:t>母函数的应用</a:t>
            </a:r>
            <a:r>
              <a:rPr lang="en-US" altLang="zh-CN" dirty="0"/>
              <a:t>:</a:t>
            </a:r>
            <a:r>
              <a:rPr lang="zh-CN" altLang="en-US" dirty="0"/>
              <a:t>研究未知（通项）数列规律</a:t>
            </a:r>
            <a:endParaRPr lang="en-US" altLang="zh-CN" dirty="0"/>
          </a:p>
          <a:p>
            <a:pPr marL="0" indent="0">
              <a:buNone/>
            </a:pPr>
            <a:r>
              <a:rPr lang="en-US" altLang="zh-CN" dirty="0"/>
              <a:t>  </a:t>
            </a:r>
            <a:r>
              <a:rPr lang="zh-CN" altLang="en-US" dirty="0"/>
              <a:t>（例如使用母函数解决斐波那契数列的通项公式） ，用这种方法在给出递推式的情况下求出数列的通项</a:t>
            </a:r>
          </a:p>
        </p:txBody>
      </p:sp>
      <p:sp>
        <p:nvSpPr>
          <p:cNvPr id="4" name="日期占位符 3"/>
          <p:cNvSpPr>
            <a:spLocks noGrp="1"/>
          </p:cNvSpPr>
          <p:nvPr>
            <p:ph type="dt" sz="half" idx="4294967295"/>
          </p:nvPr>
        </p:nvSpPr>
        <p:spPr>
          <a:xfrm>
            <a:off x="914400" y="6324600"/>
            <a:ext cx="1905000" cy="457200"/>
          </a:xfrm>
          <a:prstGeom prst="rect">
            <a:avLst/>
          </a:prstGeom>
        </p:spPr>
        <p:txBody>
          <a:bodyPr/>
          <a:lstStyle/>
          <a:p>
            <a:pPr>
              <a:defRPr/>
            </a:pPr>
            <a:fld id="{E9C26F25-29E0-44E4-9D5C-D01F5936C2D0}" type="datetime1">
              <a:rPr lang="zh-CN" altLang="en-US" smtClean="0"/>
              <a:pPr>
                <a:defRPr/>
              </a:pPr>
              <a:t>2021/4/16</a:t>
            </a:fld>
            <a:endParaRPr lang="en-US" altLang="zh-CN"/>
          </a:p>
        </p:txBody>
      </p:sp>
      <p:sp>
        <p:nvSpPr>
          <p:cNvPr id="5" name="灯片编号占位符 4"/>
          <p:cNvSpPr>
            <a:spLocks noGrp="1"/>
          </p:cNvSpPr>
          <p:nvPr>
            <p:ph type="sldNum" sz="quarter" idx="12"/>
          </p:nvPr>
        </p:nvSpPr>
        <p:spPr/>
        <p:txBody>
          <a:bodyPr/>
          <a:lstStyle/>
          <a:p>
            <a:pPr>
              <a:defRPr/>
            </a:pPr>
            <a:fld id="{17B5AA2A-1ED9-4E60-AA45-DA5ECEDE97FC}" type="slidenum">
              <a:rPr lang="en-US" altLang="zh-CN" smtClean="0"/>
              <a:pPr>
                <a:defRPr/>
              </a:pPr>
              <a:t>2</a:t>
            </a:fld>
            <a:endParaRPr lang="en-US" altLang="zh-CN"/>
          </a:p>
        </p:txBody>
      </p:sp>
    </p:spTree>
    <p:extLst>
      <p:ext uri="{BB962C8B-B14F-4D97-AF65-F5344CB8AC3E}">
        <p14:creationId xmlns:p14="http://schemas.microsoft.com/office/powerpoint/2010/main" val="36649249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日期占位符 4"/>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8EB74832-78CA-4D4E-87C5-3D8F084F1EC7}"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21507" name="灯片编号占位符 6"/>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AE226926-DACC-4977-97E6-804044C5886E}" type="slidenum">
              <a:rPr kumimoji="0" lang="en-US" altLang="zh-CN" sz="1400">
                <a:ea typeface="宋体" panose="02010600030101010101" pitchFamily="2" charset="-122"/>
              </a:rPr>
              <a:pPr/>
              <a:t>20</a:t>
            </a:fld>
            <a:endParaRPr kumimoji="0" lang="en-US" altLang="zh-CN" sz="1400">
              <a:ea typeface="宋体" panose="02010600030101010101" pitchFamily="2" charset="-122"/>
            </a:endParaRPr>
          </a:p>
        </p:txBody>
      </p:sp>
      <p:sp>
        <p:nvSpPr>
          <p:cNvPr id="21508" name="Rectangle 2"/>
          <p:cNvSpPr>
            <a:spLocks noGrp="1" noChangeArrowheads="1"/>
          </p:cNvSpPr>
          <p:nvPr>
            <p:ph type="title"/>
          </p:nvPr>
        </p:nvSpPr>
        <p:spPr/>
        <p:txBody>
          <a:bodyPr/>
          <a:lstStyle/>
          <a:p>
            <a:pPr eaLnBrk="1" hangingPunct="1"/>
            <a:r>
              <a:rPr lang="en-US" altLang="zh-CN"/>
              <a:t>2.1 </a:t>
            </a:r>
            <a:r>
              <a:rPr lang="zh-CN" altLang="en-US"/>
              <a:t>母函数的引入</a:t>
            </a:r>
          </a:p>
        </p:txBody>
      </p:sp>
      <p:sp>
        <p:nvSpPr>
          <p:cNvPr id="10743811" name="Rectangle 3"/>
          <p:cNvSpPr>
            <a:spLocks noGrp="1" noChangeArrowheads="1"/>
          </p:cNvSpPr>
          <p:nvPr>
            <p:ph type="body" sz="half" idx="1"/>
          </p:nvPr>
        </p:nvSpPr>
        <p:spPr>
          <a:xfrm>
            <a:off x="395288" y="1268413"/>
            <a:ext cx="7921625" cy="4897437"/>
          </a:xfrm>
        </p:spPr>
        <p:txBody>
          <a:bodyPr/>
          <a:lstStyle/>
          <a:p>
            <a:pPr eaLnBrk="1" hangingPunct="1">
              <a:lnSpc>
                <a:spcPct val="120000"/>
              </a:lnSpc>
              <a:spcBef>
                <a:spcPct val="40000"/>
              </a:spcBef>
            </a:pPr>
            <a:r>
              <a:rPr lang="zh-CN" altLang="en-US" dirty="0">
                <a:latin typeface="黑体" panose="02010609060101010101" pitchFamily="49" charset="-122"/>
              </a:rPr>
              <a:t>定理</a:t>
            </a:r>
            <a:r>
              <a:rPr lang="en-US" altLang="zh-CN" dirty="0">
                <a:latin typeface="黑体" panose="02010609060101010101" pitchFamily="49" charset="-122"/>
              </a:rPr>
              <a:t>1.2 </a:t>
            </a:r>
            <a:r>
              <a:rPr lang="zh-CN" altLang="en-US" dirty="0">
                <a:latin typeface="黑体" panose="02010609060101010101" pitchFamily="49" charset="-122"/>
              </a:rPr>
              <a:t>在</a:t>
            </a:r>
            <a:r>
              <a:rPr lang="en-US" altLang="zh-CN" dirty="0">
                <a:latin typeface="黑体" panose="02010609060101010101" pitchFamily="49" charset="-122"/>
              </a:rPr>
              <a:t>n</a:t>
            </a:r>
            <a:r>
              <a:rPr lang="zh-CN" altLang="en-US" dirty="0">
                <a:latin typeface="黑体" panose="02010609060101010101" pitchFamily="49" charset="-122"/>
              </a:rPr>
              <a:t>个不同的元素中取</a:t>
            </a:r>
            <a:r>
              <a:rPr lang="en-US" altLang="zh-CN" dirty="0">
                <a:latin typeface="黑体" panose="02010609060101010101" pitchFamily="49" charset="-122"/>
              </a:rPr>
              <a:t>r</a:t>
            </a:r>
            <a:r>
              <a:rPr lang="zh-CN" altLang="en-US" dirty="0">
                <a:latin typeface="黑体" panose="02010609060101010101" pitchFamily="49" charset="-122"/>
              </a:rPr>
              <a:t>个进行组合，若允许重复，则组合数为</a:t>
            </a:r>
            <a:r>
              <a:rPr lang="zh-CN" altLang="en-US" sz="2400" dirty="0"/>
              <a:t>                           。 </a:t>
            </a:r>
          </a:p>
          <a:p>
            <a:pPr eaLnBrk="1" hangingPunct="1">
              <a:lnSpc>
                <a:spcPct val="120000"/>
              </a:lnSpc>
              <a:spcBef>
                <a:spcPct val="40000"/>
              </a:spcBef>
            </a:pPr>
            <a:r>
              <a:rPr lang="zh-CN" altLang="en-US" dirty="0">
                <a:latin typeface="黑体" panose="02010609060101010101" pitchFamily="49" charset="-122"/>
              </a:rPr>
              <a:t>证 所求组合数的母函数为</a:t>
            </a:r>
          </a:p>
          <a:p>
            <a:pPr eaLnBrk="1" hangingPunct="1"/>
            <a:endParaRPr lang="en-US" altLang="zh-CN" dirty="0">
              <a:latin typeface="黑体" panose="02010609060101010101" pitchFamily="49" charset="-122"/>
            </a:endParaRPr>
          </a:p>
        </p:txBody>
      </p:sp>
      <mc:AlternateContent xmlns:mc="http://schemas.openxmlformats.org/markup-compatibility/2006" xmlns:a14="http://schemas.microsoft.com/office/drawing/2010/main">
        <mc:Choice Requires="a14">
          <p:sp>
            <p:nvSpPr>
              <p:cNvPr id="10743812" name="Object 4"/>
              <p:cNvSpPr txBox="1">
                <a:spLocks noGrp="1"/>
              </p:cNvSpPr>
              <p:nvPr>
                <p:ph sz="half" idx="2"/>
              </p:nvPr>
            </p:nvSpPr>
            <p:spPr bwMode="auto">
              <a:xfrm>
                <a:off x="4859338" y="1949449"/>
                <a:ext cx="2304950" cy="615441"/>
              </a:xfrm>
              <a:prstGeom prst="rect">
                <a:avLst/>
              </a:prstGeom>
              <a:noFill/>
              <a:ln>
                <a:noFill/>
              </a:ln>
              <a:effectLst/>
            </p:spPr>
            <p:txBody>
              <a:bodyPr>
                <a:normAutofit fontScale="92500"/>
              </a:bodyPr>
              <a:lstStyle/>
              <a:p>
                <a:pPr>
                  <a:buNone/>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743812" name="Object 4"/>
              <p:cNvSpPr txBox="1">
                <a:spLocks noRot="1" noChangeAspect="1" noMove="1" noResize="1" noEditPoints="1" noAdjustHandles="1" noChangeArrowheads="1" noChangeShapeType="1" noTextEdit="1"/>
              </p:cNvSpPr>
              <p:nvPr>
                <p:ph sz="half" idx="2"/>
              </p:nvPr>
            </p:nvSpPr>
            <p:spPr bwMode="auto">
              <a:xfrm>
                <a:off x="4859338" y="1949449"/>
                <a:ext cx="2304950" cy="615441"/>
              </a:xfrm>
              <a:prstGeom prst="rect">
                <a:avLst/>
              </a:prstGeom>
              <a:blipFill>
                <a:blip r:embed="rId2"/>
                <a:stretch>
                  <a:fillRect/>
                </a:stretch>
              </a:blipFill>
              <a:ln>
                <a:noFill/>
              </a:ln>
              <a:effectLst/>
            </p:spPr>
            <p:txBody>
              <a:bodyPr/>
              <a:lstStyle/>
              <a:p>
                <a:r>
                  <a:rPr lang="zh-CN" altLang="en-US">
                    <a:noFill/>
                  </a:rPr>
                  <a:t> </a:t>
                </a:r>
              </a:p>
            </p:txBody>
          </p:sp>
        </mc:Fallback>
      </mc:AlternateContent>
      <p:sp>
        <p:nvSpPr>
          <p:cNvPr id="21511" name="Rectangle 7"/>
          <p:cNvSpPr>
            <a:spLocks noChangeArrowheads="1"/>
          </p:cNvSpPr>
          <p:nvPr/>
        </p:nvSpPr>
        <p:spPr bwMode="auto">
          <a:xfrm>
            <a:off x="0" y="31892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743814" name="Object 6"/>
              <p:cNvSpPr txBox="1"/>
              <p:nvPr/>
            </p:nvSpPr>
            <p:spPr bwMode="auto">
              <a:xfrm>
                <a:off x="1133475" y="3213100"/>
                <a:ext cx="5238725" cy="561976"/>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𝑟</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sup>
                      </m:sSup>
                    </m:oMath>
                  </m:oMathPara>
                </a14:m>
                <a:endParaRPr lang="zh-CN" altLang="en-US" dirty="0"/>
              </a:p>
            </p:txBody>
          </p:sp>
        </mc:Choice>
        <mc:Fallback xmlns="">
          <p:sp>
            <p:nvSpPr>
              <p:cNvPr id="10743814" name="Object 6"/>
              <p:cNvSpPr txBox="1">
                <a:spLocks noRot="1" noChangeAspect="1" noMove="1" noResize="1" noEditPoints="1" noAdjustHandles="1" noChangeArrowheads="1" noChangeShapeType="1" noTextEdit="1"/>
              </p:cNvSpPr>
              <p:nvPr/>
            </p:nvSpPr>
            <p:spPr bwMode="auto">
              <a:xfrm>
                <a:off x="1133475" y="3213100"/>
                <a:ext cx="5238725" cy="561976"/>
              </a:xfrm>
              <a:prstGeom prst="rect">
                <a:avLst/>
              </a:prstGeom>
              <a:blipFill>
                <a:blip r:embed="rId3"/>
                <a:stretch>
                  <a:fillRect l="-1048"/>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43816" name="Object 8"/>
              <p:cNvSpPr txBox="1"/>
              <p:nvPr/>
            </p:nvSpPr>
            <p:spPr bwMode="auto">
              <a:xfrm>
                <a:off x="900113" y="3933825"/>
                <a:ext cx="1799679" cy="895350"/>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d>
                            <m:dPr>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den>
                              </m:f>
                            </m:e>
                          </m:d>
                        </m:e>
                        <m:sup>
                          <m:r>
                            <a:rPr lang="zh-CN" altLang="en-US" i="1">
                              <a:solidFill>
                                <a:srgbClr val="000000"/>
                              </a:solidFill>
                              <a:latin typeface="Cambria Math" panose="02040503050406030204" pitchFamily="18" charset="0"/>
                            </a:rPr>
                            <m:t>𝑛</m:t>
                          </m:r>
                        </m:sup>
                      </m:sSup>
                    </m:oMath>
                  </m:oMathPara>
                </a14:m>
                <a:endParaRPr lang="zh-CN" altLang="en-US" dirty="0"/>
              </a:p>
            </p:txBody>
          </p:sp>
        </mc:Choice>
        <mc:Fallback xmlns="">
          <p:sp>
            <p:nvSpPr>
              <p:cNvPr id="10743816" name="Object 8"/>
              <p:cNvSpPr txBox="1">
                <a:spLocks noRot="1" noChangeAspect="1" noMove="1" noResize="1" noEditPoints="1" noAdjustHandles="1" noChangeArrowheads="1" noChangeShapeType="1" noTextEdit="1"/>
              </p:cNvSpPr>
              <p:nvPr/>
            </p:nvSpPr>
            <p:spPr bwMode="auto">
              <a:xfrm>
                <a:off x="900113" y="3933825"/>
                <a:ext cx="1799679" cy="895350"/>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43817" name="Object 9"/>
              <p:cNvSpPr txBox="1"/>
              <p:nvPr/>
            </p:nvSpPr>
            <p:spPr bwMode="auto">
              <a:xfrm>
                <a:off x="4356100" y="3894649"/>
                <a:ext cx="3887787" cy="126254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𝑛</m:t>
                          </m:r>
                        </m:sup>
                        <m:e>
                          <m:d>
                            <m:dPr>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−1</m:t>
                                    </m:r>
                                  </m:e>
                                </m:mr>
                                <m:mr>
                                  <m:e>
                                    <m:r>
                                      <a:rPr lang="zh-CN" altLang="en-US" i="1">
                                        <a:solidFill>
                                          <a:srgbClr val="000000"/>
                                        </a:solidFill>
                                        <a:latin typeface="Cambria Math" panose="02040503050406030204" pitchFamily="18" charset="0"/>
                                      </a:rPr>
                                      <m:t>𝑟</m:t>
                                    </m:r>
                                  </m:e>
                                </m:mr>
                              </m:m>
                            </m:e>
                          </m:d>
                        </m:e>
                      </m:nary>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𝑟</m:t>
                          </m:r>
                        </m:sup>
                      </m:sSup>
                    </m:oMath>
                  </m:oMathPara>
                </a14:m>
                <a:endParaRPr lang="zh-CN" altLang="en-US" dirty="0"/>
              </a:p>
            </p:txBody>
          </p:sp>
        </mc:Choice>
        <mc:Fallback xmlns="">
          <p:sp>
            <p:nvSpPr>
              <p:cNvPr id="10743817" name="Object 9"/>
              <p:cNvSpPr txBox="1">
                <a:spLocks noRot="1" noChangeAspect="1" noMove="1" noResize="1" noEditPoints="1" noAdjustHandles="1" noChangeArrowheads="1" noChangeShapeType="1" noTextEdit="1"/>
              </p:cNvSpPr>
              <p:nvPr/>
            </p:nvSpPr>
            <p:spPr bwMode="auto">
              <a:xfrm>
                <a:off x="4356100" y="3894649"/>
                <a:ext cx="3887787" cy="1262540"/>
              </a:xfrm>
              <a:prstGeom prst="rect">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43819" name="Object 11"/>
              <p:cNvSpPr txBox="1"/>
              <p:nvPr/>
            </p:nvSpPr>
            <p:spPr bwMode="auto">
              <a:xfrm>
                <a:off x="2484438" y="4221162"/>
                <a:ext cx="1871662" cy="73342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sup>
                      </m:sSup>
                    </m:oMath>
                  </m:oMathPara>
                </a14:m>
                <a:endParaRPr lang="zh-CN" altLang="en-US" dirty="0"/>
              </a:p>
            </p:txBody>
          </p:sp>
        </mc:Choice>
        <mc:Fallback xmlns="">
          <p:sp>
            <p:nvSpPr>
              <p:cNvPr id="10743819" name="Object 11"/>
              <p:cNvSpPr txBox="1">
                <a:spLocks noRot="1" noChangeAspect="1" noMove="1" noResize="1" noEditPoints="1" noAdjustHandles="1" noChangeArrowheads="1" noChangeShapeType="1" noTextEdit="1"/>
              </p:cNvSpPr>
              <p:nvPr/>
            </p:nvSpPr>
            <p:spPr bwMode="auto">
              <a:xfrm>
                <a:off x="2484438" y="4221162"/>
                <a:ext cx="1871662" cy="733425"/>
              </a:xfrm>
              <a:prstGeom prst="rect">
                <a:avLst/>
              </a:prstGeom>
              <a:blipFill>
                <a:blip r:embed="rId6"/>
                <a:stretch>
                  <a:fillRect/>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7438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7154"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F6CB784D-5E1D-43E1-A15F-867976D5B625}"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77155"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D821E4A9-5596-4D41-8503-031DCB295771}" type="slidenum">
              <a:rPr kumimoji="0" lang="en-US" altLang="zh-CN" sz="1400">
                <a:ea typeface="宋体" panose="02010600030101010101" pitchFamily="2" charset="-122"/>
              </a:rPr>
              <a:pPr/>
              <a:t>200</a:t>
            </a:fld>
            <a:endParaRPr kumimoji="0" lang="en-US" altLang="zh-CN" sz="1400">
              <a:ea typeface="宋体" panose="02010600030101010101" pitchFamily="2" charset="-122"/>
            </a:endParaRPr>
          </a:p>
        </p:txBody>
      </p:sp>
      <p:sp>
        <p:nvSpPr>
          <p:cNvPr id="10691586" name="Rectangle 2"/>
          <p:cNvSpPr>
            <a:spLocks noGrp="1" noChangeArrowheads="1"/>
          </p:cNvSpPr>
          <p:nvPr>
            <p:ph type="body" idx="1"/>
          </p:nvPr>
        </p:nvSpPr>
        <p:spPr>
          <a:xfrm>
            <a:off x="268288" y="1341438"/>
            <a:ext cx="8421687" cy="4830762"/>
          </a:xfrm>
        </p:spPr>
        <p:txBody>
          <a:bodyPr/>
          <a:lstStyle/>
          <a:p>
            <a:pPr marL="571500" indent="-571500" algn="just" eaLnBrk="1" hangingPunct="1">
              <a:lnSpc>
                <a:spcPct val="120000"/>
              </a:lnSpc>
              <a:buSzTx/>
              <a:buFont typeface="Wingdings" panose="05000000000000000000" pitchFamily="2" charset="2"/>
              <a:buChar char="§"/>
            </a:pPr>
            <a:r>
              <a:rPr lang="zh-CN" altLang="en-US" dirty="0"/>
              <a:t>例</a:t>
            </a:r>
            <a:r>
              <a:rPr lang="en-US" altLang="zh-CN" dirty="0">
                <a:latin typeface="Times New Roman" panose="02020603050405020304" pitchFamily="18" charset="0"/>
              </a:rPr>
              <a:t>2.70</a:t>
            </a:r>
            <a:r>
              <a:rPr lang="en-US" altLang="zh-CN" dirty="0"/>
              <a:t> </a:t>
            </a:r>
            <a:r>
              <a:rPr lang="zh-CN" altLang="en-US" dirty="0"/>
              <a:t>设                为</a:t>
            </a:r>
            <a:r>
              <a:rPr lang="en-US" altLang="zh-CN" dirty="0">
                <a:latin typeface="Times New Roman" panose="02020603050405020304" pitchFamily="18" charset="0"/>
              </a:rPr>
              <a:t>n</a:t>
            </a:r>
            <a:r>
              <a:rPr lang="zh-CN" altLang="en-US" dirty="0"/>
              <a:t>个数的乘积，问有几种不同的</a:t>
            </a:r>
            <a:r>
              <a:rPr lang="zh-CN" altLang="en-US" u="sng" dirty="0"/>
              <a:t>乘法方案</a:t>
            </a:r>
            <a:r>
              <a:rPr lang="zh-CN" altLang="en-US" dirty="0"/>
              <a:t>？</a:t>
            </a:r>
          </a:p>
          <a:p>
            <a:pPr marL="571500" indent="-571500" algn="just" eaLnBrk="1" hangingPunct="1">
              <a:lnSpc>
                <a:spcPct val="120000"/>
              </a:lnSpc>
              <a:buSzTx/>
              <a:buFont typeface="Wingdings" panose="05000000000000000000" pitchFamily="2" charset="2"/>
              <a:buNone/>
            </a:pPr>
            <a:r>
              <a:rPr lang="zh-CN" altLang="en-US" dirty="0"/>
              <a:t>     解 设     为所求的方案数，那么有</a:t>
            </a:r>
          </a:p>
          <a:p>
            <a:pPr marL="571500" indent="-571500" algn="just" eaLnBrk="1" hangingPunct="1">
              <a:lnSpc>
                <a:spcPct val="120000"/>
              </a:lnSpc>
              <a:buSzTx/>
              <a:buFont typeface="Wingdings" panose="05000000000000000000" pitchFamily="2" charset="2"/>
              <a:buNone/>
            </a:pPr>
            <a:r>
              <a:rPr lang="zh-CN" altLang="en-US" dirty="0"/>
              <a:t> </a:t>
            </a:r>
          </a:p>
        </p:txBody>
      </p:sp>
      <p:sp>
        <p:nvSpPr>
          <p:cNvPr id="177157" name="Rectangle 3"/>
          <p:cNvSpPr>
            <a:spLocks noGrp="1" noChangeArrowheads="1"/>
          </p:cNvSpPr>
          <p:nvPr>
            <p:ph type="title"/>
          </p:nvPr>
        </p:nvSpPr>
        <p:spPr>
          <a:xfrm>
            <a:off x="1295401" y="152400"/>
            <a:ext cx="2484512" cy="882650"/>
          </a:xfrm>
          <a:noFill/>
        </p:spPr>
        <p:txBody>
          <a:bodyPr/>
          <a:lstStyle/>
          <a:p>
            <a:pPr eaLnBrk="1" hangingPunct="1"/>
            <a:r>
              <a:rPr lang="en-US" altLang="zh-CN" dirty="0">
                <a:latin typeface="Times New Roman" panose="02020603050405020304" pitchFamily="18" charset="0"/>
              </a:rPr>
              <a:t>Catalan</a:t>
            </a:r>
            <a:r>
              <a:rPr lang="zh-CN" altLang="en-US" dirty="0"/>
              <a:t>数</a:t>
            </a:r>
          </a:p>
        </p:txBody>
      </p:sp>
      <p:sp>
        <p:nvSpPr>
          <p:cNvPr id="177158"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7159"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7160"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7161"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7162"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7163"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7164"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7165"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7166"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7167" name="Rectangle 13"/>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7168" name="Rectangle 15"/>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91598" name="Object 14"/>
              <p:cNvSpPr txBox="1"/>
              <p:nvPr/>
            </p:nvSpPr>
            <p:spPr bwMode="auto">
              <a:xfrm>
                <a:off x="1719263" y="2451100"/>
                <a:ext cx="441325" cy="50482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𝑛</m:t>
                          </m:r>
                        </m:sub>
                      </m:sSub>
                    </m:oMath>
                  </m:oMathPara>
                </a14:m>
                <a:endParaRPr lang="zh-CN" altLang="en-US"/>
              </a:p>
            </p:txBody>
          </p:sp>
        </mc:Choice>
        <mc:Fallback xmlns="">
          <p:sp>
            <p:nvSpPr>
              <p:cNvPr id="10691598" name="Object 14"/>
              <p:cNvSpPr txBox="1">
                <a:spLocks noRot="1" noChangeAspect="1" noMove="1" noResize="1" noEditPoints="1" noAdjustHandles="1" noChangeArrowheads="1" noChangeShapeType="1" noTextEdit="1"/>
              </p:cNvSpPr>
              <p:nvPr/>
            </p:nvSpPr>
            <p:spPr bwMode="auto">
              <a:xfrm>
                <a:off x="1719263" y="2451100"/>
                <a:ext cx="441325" cy="504825"/>
              </a:xfrm>
              <a:prstGeom prst="rect">
                <a:avLst/>
              </a:prstGeom>
              <a:blipFill>
                <a:blip r:embed="rId2"/>
                <a:stretch>
                  <a:fillRect l="-4167" r="-4167" b="-3614"/>
                </a:stretch>
              </a:blipFill>
              <a:ln>
                <a:noFill/>
              </a:ln>
            </p:spPr>
            <p:txBody>
              <a:bodyPr/>
              <a:lstStyle/>
              <a:p>
                <a:r>
                  <a:rPr lang="zh-CN" altLang="en-US">
                    <a:noFill/>
                  </a:rPr>
                  <a:t> </a:t>
                </a:r>
              </a:p>
            </p:txBody>
          </p:sp>
        </mc:Fallback>
      </mc:AlternateContent>
      <p:sp>
        <p:nvSpPr>
          <p:cNvPr id="177170" name="Rectangle 17"/>
          <p:cNvSpPr>
            <a:spLocks noChangeArrowheads="1"/>
          </p:cNvSpPr>
          <p:nvPr/>
        </p:nvSpPr>
        <p:spPr bwMode="auto">
          <a:xfrm>
            <a:off x="0"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91600" name="Object 16"/>
              <p:cNvSpPr txBox="1"/>
              <p:nvPr/>
            </p:nvSpPr>
            <p:spPr bwMode="auto">
              <a:xfrm>
                <a:off x="1547813" y="3141663"/>
                <a:ext cx="6696595" cy="124778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2</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1</m:t>
                                    </m:r>
                                  </m:sub>
                                </m:sSub>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=1</m:t>
                                </m:r>
                              </m:e>
                            </m:mr>
                          </m:m>
                        </m:e>
                      </m:d>
                    </m:oMath>
                  </m:oMathPara>
                </a14:m>
                <a:endParaRPr lang="zh-CN" altLang="en-US" dirty="0"/>
              </a:p>
            </p:txBody>
          </p:sp>
        </mc:Choice>
        <mc:Fallback xmlns="">
          <p:sp>
            <p:nvSpPr>
              <p:cNvPr id="10691600" name="Object 16"/>
              <p:cNvSpPr txBox="1">
                <a:spLocks noRot="1" noChangeAspect="1" noMove="1" noResize="1" noEditPoints="1" noAdjustHandles="1" noChangeArrowheads="1" noChangeShapeType="1" noTextEdit="1"/>
              </p:cNvSpPr>
              <p:nvPr/>
            </p:nvSpPr>
            <p:spPr bwMode="auto">
              <a:xfrm>
                <a:off x="1547813" y="3141663"/>
                <a:ext cx="6696595" cy="1247783"/>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91602" name="Object 18"/>
              <p:cNvSpPr txBox="1"/>
              <p:nvPr/>
            </p:nvSpPr>
            <p:spPr bwMode="auto">
              <a:xfrm>
                <a:off x="1626692" y="4748222"/>
                <a:ext cx="5681612" cy="157637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𝑛</m:t>
                          </m:r>
                        </m:den>
                      </m:f>
                      <m:d>
                        <m:dPr>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e>
                            </m:mr>
                            <m:mr>
                              <m:e>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e>
                            </m:mr>
                          </m:m>
                        </m:e>
                      </m:d>
                    </m:oMath>
                  </m:oMathPara>
                </a14:m>
                <a:endParaRPr lang="zh-CN" altLang="en-US" dirty="0"/>
              </a:p>
            </p:txBody>
          </p:sp>
        </mc:Choice>
        <mc:Fallback xmlns="">
          <p:sp>
            <p:nvSpPr>
              <p:cNvPr id="10691602" name="Object 18"/>
              <p:cNvSpPr txBox="1">
                <a:spLocks noRot="1" noChangeAspect="1" noMove="1" noResize="1" noEditPoints="1" noAdjustHandles="1" noChangeArrowheads="1" noChangeShapeType="1" noTextEdit="1"/>
              </p:cNvSpPr>
              <p:nvPr/>
            </p:nvSpPr>
            <p:spPr bwMode="auto">
              <a:xfrm>
                <a:off x="1626692" y="4748222"/>
                <a:ext cx="5681612" cy="1576378"/>
              </a:xfrm>
              <a:prstGeom prst="rect">
                <a:avLst/>
              </a:prstGeom>
              <a:blipFill>
                <a:blip r:embed="rId4"/>
                <a:stretch>
                  <a:fillRect/>
                </a:stretch>
              </a:blipFill>
              <a:ln>
                <a:noFill/>
              </a:ln>
            </p:spPr>
            <p:txBody>
              <a:bodyPr/>
              <a:lstStyle/>
              <a:p>
                <a:r>
                  <a:rPr lang="zh-CN" altLang="en-US">
                    <a:noFill/>
                  </a:rPr>
                  <a:t> </a:t>
                </a:r>
              </a:p>
            </p:txBody>
          </p:sp>
        </mc:Fallback>
      </mc:AlternateContent>
      <p:sp>
        <p:nvSpPr>
          <p:cNvPr id="177174" name="Rectangle 21"/>
          <p:cNvSpPr>
            <a:spLocks noChangeArrowheads="1"/>
          </p:cNvSpPr>
          <p:nvPr/>
        </p:nvSpPr>
        <p:spPr bwMode="auto">
          <a:xfrm>
            <a:off x="0" y="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77175" name="Object 20"/>
              <p:cNvSpPr txBox="1"/>
              <p:nvPr/>
            </p:nvSpPr>
            <p:spPr bwMode="auto">
              <a:xfrm>
                <a:off x="2462213" y="1352550"/>
                <a:ext cx="1655762" cy="62071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oMath>
                  </m:oMathPara>
                </a14:m>
                <a:endParaRPr lang="zh-CN" altLang="en-US"/>
              </a:p>
            </p:txBody>
          </p:sp>
        </mc:Choice>
        <mc:Fallback xmlns="">
          <p:sp>
            <p:nvSpPr>
              <p:cNvPr id="177175" name="Object 20"/>
              <p:cNvSpPr txBox="1">
                <a:spLocks noRot="1" noChangeAspect="1" noMove="1" noResize="1" noEditPoints="1" noAdjustHandles="1" noChangeArrowheads="1" noChangeShapeType="1" noTextEdit="1"/>
              </p:cNvSpPr>
              <p:nvPr/>
            </p:nvSpPr>
            <p:spPr bwMode="auto">
              <a:xfrm>
                <a:off x="2462213" y="1352550"/>
                <a:ext cx="1655762" cy="620713"/>
              </a:xfrm>
              <a:prstGeom prst="rect">
                <a:avLst/>
              </a:prstGeom>
              <a:blipFill>
                <a:blip r:embed="rId5"/>
                <a:stretch>
                  <a:fillRect/>
                </a:stretch>
              </a:blipFill>
              <a:ln>
                <a:noFill/>
              </a:ln>
            </p:spPr>
            <p:txBody>
              <a:bodyPr/>
              <a:lstStyle/>
              <a:p>
                <a:r>
                  <a:rPr lang="zh-CN" altLang="en-US">
                    <a:noFill/>
                  </a:rPr>
                  <a:t> </a:t>
                </a:r>
              </a:p>
            </p:txBody>
          </p:sp>
        </mc:Fallback>
      </mc:AlternateContent>
      <p:sp>
        <p:nvSpPr>
          <p:cNvPr id="2" name="文本框 1"/>
          <p:cNvSpPr txBox="1"/>
          <p:nvPr/>
        </p:nvSpPr>
        <p:spPr>
          <a:xfrm>
            <a:off x="4206138" y="84832"/>
            <a:ext cx="5006499" cy="1077218"/>
          </a:xfrm>
          <a:prstGeom prst="rect">
            <a:avLst/>
          </a:prstGeom>
          <a:noFill/>
        </p:spPr>
        <p:txBody>
          <a:bodyPr wrap="none" rtlCol="0">
            <a:spAutoFit/>
          </a:bodyPr>
          <a:lstStyle/>
          <a:p>
            <a:r>
              <a:rPr lang="zh-CN" altLang="en-US" sz="1600" dirty="0" smtClean="0">
                <a:latin typeface="+mn-ea"/>
                <a:ea typeface="+mn-ea"/>
              </a:rPr>
              <a:t>所谓的乘法方案就是指 乘法的因子相乘的先后顺序；</a:t>
            </a:r>
            <a:endParaRPr lang="en-US" altLang="zh-CN" sz="1600" dirty="0" smtClean="0">
              <a:latin typeface="+mn-ea"/>
              <a:ea typeface="+mn-ea"/>
            </a:endParaRPr>
          </a:p>
          <a:p>
            <a:r>
              <a:rPr lang="zh-CN" altLang="en-US" sz="1600" dirty="0" smtClean="0">
                <a:latin typeface="+mn-ea"/>
                <a:ea typeface="+mn-ea"/>
              </a:rPr>
              <a:t>换言之，括号的可能位置。</a:t>
            </a:r>
            <a:endParaRPr lang="en-US" altLang="zh-CN" sz="1600" dirty="0" smtClean="0">
              <a:latin typeface="+mn-ea"/>
              <a:ea typeface="+mn-ea"/>
            </a:endParaRPr>
          </a:p>
          <a:p>
            <a:r>
              <a:rPr lang="zh-CN" altLang="en-US" sz="1600" dirty="0" smtClean="0">
                <a:latin typeface="+mn-ea"/>
                <a:ea typeface="+mn-ea"/>
              </a:rPr>
              <a:t>所以本质上就是在考察括弧匹配问题。</a:t>
            </a:r>
            <a:endParaRPr lang="en-US" altLang="zh-CN" sz="1600" dirty="0" smtClean="0">
              <a:latin typeface="+mn-ea"/>
              <a:ea typeface="+mn-ea"/>
            </a:endParaRPr>
          </a:p>
          <a:p>
            <a:r>
              <a:rPr lang="zh-CN" altLang="en-US" sz="1600" dirty="0" smtClean="0">
                <a:latin typeface="+mn-ea"/>
                <a:ea typeface="+mn-ea"/>
              </a:rPr>
              <a:t>即：从左往右，（（的累计不少于 ） 的累计。</a:t>
            </a:r>
            <a:endParaRPr lang="zh-CN" altLang="en-US" sz="1600" dirty="0">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9158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8178"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7C948FAD-9E4D-4882-9D74-BF1EF95023BC}"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78179"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D91109A8-49AF-4E41-BEE8-CC0598282CA5}" type="slidenum">
              <a:rPr kumimoji="0" lang="en-US" altLang="zh-CN" sz="1400">
                <a:ea typeface="宋体" panose="02010600030101010101" pitchFamily="2" charset="-122"/>
              </a:rPr>
              <a:pPr/>
              <a:t>201</a:t>
            </a:fld>
            <a:endParaRPr kumimoji="0" lang="en-US" altLang="zh-CN" sz="1400">
              <a:ea typeface="宋体" panose="02010600030101010101" pitchFamily="2" charset="-122"/>
            </a:endParaRPr>
          </a:p>
        </p:txBody>
      </p:sp>
      <p:sp>
        <p:nvSpPr>
          <p:cNvPr id="178180" name="Rectangle 2"/>
          <p:cNvSpPr>
            <a:spLocks noGrp="1" noChangeArrowheads="1"/>
          </p:cNvSpPr>
          <p:nvPr>
            <p:ph type="body" idx="1"/>
          </p:nvPr>
        </p:nvSpPr>
        <p:spPr>
          <a:xfrm>
            <a:off x="268288" y="1501775"/>
            <a:ext cx="8421687" cy="4670425"/>
          </a:xfrm>
        </p:spPr>
        <p:txBody>
          <a:bodyPr/>
          <a:lstStyle/>
          <a:p>
            <a:pPr marL="571500" indent="-571500" algn="just" eaLnBrk="1" hangingPunct="1">
              <a:buSzTx/>
              <a:buFont typeface="Wingdings" panose="05000000000000000000" pitchFamily="2" charset="2"/>
              <a:buChar char="§"/>
            </a:pPr>
            <a:r>
              <a:rPr lang="zh-CN" altLang="en-US"/>
              <a:t>例 当</a:t>
            </a:r>
            <a:r>
              <a:rPr lang="en-US" altLang="zh-CN">
                <a:latin typeface="Times New Roman" panose="02020603050405020304" pitchFamily="18" charset="0"/>
              </a:rPr>
              <a:t>n=4</a:t>
            </a:r>
            <a:r>
              <a:rPr lang="zh-CN" altLang="en-US"/>
              <a:t>时，有</a:t>
            </a:r>
          </a:p>
          <a:p>
            <a:pPr marL="571500" indent="-571500" algn="just" eaLnBrk="1" hangingPunct="1">
              <a:buSzTx/>
              <a:buFont typeface="Wingdings" panose="05000000000000000000" pitchFamily="2" charset="2"/>
              <a:buChar char="§"/>
            </a:pPr>
            <a:endParaRPr lang="zh-CN" altLang="en-US"/>
          </a:p>
          <a:p>
            <a:pPr marL="571500" indent="-571500" algn="just" eaLnBrk="1" hangingPunct="1">
              <a:buSzTx/>
              <a:buFont typeface="Wingdings" panose="05000000000000000000" pitchFamily="2" charset="2"/>
              <a:buChar char="§"/>
            </a:pPr>
            <a:endParaRPr lang="zh-CN" altLang="en-US"/>
          </a:p>
          <a:p>
            <a:pPr marL="571500" indent="-571500" algn="just" eaLnBrk="1" hangingPunct="1">
              <a:buSzTx/>
              <a:buFont typeface="Wingdings" panose="05000000000000000000" pitchFamily="2" charset="2"/>
              <a:buNone/>
            </a:pPr>
            <a:r>
              <a:rPr lang="zh-CN" altLang="en-US"/>
              <a:t>     </a:t>
            </a:r>
          </a:p>
          <a:p>
            <a:pPr marL="571500" indent="-571500" algn="just" eaLnBrk="1" hangingPunct="1">
              <a:buSzTx/>
              <a:buFont typeface="Wingdings" panose="05000000000000000000" pitchFamily="2" charset="2"/>
              <a:buNone/>
            </a:pPr>
            <a:r>
              <a:rPr lang="zh-CN" altLang="en-US"/>
              <a:t>     种不同的乘法方案。</a:t>
            </a:r>
          </a:p>
        </p:txBody>
      </p:sp>
      <p:sp>
        <p:nvSpPr>
          <p:cNvPr id="178181" name="Rectangle 3"/>
          <p:cNvSpPr>
            <a:spLocks noGrp="1" noChangeArrowheads="1"/>
          </p:cNvSpPr>
          <p:nvPr>
            <p:ph type="title"/>
          </p:nvPr>
        </p:nvSpPr>
        <p:spPr>
          <a:xfrm>
            <a:off x="1295400" y="152400"/>
            <a:ext cx="6386513" cy="882650"/>
          </a:xfrm>
          <a:noFill/>
        </p:spPr>
        <p:txBody>
          <a:bodyPr/>
          <a:lstStyle/>
          <a:p>
            <a:pPr eaLnBrk="1" hangingPunct="1"/>
            <a:r>
              <a:rPr lang="en-US" altLang="zh-CN">
                <a:latin typeface="Times New Roman" panose="02020603050405020304" pitchFamily="18" charset="0"/>
              </a:rPr>
              <a:t>Catalan</a:t>
            </a:r>
            <a:r>
              <a:rPr lang="zh-CN" altLang="en-US"/>
              <a:t>数</a:t>
            </a:r>
          </a:p>
        </p:txBody>
      </p:sp>
      <p:sp>
        <p:nvSpPr>
          <p:cNvPr id="178182"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8183"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8184"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8185"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8186"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8187"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8188"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8189"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8190"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8191" name="Rectangle 13"/>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78192" name="Rectangle 15"/>
          <p:cNvSpPr>
            <a:spLocks noChangeArrowheads="1"/>
          </p:cNvSpPr>
          <p:nvPr/>
        </p:nvSpPr>
        <p:spPr bwMode="auto">
          <a:xfrm>
            <a:off x="0" y="32004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78193" name="Object 14"/>
              <p:cNvSpPr txBox="1"/>
              <p:nvPr/>
            </p:nvSpPr>
            <p:spPr bwMode="auto">
              <a:xfrm>
                <a:off x="1619250" y="2205038"/>
                <a:ext cx="4164013" cy="108426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4</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4</m:t>
                          </m:r>
                        </m:den>
                      </m:f>
                      <m:d>
                        <m:dPr>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2⋅4−2</m:t>
                                </m:r>
                              </m:e>
                            </m:mr>
                            <m:mr>
                              <m:e>
                                <m:r>
                                  <a:rPr lang="zh-CN" altLang="en-US" i="1">
                                    <a:solidFill>
                                      <a:srgbClr val="000000"/>
                                    </a:solidFill>
                                    <a:latin typeface="Cambria Math" panose="02040503050406030204" pitchFamily="18" charset="0"/>
                                  </a:rPr>
                                  <m:t>4−1</m:t>
                                </m:r>
                              </m:e>
                            </m:mr>
                          </m:m>
                        </m:e>
                      </m:d>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4</m:t>
                          </m:r>
                        </m:den>
                      </m:f>
                      <m:d>
                        <m:dPr>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6</m:t>
                                </m:r>
                              </m:e>
                            </m:mr>
                            <m:mr>
                              <m:e>
                                <m:r>
                                  <a:rPr lang="zh-CN" altLang="en-US" i="1">
                                    <a:solidFill>
                                      <a:srgbClr val="000000"/>
                                    </a:solidFill>
                                    <a:latin typeface="Cambria Math" panose="02040503050406030204" pitchFamily="18" charset="0"/>
                                  </a:rPr>
                                  <m:t>3</m:t>
                                </m:r>
                              </m:e>
                            </m:mr>
                          </m:m>
                        </m:e>
                      </m:d>
                      <m:r>
                        <a:rPr lang="zh-CN" altLang="en-US" i="1">
                          <a:solidFill>
                            <a:srgbClr val="000000"/>
                          </a:solidFill>
                          <a:latin typeface="Cambria Math" panose="02040503050406030204" pitchFamily="18" charset="0"/>
                        </a:rPr>
                        <m:t>=5</m:t>
                      </m:r>
                    </m:oMath>
                  </m:oMathPara>
                </a14:m>
                <a:endParaRPr lang="zh-CN" altLang="en-US"/>
              </a:p>
            </p:txBody>
          </p:sp>
        </mc:Choice>
        <mc:Fallback xmlns="">
          <p:sp>
            <p:nvSpPr>
              <p:cNvPr id="178193" name="Object 14"/>
              <p:cNvSpPr txBox="1">
                <a:spLocks noRot="1" noChangeAspect="1" noMove="1" noResize="1" noEditPoints="1" noAdjustHandles="1" noChangeArrowheads="1" noChangeShapeType="1" noTextEdit="1"/>
              </p:cNvSpPr>
              <p:nvPr/>
            </p:nvSpPr>
            <p:spPr bwMode="auto">
              <a:xfrm>
                <a:off x="1619250" y="2205038"/>
                <a:ext cx="4164013" cy="1084262"/>
              </a:xfrm>
              <a:prstGeom prst="rect">
                <a:avLst/>
              </a:prstGeom>
              <a:blipFill>
                <a:blip r:embed="rId2"/>
                <a:stretch>
                  <a:fillRect/>
                </a:stretch>
              </a:blipFill>
              <a:ln>
                <a:noFill/>
              </a:ln>
            </p:spPr>
            <p:txBody>
              <a:bodyPr/>
              <a:lstStyle/>
              <a:p>
                <a:r>
                  <a:rPr lang="zh-CN" altLang="en-US">
                    <a:noFill/>
                  </a:rPr>
                  <a:t> </a:t>
                </a:r>
              </a:p>
            </p:txBody>
          </p:sp>
        </mc:Fallback>
      </mc:AlternateContent>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9202"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DC054F4C-6C90-47FD-AB9E-3224474618BF}"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79203"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BDE40133-64F3-4AA5-BC62-80F9D311B31C}" type="slidenum">
              <a:rPr kumimoji="0" lang="en-US" altLang="zh-CN" sz="1400">
                <a:ea typeface="宋体" panose="02010600030101010101" pitchFamily="2" charset="-122"/>
              </a:rPr>
              <a:pPr/>
              <a:t>202</a:t>
            </a:fld>
            <a:endParaRPr kumimoji="0" lang="en-US" altLang="zh-CN" sz="1400">
              <a:ea typeface="宋体" panose="02010600030101010101" pitchFamily="2" charset="-122"/>
            </a:endParaRPr>
          </a:p>
        </p:txBody>
      </p:sp>
      <p:sp>
        <p:nvSpPr>
          <p:cNvPr id="10693634" name="Rectangle 2"/>
          <p:cNvSpPr>
            <a:spLocks noGrp="1" noChangeArrowheads="1"/>
          </p:cNvSpPr>
          <p:nvPr>
            <p:ph type="body" idx="1"/>
          </p:nvPr>
        </p:nvSpPr>
        <p:spPr>
          <a:xfrm>
            <a:off x="0" y="1268760"/>
            <a:ext cx="8820150" cy="4896891"/>
          </a:xfrm>
        </p:spPr>
        <p:txBody>
          <a:bodyPr/>
          <a:lstStyle/>
          <a:p>
            <a:pPr marL="571500" indent="-571500" algn="just" eaLnBrk="1" hangingPunct="1">
              <a:lnSpc>
                <a:spcPct val="120000"/>
              </a:lnSpc>
              <a:buSzTx/>
              <a:buFont typeface="Wingdings" panose="05000000000000000000" pitchFamily="2" charset="2"/>
              <a:buChar char="§"/>
            </a:pPr>
            <a:r>
              <a:rPr lang="zh-CN" altLang="en-US" dirty="0"/>
              <a:t>例</a:t>
            </a:r>
            <a:r>
              <a:rPr lang="en-US" altLang="zh-CN" dirty="0">
                <a:latin typeface="Times New Roman" panose="02020603050405020304" pitchFamily="18" charset="0"/>
              </a:rPr>
              <a:t>2.71 n</a:t>
            </a:r>
            <a:r>
              <a:rPr lang="zh-CN" altLang="en-US" dirty="0"/>
              <a:t>个</a:t>
            </a:r>
            <a:r>
              <a:rPr lang="en-US" altLang="zh-CN" dirty="0">
                <a:latin typeface="Times New Roman" panose="02020603050405020304" pitchFamily="18" charset="0"/>
              </a:rPr>
              <a:t>1</a:t>
            </a:r>
            <a:r>
              <a:rPr lang="zh-CN" altLang="en-US" dirty="0"/>
              <a:t>和</a:t>
            </a:r>
            <a:r>
              <a:rPr lang="en-US" altLang="zh-CN" dirty="0">
                <a:latin typeface="Times New Roman" panose="02020603050405020304" pitchFamily="18" charset="0"/>
              </a:rPr>
              <a:t>n</a:t>
            </a:r>
            <a:r>
              <a:rPr lang="zh-CN" altLang="en-US" dirty="0"/>
              <a:t>个</a:t>
            </a:r>
            <a:r>
              <a:rPr lang="en-US" altLang="zh-CN" dirty="0">
                <a:latin typeface="Times New Roman" panose="02020603050405020304" pitchFamily="18" charset="0"/>
              </a:rPr>
              <a:t>0</a:t>
            </a:r>
            <a:r>
              <a:rPr lang="zh-CN" altLang="en-US" dirty="0"/>
              <a:t>组成一</a:t>
            </a:r>
            <a:r>
              <a:rPr lang="en-US" altLang="zh-CN" dirty="0">
                <a:latin typeface="Times New Roman" panose="02020603050405020304" pitchFamily="18" charset="0"/>
              </a:rPr>
              <a:t>2n</a:t>
            </a:r>
            <a:r>
              <a:rPr lang="zh-CN" altLang="en-US" dirty="0"/>
              <a:t>位</a:t>
            </a:r>
            <a:r>
              <a:rPr lang="en-US" altLang="zh-CN" dirty="0">
                <a:latin typeface="Times New Roman" panose="02020603050405020304" pitchFamily="18" charset="0"/>
              </a:rPr>
              <a:t>2</a:t>
            </a:r>
            <a:r>
              <a:rPr lang="zh-CN" altLang="en-US" dirty="0"/>
              <a:t>进制数，要求从左到右扫描，</a:t>
            </a:r>
            <a:r>
              <a:rPr lang="en-US" altLang="zh-CN" u="sng" dirty="0">
                <a:latin typeface="Times New Roman" panose="02020603050405020304" pitchFamily="18" charset="0"/>
              </a:rPr>
              <a:t>1</a:t>
            </a:r>
            <a:r>
              <a:rPr lang="zh-CN" altLang="en-US" u="sng" dirty="0"/>
              <a:t>的累计数不小于</a:t>
            </a:r>
            <a:r>
              <a:rPr lang="en-US" altLang="zh-CN" u="sng" dirty="0">
                <a:latin typeface="Times New Roman" panose="02020603050405020304" pitchFamily="18" charset="0"/>
              </a:rPr>
              <a:t>0</a:t>
            </a:r>
            <a:r>
              <a:rPr lang="zh-CN" altLang="en-US" u="sng" dirty="0"/>
              <a:t>的累计数</a:t>
            </a:r>
            <a:r>
              <a:rPr lang="zh-CN" altLang="en-US" dirty="0"/>
              <a:t>，试求满足条件的数有多少？</a:t>
            </a:r>
          </a:p>
          <a:p>
            <a:pPr marL="571500" indent="-571500" algn="just" eaLnBrk="1" hangingPunct="1">
              <a:lnSpc>
                <a:spcPct val="120000"/>
              </a:lnSpc>
              <a:buSzTx/>
              <a:buFont typeface="Wingdings" panose="05000000000000000000" pitchFamily="2" charset="2"/>
              <a:buNone/>
            </a:pPr>
            <a:r>
              <a:rPr lang="zh-CN" altLang="en-US" dirty="0"/>
              <a:t>     解法</a:t>
            </a:r>
            <a:r>
              <a:rPr lang="en-US" altLang="zh-CN" dirty="0"/>
              <a:t>1.</a:t>
            </a:r>
            <a:r>
              <a:rPr lang="zh-CN" altLang="en-US" dirty="0"/>
              <a:t>显然由</a:t>
            </a:r>
            <a:r>
              <a:rPr lang="en-US" altLang="zh-CN" dirty="0">
                <a:latin typeface="Times New Roman" panose="02020603050405020304" pitchFamily="18" charset="0"/>
              </a:rPr>
              <a:t>n</a:t>
            </a:r>
            <a:r>
              <a:rPr lang="zh-CN" altLang="en-US" dirty="0"/>
              <a:t>个</a:t>
            </a:r>
            <a:r>
              <a:rPr lang="en-US" altLang="zh-CN" dirty="0">
                <a:latin typeface="Times New Roman" panose="02020603050405020304" pitchFamily="18" charset="0"/>
              </a:rPr>
              <a:t>1</a:t>
            </a:r>
            <a:r>
              <a:rPr lang="zh-CN" altLang="en-US" dirty="0"/>
              <a:t>和</a:t>
            </a:r>
            <a:r>
              <a:rPr lang="en-US" altLang="zh-CN" dirty="0">
                <a:latin typeface="Times New Roman" panose="02020603050405020304" pitchFamily="18" charset="0"/>
              </a:rPr>
              <a:t>n</a:t>
            </a:r>
            <a:r>
              <a:rPr lang="zh-CN" altLang="en-US" dirty="0"/>
              <a:t>个</a:t>
            </a:r>
            <a:r>
              <a:rPr lang="en-US" altLang="zh-CN" dirty="0">
                <a:latin typeface="Times New Roman" panose="02020603050405020304" pitchFamily="18" charset="0"/>
              </a:rPr>
              <a:t>0</a:t>
            </a:r>
            <a:r>
              <a:rPr lang="zh-CN" altLang="en-US" dirty="0"/>
              <a:t>构成的字符串的总数为</a:t>
            </a:r>
          </a:p>
          <a:p>
            <a:pPr marL="571500" indent="-571500" algn="just" eaLnBrk="1" hangingPunct="1">
              <a:lnSpc>
                <a:spcPct val="120000"/>
              </a:lnSpc>
              <a:buSzTx/>
              <a:buFont typeface="Wingdings" panose="05000000000000000000" pitchFamily="2" charset="2"/>
              <a:buNone/>
            </a:pPr>
            <a:r>
              <a:rPr lang="zh-CN" altLang="en-US" dirty="0"/>
              <a:t>     首先计算不符合要求字符串的个数。</a:t>
            </a:r>
          </a:p>
          <a:p>
            <a:pPr marL="571500" indent="-571500" algn="just" eaLnBrk="1" hangingPunct="1">
              <a:lnSpc>
                <a:spcPct val="120000"/>
              </a:lnSpc>
              <a:buSzTx/>
              <a:buFont typeface="Wingdings" panose="05000000000000000000" pitchFamily="2" charset="2"/>
              <a:buNone/>
            </a:pPr>
            <a:r>
              <a:rPr lang="zh-CN" altLang="en-US" dirty="0"/>
              <a:t>     由于字符串不合乎要求，存在一个最小的</a:t>
            </a:r>
            <a:r>
              <a:rPr lang="en-US" altLang="zh-CN" dirty="0">
                <a:latin typeface="Times New Roman" panose="02020603050405020304" pitchFamily="18" charset="0"/>
              </a:rPr>
              <a:t>k</a:t>
            </a:r>
            <a:r>
              <a:rPr lang="zh-CN" altLang="en-US" dirty="0">
                <a:latin typeface="Times New Roman" panose="02020603050405020304" pitchFamily="18" charset="0"/>
              </a:rPr>
              <a:t>使得</a:t>
            </a:r>
            <a:r>
              <a:rPr lang="zh-CN" altLang="en-US" dirty="0"/>
              <a:t>从左到右扫描时，</a:t>
            </a:r>
            <a:r>
              <a:rPr lang="en-US" altLang="zh-CN" dirty="0">
                <a:latin typeface="Times New Roman" panose="02020603050405020304" pitchFamily="18" charset="0"/>
              </a:rPr>
              <a:t>1</a:t>
            </a:r>
            <a:r>
              <a:rPr lang="zh-CN" altLang="en-US" dirty="0"/>
              <a:t>的累计数小于</a:t>
            </a:r>
            <a:r>
              <a:rPr lang="en-US" altLang="zh-CN" dirty="0">
                <a:latin typeface="Times New Roman" panose="02020603050405020304" pitchFamily="18" charset="0"/>
              </a:rPr>
              <a:t>0</a:t>
            </a:r>
            <a:r>
              <a:rPr lang="zh-CN" altLang="en-US" dirty="0"/>
              <a:t>的累计数，将前</a:t>
            </a:r>
            <a:r>
              <a:rPr lang="en-US" altLang="zh-CN" dirty="0">
                <a:latin typeface="Times New Roman" panose="02020603050405020304" pitchFamily="18" charset="0"/>
              </a:rPr>
              <a:t>k</a:t>
            </a:r>
            <a:r>
              <a:rPr lang="zh-CN" altLang="en-US" dirty="0">
                <a:latin typeface="Times New Roman" panose="02020603050405020304" pitchFamily="18" charset="0"/>
              </a:rPr>
              <a:t>个字符中的</a:t>
            </a:r>
            <a:r>
              <a:rPr lang="en-US" altLang="zh-CN" dirty="0">
                <a:latin typeface="Times New Roman" panose="02020603050405020304" pitchFamily="18" charset="0"/>
              </a:rPr>
              <a:t>0</a:t>
            </a:r>
            <a:r>
              <a:rPr lang="zh-CN" altLang="en-US" dirty="0">
                <a:latin typeface="Times New Roman" panose="02020603050405020304" pitchFamily="18" charset="0"/>
              </a:rPr>
              <a:t>，</a:t>
            </a:r>
            <a:r>
              <a:rPr lang="en-US" altLang="zh-CN" dirty="0">
                <a:latin typeface="Times New Roman" panose="02020603050405020304" pitchFamily="18" charset="0"/>
              </a:rPr>
              <a:t>1</a:t>
            </a:r>
            <a:r>
              <a:rPr lang="zh-CN" altLang="en-US" dirty="0">
                <a:latin typeface="Times New Roman" panose="02020603050405020304" pitchFamily="18" charset="0"/>
              </a:rPr>
              <a:t>互换，则得到一个有</a:t>
            </a:r>
            <a:r>
              <a:rPr lang="en-US" altLang="zh-CN" dirty="0">
                <a:latin typeface="Times New Roman" panose="02020603050405020304" pitchFamily="18" charset="0"/>
              </a:rPr>
              <a:t>n+1</a:t>
            </a:r>
            <a:r>
              <a:rPr lang="zh-CN" altLang="en-US" dirty="0">
                <a:latin typeface="Times New Roman" panose="02020603050405020304" pitchFamily="18" charset="0"/>
              </a:rPr>
              <a:t>个</a:t>
            </a:r>
            <a:r>
              <a:rPr lang="en-US" altLang="zh-CN" dirty="0">
                <a:latin typeface="Times New Roman" panose="02020603050405020304" pitchFamily="18" charset="0"/>
              </a:rPr>
              <a:t>1</a:t>
            </a:r>
            <a:r>
              <a:rPr lang="zh-CN" altLang="en-US" dirty="0">
                <a:latin typeface="Times New Roman" panose="02020603050405020304" pitchFamily="18" charset="0"/>
              </a:rPr>
              <a:t>和</a:t>
            </a:r>
          </a:p>
        </p:txBody>
      </p:sp>
      <p:sp>
        <p:nvSpPr>
          <p:cNvPr id="179205" name="Rectangle 3"/>
          <p:cNvSpPr>
            <a:spLocks noGrp="1" noChangeArrowheads="1"/>
          </p:cNvSpPr>
          <p:nvPr>
            <p:ph type="title"/>
          </p:nvPr>
        </p:nvSpPr>
        <p:spPr>
          <a:xfrm>
            <a:off x="1295401" y="152400"/>
            <a:ext cx="2556520" cy="882650"/>
          </a:xfrm>
          <a:noFill/>
        </p:spPr>
        <p:txBody>
          <a:bodyPr/>
          <a:lstStyle/>
          <a:p>
            <a:pPr eaLnBrk="1" hangingPunct="1"/>
            <a:r>
              <a:rPr lang="en-US" altLang="zh-CN" dirty="0">
                <a:latin typeface="Times New Roman" panose="02020603050405020304" pitchFamily="18" charset="0"/>
              </a:rPr>
              <a:t>Catalan</a:t>
            </a:r>
            <a:r>
              <a:rPr lang="zh-CN" altLang="en-US" dirty="0"/>
              <a:t>数</a:t>
            </a:r>
          </a:p>
        </p:txBody>
      </p:sp>
      <mc:AlternateContent xmlns:mc="http://schemas.openxmlformats.org/markup-compatibility/2006" xmlns:a14="http://schemas.microsoft.com/office/drawing/2010/main">
        <mc:Choice Requires="a14">
          <p:sp>
            <p:nvSpPr>
              <p:cNvPr id="10693646" name="Object 14"/>
              <p:cNvSpPr txBox="1"/>
              <p:nvPr/>
            </p:nvSpPr>
            <p:spPr bwMode="auto">
              <a:xfrm>
                <a:off x="8172400" y="2780928"/>
                <a:ext cx="864095" cy="72008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d>
                        <m:dPr>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𝑛</m:t>
                                </m:r>
                              </m:e>
                            </m:mr>
                            <m:mr>
                              <m:e>
                                <m:r>
                                  <a:rPr lang="zh-CN" altLang="en-US" i="1">
                                    <a:solidFill>
                                      <a:srgbClr val="000000"/>
                                    </a:solidFill>
                                    <a:latin typeface="Cambria Math" panose="02040503050406030204" pitchFamily="18" charset="0"/>
                                  </a:rPr>
                                  <m:t>𝑛</m:t>
                                </m:r>
                              </m:e>
                            </m:mr>
                          </m:m>
                        </m:e>
                      </m:d>
                    </m:oMath>
                  </m:oMathPara>
                </a14:m>
                <a:endParaRPr lang="zh-CN" altLang="en-US" dirty="0"/>
              </a:p>
            </p:txBody>
          </p:sp>
        </mc:Choice>
        <mc:Fallback xmlns="">
          <p:sp>
            <p:nvSpPr>
              <p:cNvPr id="10693646" name="Object 14"/>
              <p:cNvSpPr txBox="1">
                <a:spLocks noRot="1" noChangeAspect="1" noMove="1" noResize="1" noEditPoints="1" noAdjustHandles="1" noChangeArrowheads="1" noChangeShapeType="1" noTextEdit="1"/>
              </p:cNvSpPr>
              <p:nvPr/>
            </p:nvSpPr>
            <p:spPr bwMode="auto">
              <a:xfrm>
                <a:off x="8172400" y="2780928"/>
                <a:ext cx="864095" cy="720080"/>
              </a:xfrm>
              <a:prstGeom prst="rect">
                <a:avLst/>
              </a:prstGeom>
              <a:blipFill>
                <a:blip r:embed="rId2"/>
                <a:stretch>
                  <a:fillRect/>
                </a:stretch>
              </a:blipFill>
              <a:ln>
                <a:noFill/>
              </a:ln>
            </p:spPr>
            <p:txBody>
              <a:bodyPr/>
              <a:lstStyle/>
              <a:p>
                <a:r>
                  <a:rPr lang="zh-CN" altLang="en-US">
                    <a:noFill/>
                  </a:rPr>
                  <a:t> </a:t>
                </a:r>
              </a:p>
            </p:txBody>
          </p:sp>
        </mc:Fallback>
      </mc:AlternateContent>
      <p:sp>
        <p:nvSpPr>
          <p:cNvPr id="2" name="文本框 1"/>
          <p:cNvSpPr txBox="1"/>
          <p:nvPr/>
        </p:nvSpPr>
        <p:spPr>
          <a:xfrm>
            <a:off x="4300955" y="174122"/>
            <a:ext cx="4698722" cy="338554"/>
          </a:xfrm>
          <a:prstGeom prst="rect">
            <a:avLst/>
          </a:prstGeom>
          <a:noFill/>
        </p:spPr>
        <p:txBody>
          <a:bodyPr wrap="none" rtlCol="0">
            <a:spAutoFit/>
          </a:bodyPr>
          <a:lstStyle/>
          <a:p>
            <a:r>
              <a:rPr lang="zh-CN" altLang="en-US" sz="1600" dirty="0" smtClean="0">
                <a:latin typeface="+mn-ea"/>
                <a:ea typeface="+mn-ea"/>
              </a:rPr>
              <a:t>对累计数的要求，就是前面的 </a:t>
            </a:r>
            <a:r>
              <a:rPr lang="en-US" altLang="zh-CN" sz="1600" dirty="0" smtClean="0">
                <a:latin typeface="+mn-ea"/>
                <a:ea typeface="+mn-ea"/>
              </a:rPr>
              <a:t>100-50 </a:t>
            </a:r>
            <a:r>
              <a:rPr lang="zh-CN" altLang="en-US" sz="1600" dirty="0" smtClean="0">
                <a:latin typeface="+mn-ea"/>
                <a:ea typeface="+mn-ea"/>
              </a:rPr>
              <a:t>购票问题。</a:t>
            </a:r>
            <a:endParaRPr lang="zh-CN" altLang="en-US" sz="1600" dirty="0">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9363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693634">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69363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0226"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72B32356-7CC3-4FD3-88C7-FBD011415D83}"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80227"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C6629C5F-8A18-4A84-AE6A-6834921A25FC}" type="slidenum">
              <a:rPr kumimoji="0" lang="en-US" altLang="zh-CN" sz="1400">
                <a:ea typeface="宋体" panose="02010600030101010101" pitchFamily="2" charset="-122"/>
              </a:rPr>
              <a:pPr/>
              <a:t>203</a:t>
            </a:fld>
            <a:endParaRPr kumimoji="0" lang="en-US" altLang="zh-CN" sz="1400">
              <a:ea typeface="宋体" panose="02010600030101010101" pitchFamily="2" charset="-122"/>
            </a:endParaRPr>
          </a:p>
        </p:txBody>
      </p:sp>
      <p:sp>
        <p:nvSpPr>
          <p:cNvPr id="10694658" name="Rectangle 2"/>
          <p:cNvSpPr>
            <a:spLocks noGrp="1" noChangeArrowheads="1"/>
          </p:cNvSpPr>
          <p:nvPr>
            <p:ph type="body" idx="1"/>
          </p:nvPr>
        </p:nvSpPr>
        <p:spPr>
          <a:xfrm>
            <a:off x="250825" y="1268413"/>
            <a:ext cx="8407400" cy="4897437"/>
          </a:xfrm>
        </p:spPr>
        <p:txBody>
          <a:bodyPr/>
          <a:lstStyle/>
          <a:p>
            <a:pPr marL="571500" indent="-571500" algn="just" eaLnBrk="1" hangingPunct="1">
              <a:lnSpc>
                <a:spcPct val="120000"/>
              </a:lnSpc>
              <a:buSzTx/>
              <a:buFont typeface="Wingdings" panose="05000000000000000000" pitchFamily="2" charset="2"/>
              <a:buChar char="§"/>
            </a:pPr>
            <a:r>
              <a:rPr lang="en-US" altLang="zh-CN" dirty="0">
                <a:latin typeface="Times New Roman" panose="02020603050405020304" pitchFamily="18" charset="0"/>
              </a:rPr>
              <a:t>n-1</a:t>
            </a:r>
            <a:r>
              <a:rPr lang="zh-CN" altLang="en-US" dirty="0">
                <a:latin typeface="Times New Roman" panose="02020603050405020304" pitchFamily="18" charset="0"/>
              </a:rPr>
              <a:t>个</a:t>
            </a:r>
            <a:r>
              <a:rPr lang="en-US" altLang="zh-CN" dirty="0">
                <a:latin typeface="Times New Roman" panose="02020603050405020304" pitchFamily="18" charset="0"/>
              </a:rPr>
              <a:t>0</a:t>
            </a:r>
            <a:r>
              <a:rPr lang="zh-CN" altLang="en-US" dirty="0">
                <a:latin typeface="Times New Roman" panose="02020603050405020304" pitchFamily="18" charset="0"/>
              </a:rPr>
              <a:t>的字符串。</a:t>
            </a:r>
          </a:p>
          <a:p>
            <a:pPr marL="571500" indent="-571500" algn="just" eaLnBrk="1" hangingPunct="1">
              <a:lnSpc>
                <a:spcPct val="120000"/>
              </a:lnSpc>
              <a:buSzTx/>
              <a:buFont typeface="Wingdings" panose="05000000000000000000" pitchFamily="2" charset="2"/>
              <a:buNone/>
            </a:pPr>
            <a:r>
              <a:rPr lang="zh-CN" altLang="en-US" dirty="0">
                <a:latin typeface="Times New Roman" panose="02020603050405020304" pitchFamily="18" charset="0"/>
              </a:rPr>
              <a:t>      反之，任给一个有</a:t>
            </a:r>
            <a:r>
              <a:rPr lang="en-US" altLang="zh-CN" dirty="0">
                <a:latin typeface="Times New Roman" panose="02020603050405020304" pitchFamily="18" charset="0"/>
              </a:rPr>
              <a:t>n+1</a:t>
            </a:r>
            <a:r>
              <a:rPr lang="zh-CN" altLang="en-US" dirty="0">
                <a:latin typeface="Times New Roman" panose="02020603050405020304" pitchFamily="18" charset="0"/>
              </a:rPr>
              <a:t>个</a:t>
            </a:r>
            <a:r>
              <a:rPr lang="en-US" altLang="zh-CN" dirty="0">
                <a:latin typeface="Times New Roman" panose="02020603050405020304" pitchFamily="18" charset="0"/>
              </a:rPr>
              <a:t>1</a:t>
            </a:r>
            <a:r>
              <a:rPr lang="zh-CN" altLang="en-US" dirty="0">
                <a:latin typeface="Times New Roman" panose="02020603050405020304" pitchFamily="18" charset="0"/>
              </a:rPr>
              <a:t>和</a:t>
            </a:r>
            <a:r>
              <a:rPr lang="en-US" altLang="zh-CN" dirty="0">
                <a:latin typeface="Times New Roman" panose="02020603050405020304" pitchFamily="18" charset="0"/>
              </a:rPr>
              <a:t>n-1</a:t>
            </a:r>
            <a:r>
              <a:rPr lang="zh-CN" altLang="en-US" dirty="0">
                <a:latin typeface="Times New Roman" panose="02020603050405020304" pitchFamily="18" charset="0"/>
              </a:rPr>
              <a:t>个</a:t>
            </a:r>
            <a:r>
              <a:rPr lang="en-US" altLang="zh-CN" dirty="0">
                <a:latin typeface="Times New Roman" panose="02020603050405020304" pitchFamily="18" charset="0"/>
              </a:rPr>
              <a:t>0</a:t>
            </a:r>
            <a:r>
              <a:rPr lang="zh-CN" altLang="en-US" dirty="0">
                <a:latin typeface="Times New Roman" panose="02020603050405020304" pitchFamily="18" charset="0"/>
              </a:rPr>
              <a:t>组成的字符串，则存在最小的</a:t>
            </a:r>
            <a:r>
              <a:rPr lang="en-US" altLang="zh-CN" dirty="0">
                <a:latin typeface="Times New Roman" panose="02020603050405020304" pitchFamily="18" charset="0"/>
              </a:rPr>
              <a:t>k</a:t>
            </a:r>
            <a:r>
              <a:rPr lang="zh-CN" altLang="en-US" dirty="0">
                <a:latin typeface="Times New Roman" panose="02020603050405020304" pitchFamily="18" charset="0"/>
              </a:rPr>
              <a:t>，使得</a:t>
            </a:r>
            <a:r>
              <a:rPr lang="en-US" altLang="zh-CN" dirty="0">
                <a:latin typeface="Times New Roman" panose="02020603050405020304" pitchFamily="18" charset="0"/>
              </a:rPr>
              <a:t>1</a:t>
            </a:r>
            <a:r>
              <a:rPr lang="zh-CN" altLang="en-US" dirty="0">
                <a:latin typeface="Times New Roman" panose="02020603050405020304" pitchFamily="18" charset="0"/>
              </a:rPr>
              <a:t>的累计个数大于</a:t>
            </a:r>
            <a:r>
              <a:rPr lang="en-US" altLang="zh-CN" dirty="0">
                <a:latin typeface="Times New Roman" panose="02020603050405020304" pitchFamily="18" charset="0"/>
              </a:rPr>
              <a:t>0</a:t>
            </a:r>
            <a:r>
              <a:rPr lang="zh-CN" altLang="en-US" dirty="0">
                <a:latin typeface="Times New Roman" panose="02020603050405020304" pitchFamily="18" charset="0"/>
              </a:rPr>
              <a:t>的累计个数，将</a:t>
            </a:r>
            <a:r>
              <a:rPr lang="zh-CN" altLang="en-US" dirty="0"/>
              <a:t>前</a:t>
            </a:r>
            <a:r>
              <a:rPr lang="en-US" altLang="zh-CN" dirty="0">
                <a:latin typeface="Times New Roman" panose="02020603050405020304" pitchFamily="18" charset="0"/>
              </a:rPr>
              <a:t>k</a:t>
            </a:r>
            <a:r>
              <a:rPr lang="zh-CN" altLang="en-US" dirty="0">
                <a:latin typeface="Times New Roman" panose="02020603050405020304" pitchFamily="18" charset="0"/>
              </a:rPr>
              <a:t>个字符中的</a:t>
            </a:r>
            <a:r>
              <a:rPr lang="en-US" altLang="zh-CN" dirty="0">
                <a:latin typeface="Times New Roman" panose="02020603050405020304" pitchFamily="18" charset="0"/>
              </a:rPr>
              <a:t>0</a:t>
            </a:r>
            <a:r>
              <a:rPr lang="zh-CN" altLang="en-US" dirty="0">
                <a:latin typeface="Times New Roman" panose="02020603050405020304" pitchFamily="18" charset="0"/>
              </a:rPr>
              <a:t>，</a:t>
            </a:r>
            <a:r>
              <a:rPr lang="en-US" altLang="zh-CN" dirty="0">
                <a:latin typeface="Times New Roman" panose="02020603050405020304" pitchFamily="18" charset="0"/>
              </a:rPr>
              <a:t>1</a:t>
            </a:r>
            <a:r>
              <a:rPr lang="zh-CN" altLang="en-US" dirty="0">
                <a:latin typeface="Times New Roman" panose="02020603050405020304" pitchFamily="18" charset="0"/>
              </a:rPr>
              <a:t>互换，则得到一个有</a:t>
            </a:r>
            <a:r>
              <a:rPr lang="en-US" altLang="zh-CN" dirty="0">
                <a:latin typeface="Times New Roman" panose="02020603050405020304" pitchFamily="18" charset="0"/>
              </a:rPr>
              <a:t>n</a:t>
            </a:r>
            <a:r>
              <a:rPr lang="zh-CN" altLang="en-US" dirty="0">
                <a:latin typeface="Times New Roman" panose="02020603050405020304" pitchFamily="18" charset="0"/>
              </a:rPr>
              <a:t>个</a:t>
            </a:r>
            <a:r>
              <a:rPr lang="en-US" altLang="zh-CN" dirty="0">
                <a:latin typeface="Times New Roman" panose="02020603050405020304" pitchFamily="18" charset="0"/>
              </a:rPr>
              <a:t>1</a:t>
            </a:r>
            <a:r>
              <a:rPr lang="zh-CN" altLang="en-US" dirty="0">
                <a:latin typeface="Times New Roman" panose="02020603050405020304" pitchFamily="18" charset="0"/>
              </a:rPr>
              <a:t>和</a:t>
            </a:r>
            <a:r>
              <a:rPr lang="en-US" altLang="zh-CN" dirty="0">
                <a:latin typeface="Times New Roman" panose="02020603050405020304" pitchFamily="18" charset="0"/>
              </a:rPr>
              <a:t>n</a:t>
            </a:r>
            <a:r>
              <a:rPr lang="zh-CN" altLang="en-US" dirty="0">
                <a:latin typeface="Times New Roman" panose="02020603050405020304" pitchFamily="18" charset="0"/>
              </a:rPr>
              <a:t>个</a:t>
            </a:r>
            <a:r>
              <a:rPr lang="en-US" altLang="zh-CN" dirty="0">
                <a:latin typeface="Times New Roman" panose="02020603050405020304" pitchFamily="18" charset="0"/>
              </a:rPr>
              <a:t>0</a:t>
            </a:r>
            <a:r>
              <a:rPr lang="zh-CN" altLang="en-US" dirty="0">
                <a:latin typeface="Times New Roman" panose="02020603050405020304" pitchFamily="18" charset="0"/>
              </a:rPr>
              <a:t>的字符串，且该</a:t>
            </a:r>
            <a:r>
              <a:rPr lang="zh-CN" altLang="en-US" dirty="0"/>
              <a:t>字符串不合乎要求</a:t>
            </a:r>
            <a:r>
              <a:rPr lang="zh-CN" altLang="en-US" dirty="0">
                <a:latin typeface="Times New Roman" panose="02020603050405020304" pitchFamily="18" charset="0"/>
              </a:rPr>
              <a:t>。</a:t>
            </a:r>
          </a:p>
          <a:p>
            <a:pPr marL="571500" indent="-571500" algn="just" eaLnBrk="1" hangingPunct="1">
              <a:lnSpc>
                <a:spcPct val="120000"/>
              </a:lnSpc>
              <a:buSzTx/>
              <a:buFont typeface="Wingdings" panose="05000000000000000000" pitchFamily="2" charset="2"/>
              <a:buNone/>
            </a:pPr>
            <a:r>
              <a:rPr lang="zh-CN" altLang="en-US" dirty="0">
                <a:latin typeface="Times New Roman" panose="02020603050405020304" pitchFamily="18" charset="0"/>
              </a:rPr>
              <a:t>      </a:t>
            </a:r>
            <a:r>
              <a:rPr lang="en-US" altLang="zh-CN" dirty="0">
                <a:latin typeface="Times New Roman" panose="02020603050405020304" pitchFamily="18" charset="0"/>
              </a:rPr>
              <a:t>10100101       01011101</a:t>
            </a:r>
            <a:r>
              <a:rPr lang="zh-CN" altLang="en-US" dirty="0"/>
              <a:t>。</a:t>
            </a:r>
          </a:p>
          <a:p>
            <a:pPr marL="571500" indent="-571500" algn="just" eaLnBrk="1" hangingPunct="1">
              <a:lnSpc>
                <a:spcPct val="120000"/>
              </a:lnSpc>
              <a:buSzTx/>
              <a:buFont typeface="Wingdings" panose="05000000000000000000" pitchFamily="2" charset="2"/>
              <a:buNone/>
            </a:pPr>
            <a:r>
              <a:rPr lang="zh-CN" altLang="en-US" dirty="0"/>
              <a:t>    故不合乎要求的数的个数为 </a:t>
            </a:r>
          </a:p>
        </p:txBody>
      </p:sp>
      <p:sp>
        <p:nvSpPr>
          <p:cNvPr id="180229" name="Rectangle 3"/>
          <p:cNvSpPr>
            <a:spLocks noGrp="1" noChangeArrowheads="1"/>
          </p:cNvSpPr>
          <p:nvPr>
            <p:ph type="title"/>
          </p:nvPr>
        </p:nvSpPr>
        <p:spPr>
          <a:xfrm>
            <a:off x="1295400" y="152400"/>
            <a:ext cx="6386513" cy="882650"/>
          </a:xfrm>
          <a:noFill/>
        </p:spPr>
        <p:txBody>
          <a:bodyPr/>
          <a:lstStyle/>
          <a:p>
            <a:pPr eaLnBrk="1" hangingPunct="1"/>
            <a:r>
              <a:rPr lang="en-US" altLang="zh-CN">
                <a:latin typeface="Times New Roman" panose="02020603050405020304" pitchFamily="18" charset="0"/>
              </a:rPr>
              <a:t>Catalan</a:t>
            </a:r>
            <a:r>
              <a:rPr lang="zh-CN" altLang="en-US"/>
              <a:t>数</a:t>
            </a:r>
          </a:p>
        </p:txBody>
      </p:sp>
      <p:sp>
        <p:nvSpPr>
          <p:cNvPr id="180230"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80231"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80232"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80233"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80234"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80235"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80236"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80237"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80238"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80239" name="Rectangle 13"/>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80240" name="Rectangle 15"/>
          <p:cNvSpPr>
            <a:spLocks noChangeArrowheads="1"/>
          </p:cNvSpPr>
          <p:nvPr/>
        </p:nvSpPr>
        <p:spPr bwMode="auto">
          <a:xfrm>
            <a:off x="0" y="335756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94670" name="Object 14"/>
              <p:cNvSpPr txBox="1"/>
              <p:nvPr/>
            </p:nvSpPr>
            <p:spPr bwMode="auto">
              <a:xfrm>
                <a:off x="2339975" y="4149725"/>
                <a:ext cx="582613" cy="427038"/>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10694670" name="Object 14"/>
              <p:cNvSpPr txBox="1">
                <a:spLocks noRot="1" noChangeAspect="1" noMove="1" noResize="1" noEditPoints="1" noAdjustHandles="1" noChangeArrowheads="1" noChangeShapeType="1" noTextEdit="1"/>
              </p:cNvSpPr>
              <p:nvPr/>
            </p:nvSpPr>
            <p:spPr bwMode="auto">
              <a:xfrm>
                <a:off x="2339975" y="4149725"/>
                <a:ext cx="582613" cy="427038"/>
              </a:xfrm>
              <a:prstGeom prst="rect">
                <a:avLst/>
              </a:prstGeom>
              <a:blipFill>
                <a:blip r:embed="rId2"/>
                <a:stretch>
                  <a:fillRect/>
                </a:stretch>
              </a:blipFill>
              <a:ln>
                <a:noFill/>
              </a:ln>
            </p:spPr>
            <p:txBody>
              <a:bodyPr/>
              <a:lstStyle/>
              <a:p>
                <a:r>
                  <a:rPr lang="zh-CN" altLang="en-US">
                    <a:noFill/>
                  </a:rPr>
                  <a:t> </a:t>
                </a:r>
              </a:p>
            </p:txBody>
          </p:sp>
        </mc:Fallback>
      </mc:AlternateContent>
      <p:sp>
        <p:nvSpPr>
          <p:cNvPr id="180242" name="Rectangle 17"/>
          <p:cNvSpPr>
            <a:spLocks noChangeArrowheads="1"/>
          </p:cNvSpPr>
          <p:nvPr/>
        </p:nvSpPr>
        <p:spPr bwMode="auto">
          <a:xfrm>
            <a:off x="0" y="32004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94672" name="Object 16"/>
              <p:cNvSpPr txBox="1"/>
              <p:nvPr/>
            </p:nvSpPr>
            <p:spPr bwMode="auto">
              <a:xfrm>
                <a:off x="5148263" y="4437063"/>
                <a:ext cx="1295946" cy="936154"/>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d>
                        <m:dPr>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𝑛</m:t>
                                </m:r>
                              </m:e>
                            </m:mr>
                            <m:mr>
                              <m:e>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e>
                            </m:mr>
                          </m:m>
                        </m:e>
                      </m:d>
                    </m:oMath>
                  </m:oMathPara>
                </a14:m>
                <a:endParaRPr lang="zh-CN" altLang="en-US" dirty="0"/>
              </a:p>
            </p:txBody>
          </p:sp>
        </mc:Choice>
        <mc:Fallback xmlns="">
          <p:sp>
            <p:nvSpPr>
              <p:cNvPr id="10694672" name="Object 16"/>
              <p:cNvSpPr txBox="1">
                <a:spLocks noRot="1" noChangeAspect="1" noMove="1" noResize="1" noEditPoints="1" noAdjustHandles="1" noChangeArrowheads="1" noChangeShapeType="1" noTextEdit="1"/>
              </p:cNvSpPr>
              <p:nvPr/>
            </p:nvSpPr>
            <p:spPr bwMode="auto">
              <a:xfrm>
                <a:off x="5148263" y="4437063"/>
                <a:ext cx="1295946" cy="936154"/>
              </a:xfrm>
              <a:prstGeom prst="rect">
                <a:avLst/>
              </a:prstGeom>
              <a:blipFill>
                <a:blip r:embed="rId3"/>
                <a:stretch>
                  <a:fillRect/>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94658">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694658">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69465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1250"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47D81973-3CFE-4AF3-A8F4-4F4E649B8D37}"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81251"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479A2C85-748A-451C-B3A1-4926A5F6454E}" type="slidenum">
              <a:rPr kumimoji="0" lang="en-US" altLang="zh-CN" sz="1400">
                <a:ea typeface="宋体" panose="02010600030101010101" pitchFamily="2" charset="-122"/>
              </a:rPr>
              <a:pPr/>
              <a:t>204</a:t>
            </a:fld>
            <a:endParaRPr kumimoji="0" lang="en-US" altLang="zh-CN" sz="1400">
              <a:ea typeface="宋体" panose="02010600030101010101" pitchFamily="2" charset="-122"/>
            </a:endParaRPr>
          </a:p>
        </p:txBody>
      </p:sp>
      <p:sp>
        <p:nvSpPr>
          <p:cNvPr id="181252" name="Rectangle 2"/>
          <p:cNvSpPr>
            <a:spLocks noGrp="1" noChangeArrowheads="1"/>
          </p:cNvSpPr>
          <p:nvPr>
            <p:ph type="body" idx="1"/>
          </p:nvPr>
        </p:nvSpPr>
        <p:spPr>
          <a:xfrm>
            <a:off x="268288" y="1501775"/>
            <a:ext cx="8421687" cy="4670425"/>
          </a:xfrm>
        </p:spPr>
        <p:txBody>
          <a:bodyPr/>
          <a:lstStyle/>
          <a:p>
            <a:pPr marL="571500" indent="-571500" algn="just" eaLnBrk="1" hangingPunct="1">
              <a:buSzTx/>
              <a:buFont typeface="Wingdings" panose="05000000000000000000" pitchFamily="2" charset="2"/>
              <a:buChar char="§"/>
            </a:pPr>
            <a:r>
              <a:rPr lang="zh-CN" altLang="en-US"/>
              <a:t>所求字符串的个数为 </a:t>
            </a:r>
          </a:p>
        </p:txBody>
      </p:sp>
      <p:sp>
        <p:nvSpPr>
          <p:cNvPr id="181253" name="Rectangle 3"/>
          <p:cNvSpPr>
            <a:spLocks noGrp="1" noChangeArrowheads="1"/>
          </p:cNvSpPr>
          <p:nvPr>
            <p:ph type="title"/>
          </p:nvPr>
        </p:nvSpPr>
        <p:spPr>
          <a:xfrm>
            <a:off x="1295400" y="152400"/>
            <a:ext cx="6386513" cy="882650"/>
          </a:xfrm>
          <a:noFill/>
        </p:spPr>
        <p:txBody>
          <a:bodyPr/>
          <a:lstStyle/>
          <a:p>
            <a:pPr eaLnBrk="1" hangingPunct="1"/>
            <a:r>
              <a:rPr lang="en-US" altLang="zh-CN" dirty="0">
                <a:latin typeface="Times New Roman" panose="02020603050405020304" pitchFamily="18" charset="0"/>
              </a:rPr>
              <a:t>Catalan</a:t>
            </a:r>
            <a:r>
              <a:rPr lang="zh-CN" altLang="en-US" dirty="0"/>
              <a:t>数</a:t>
            </a:r>
          </a:p>
        </p:txBody>
      </p:sp>
      <p:sp>
        <p:nvSpPr>
          <p:cNvPr id="181254"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81255"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81256" name="Rectangle 6"/>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81257" name="Rectangle 7"/>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81258" name="Rectangle 8"/>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81259" name="Rectangle 9"/>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81260" name="Rectangle 10"/>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81261" name="Rectangle 11"/>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81262" name="Rectangle 12"/>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81263" name="Rectangle 13"/>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81264" name="Rectangle 15"/>
          <p:cNvSpPr>
            <a:spLocks noChangeArrowheads="1"/>
          </p:cNvSpPr>
          <p:nvPr/>
        </p:nvSpPr>
        <p:spPr bwMode="auto">
          <a:xfrm>
            <a:off x="0" y="27574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81265" name="Object 18"/>
              <p:cNvSpPr txBox="1"/>
              <p:nvPr/>
            </p:nvSpPr>
            <p:spPr bwMode="auto">
              <a:xfrm>
                <a:off x="395536" y="2123274"/>
                <a:ext cx="2304752" cy="791344"/>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d>
                        <m:dPr>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𝑛</m:t>
                                </m:r>
                              </m:e>
                            </m:mr>
                            <m:mr>
                              <m:e>
                                <m:r>
                                  <a:rPr lang="zh-CN" altLang="en-US" i="1">
                                    <a:solidFill>
                                      <a:srgbClr val="000000"/>
                                    </a:solidFill>
                                    <a:latin typeface="Cambria Math" panose="02040503050406030204" pitchFamily="18" charset="0"/>
                                  </a:rPr>
                                  <m:t>𝑛</m:t>
                                </m:r>
                              </m:e>
                            </m:mr>
                          </m:m>
                        </m:e>
                      </m:d>
                      <m:r>
                        <a:rPr lang="zh-CN" altLang="en-US" i="1">
                          <a:solidFill>
                            <a:srgbClr val="000000"/>
                          </a:solidFill>
                          <a:latin typeface="Cambria Math" panose="02040503050406030204" pitchFamily="18" charset="0"/>
                        </a:rPr>
                        <m:t>−</m:t>
                      </m:r>
                      <m:d>
                        <m:dPr>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𝑛</m:t>
                                </m:r>
                              </m:e>
                            </m:mr>
                            <m:mr>
                              <m:e>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e>
                            </m:mr>
                          </m:m>
                        </m:e>
                      </m:d>
                    </m:oMath>
                  </m:oMathPara>
                </a14:m>
                <a:endParaRPr lang="zh-CN" altLang="en-US" dirty="0"/>
              </a:p>
            </p:txBody>
          </p:sp>
        </mc:Choice>
        <mc:Fallback xmlns="">
          <p:sp>
            <p:nvSpPr>
              <p:cNvPr id="181265" name="Object 18"/>
              <p:cNvSpPr txBox="1">
                <a:spLocks noRot="1" noChangeAspect="1" noMove="1" noResize="1" noEditPoints="1" noAdjustHandles="1" noChangeArrowheads="1" noChangeShapeType="1" noTextEdit="1"/>
              </p:cNvSpPr>
              <p:nvPr/>
            </p:nvSpPr>
            <p:spPr bwMode="auto">
              <a:xfrm>
                <a:off x="395536" y="2123274"/>
                <a:ext cx="2304752" cy="791344"/>
              </a:xfrm>
              <a:prstGeom prst="rect">
                <a:avLst/>
              </a:prstGeom>
              <a:blipFill>
                <a:blip r:embed="rId2"/>
                <a:stretch>
                  <a:fillRect/>
                </a:stretch>
              </a:blipFill>
              <a:ln>
                <a:noFill/>
              </a:ln>
            </p:spPr>
            <p:txBody>
              <a:bodyPr/>
              <a:lstStyle/>
              <a:p>
                <a:r>
                  <a:rPr lang="zh-CN" altLang="en-US">
                    <a:noFill/>
                  </a:rPr>
                  <a:t> </a:t>
                </a:r>
              </a:p>
            </p:txBody>
          </p:sp>
        </mc:Fallback>
      </mc:AlternateContent>
      <p:sp>
        <p:nvSpPr>
          <p:cNvPr id="181266" name="Rectangle 21"/>
          <p:cNvSpPr>
            <a:spLocks noChangeArrowheads="1"/>
          </p:cNvSpPr>
          <p:nvPr/>
        </p:nvSpPr>
        <p:spPr bwMode="auto">
          <a:xfrm>
            <a:off x="0" y="27241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695700" name="Object 20"/>
              <p:cNvSpPr txBox="1"/>
              <p:nvPr/>
            </p:nvSpPr>
            <p:spPr bwMode="auto">
              <a:xfrm>
                <a:off x="2599680" y="3333569"/>
                <a:ext cx="4896694" cy="870718"/>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den>
                      </m:f>
                      <m:d>
                        <m:dPr>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𝑛</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den>
                          </m:f>
                        </m:e>
                      </m:d>
                    </m:oMath>
                  </m:oMathPara>
                </a14:m>
                <a:endParaRPr lang="zh-CN" altLang="en-US" dirty="0"/>
              </a:p>
            </p:txBody>
          </p:sp>
        </mc:Choice>
        <mc:Fallback xmlns="">
          <p:sp>
            <p:nvSpPr>
              <p:cNvPr id="10695700" name="Object 20"/>
              <p:cNvSpPr txBox="1">
                <a:spLocks noRot="1" noChangeAspect="1" noMove="1" noResize="1" noEditPoints="1" noAdjustHandles="1" noChangeArrowheads="1" noChangeShapeType="1" noTextEdit="1"/>
              </p:cNvSpPr>
              <p:nvPr/>
            </p:nvSpPr>
            <p:spPr bwMode="auto">
              <a:xfrm>
                <a:off x="2599680" y="3333569"/>
                <a:ext cx="4896694" cy="870718"/>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95702" name="Object 22"/>
              <p:cNvSpPr txBox="1"/>
              <p:nvPr/>
            </p:nvSpPr>
            <p:spPr bwMode="auto">
              <a:xfrm>
                <a:off x="2572358" y="2050529"/>
                <a:ext cx="4824686" cy="105885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den>
                      </m:f>
                    </m:oMath>
                  </m:oMathPara>
                </a14:m>
                <a:endParaRPr lang="zh-CN" altLang="en-US" dirty="0"/>
              </a:p>
            </p:txBody>
          </p:sp>
        </mc:Choice>
        <mc:Fallback xmlns="">
          <p:sp>
            <p:nvSpPr>
              <p:cNvPr id="10695702" name="Object 22"/>
              <p:cNvSpPr txBox="1">
                <a:spLocks noRot="1" noChangeAspect="1" noMove="1" noResize="1" noEditPoints="1" noAdjustHandles="1" noChangeArrowheads="1" noChangeShapeType="1" noTextEdit="1"/>
              </p:cNvSpPr>
              <p:nvPr/>
            </p:nvSpPr>
            <p:spPr bwMode="auto">
              <a:xfrm>
                <a:off x="2572358" y="2050529"/>
                <a:ext cx="4824686" cy="1058858"/>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95703" name="Object 23"/>
              <p:cNvSpPr txBox="1"/>
              <p:nvPr/>
            </p:nvSpPr>
            <p:spPr bwMode="auto">
              <a:xfrm>
                <a:off x="2606060" y="4604519"/>
                <a:ext cx="6352204" cy="1056729"/>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den>
                      </m:f>
                      <m:d>
                        <m:dPr>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r>
                                <a:rPr lang="zh-CN" altLang="en-US" i="0">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den>
                          </m:f>
                        </m:e>
                      </m:d>
                      <m: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den>
                      </m:f>
                      <m:d>
                        <m:dPr>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0">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𝑛</m:t>
                                </m:r>
                              </m:e>
                            </m:mr>
                            <m:mr>
                              <m:e>
                                <m:r>
                                  <a:rPr lang="zh-CN" altLang="en-US" i="1">
                                    <a:solidFill>
                                      <a:srgbClr val="000000"/>
                                    </a:solidFill>
                                    <a:latin typeface="Cambria Math" panose="02040503050406030204" pitchFamily="18" charset="0"/>
                                  </a:rPr>
                                  <m:t>𝑛</m:t>
                                </m:r>
                              </m:e>
                            </m:mr>
                          </m:m>
                        </m:e>
                      </m: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𝐶𝑛</m:t>
                      </m:r>
                      <m:r>
                        <m:rPr>
                          <m:nor/>
                        </m:rPr>
                        <a:rPr lang="zh-CN" altLang="en-US" i="0">
                          <a:solidFill>
                            <a:srgbClr val="000000"/>
                          </a:solidFill>
                          <a:latin typeface="Cambria Math" panose="02040503050406030204" pitchFamily="18" charset="0"/>
                        </a:rPr>
                        <m:t>   </m:t>
                      </m:r>
                    </m:oMath>
                  </m:oMathPara>
                </a14:m>
                <a:endParaRPr lang="zh-CN" altLang="en-US" dirty="0"/>
              </a:p>
            </p:txBody>
          </p:sp>
        </mc:Choice>
        <mc:Fallback xmlns="">
          <p:sp>
            <p:nvSpPr>
              <p:cNvPr id="10695703" name="Object 23"/>
              <p:cNvSpPr txBox="1">
                <a:spLocks noRot="1" noChangeAspect="1" noMove="1" noResize="1" noEditPoints="1" noAdjustHandles="1" noChangeArrowheads="1" noChangeShapeType="1" noTextEdit="1"/>
              </p:cNvSpPr>
              <p:nvPr/>
            </p:nvSpPr>
            <p:spPr bwMode="auto">
              <a:xfrm>
                <a:off x="2606060" y="4604519"/>
                <a:ext cx="6352204" cy="1056729"/>
              </a:xfrm>
              <a:prstGeom prst="rect">
                <a:avLst/>
              </a:prstGeom>
              <a:blipFill>
                <a:blip r:embed="rId5"/>
                <a:stretch>
                  <a:fillRect/>
                </a:stretch>
              </a:blipFill>
              <a:ln>
                <a:noFill/>
              </a:ln>
            </p:spPr>
            <p:txBody>
              <a:bodyPr/>
              <a:lstStyle/>
              <a:p>
                <a:r>
                  <a:rPr lang="zh-CN" altLang="en-US">
                    <a:noFill/>
                  </a:rPr>
                  <a:t> </a:t>
                </a:r>
              </a:p>
            </p:txBody>
          </p:sp>
        </mc:Fallback>
      </mc:AlternateContent>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Rectangle 9"/>
          <p:cNvSpPr>
            <a:spLocks noGrp="1" noChangeArrowheads="1"/>
          </p:cNvSpPr>
          <p:nvPr>
            <p:ph type="ftr" sz="quarter" idx="11"/>
          </p:nvPr>
        </p:nvSpPr>
        <p:spPr>
          <a:ln/>
        </p:spPr>
        <p:txBody>
          <a:bodyPr/>
          <a:lstStyle/>
          <a:p>
            <a:r>
              <a:rPr lang="en-US" altLang="zh-CN" dirty="0"/>
              <a:t>TP SHUAI</a:t>
            </a:r>
          </a:p>
        </p:txBody>
      </p:sp>
      <p:sp>
        <p:nvSpPr>
          <p:cNvPr id="5" name="Rectangle 10"/>
          <p:cNvSpPr>
            <a:spLocks noGrp="1" noChangeArrowheads="1"/>
          </p:cNvSpPr>
          <p:nvPr>
            <p:ph type="sldNum" sz="quarter" idx="12"/>
          </p:nvPr>
        </p:nvSpPr>
        <p:spPr>
          <a:ln/>
        </p:spPr>
        <p:txBody>
          <a:bodyPr/>
          <a:lstStyle/>
          <a:p>
            <a:fld id="{91812702-0367-4813-8B7D-8B6B44CD0B5C}" type="slidenum">
              <a:rPr lang="en-US" altLang="zh-CN"/>
              <a:pPr/>
              <a:t>205</a:t>
            </a:fld>
            <a:endParaRPr lang="en-US" altLang="zh-CN"/>
          </a:p>
        </p:txBody>
      </p:sp>
      <mc:AlternateContent xmlns:mc="http://schemas.openxmlformats.org/markup-compatibility/2006" xmlns:a14="http://schemas.microsoft.com/office/drawing/2010/main">
        <mc:Choice Requires="a14">
          <p:sp>
            <p:nvSpPr>
              <p:cNvPr id="259074" name="Rectangle 3"/>
              <p:cNvSpPr>
                <a:spLocks noGrp="1" noChangeArrowheads="1"/>
              </p:cNvSpPr>
              <p:nvPr>
                <p:ph type="body" idx="4294967295"/>
              </p:nvPr>
            </p:nvSpPr>
            <p:spPr>
              <a:xfrm>
                <a:off x="251520" y="1236433"/>
                <a:ext cx="8640959" cy="5511800"/>
              </a:xfrm>
            </p:spPr>
            <p:txBody>
              <a:bodyPr/>
              <a:lstStyle/>
              <a:p>
                <a:pPr eaLnBrk="1" hangingPunct="1">
                  <a:buFont typeface="Wingdings" panose="05000000000000000000" pitchFamily="2" charset="2"/>
                  <a:buNone/>
                </a:pPr>
                <a:r>
                  <a:rPr lang="zh-CN" altLang="en-US" b="1" dirty="0">
                    <a:latin typeface="Times New Roman" panose="02020603050405020304" pitchFamily="18" charset="0"/>
                    <a:ea typeface="楷体_GB2312" pitchFamily="49" charset="-122"/>
                  </a:rPr>
                  <a:t>解法</a:t>
                </a:r>
                <a:r>
                  <a:rPr lang="en-US" altLang="zh-CN" b="1" dirty="0">
                    <a:latin typeface="Times New Roman" panose="02020603050405020304" pitchFamily="18" charset="0"/>
                    <a:ea typeface="楷体_GB2312" pitchFamily="49" charset="-122"/>
                  </a:rPr>
                  <a:t>2.</a:t>
                </a:r>
                <a:r>
                  <a:rPr lang="zh-CN" altLang="en-US" dirty="0">
                    <a:latin typeface="Times New Roman" panose="02020603050405020304" pitchFamily="18" charset="0"/>
                    <a:ea typeface="楷体_GB2312" pitchFamily="49" charset="-122"/>
                  </a:rPr>
                  <a:t>这个问题可以一一对应于图</a:t>
                </a:r>
                <a:r>
                  <a:rPr lang="en-US" altLang="zh-CN" dirty="0">
                    <a:latin typeface="Times New Roman" panose="02020603050405020304" pitchFamily="18" charset="0"/>
                    <a:ea typeface="楷体_GB2312" pitchFamily="49" charset="-122"/>
                  </a:rPr>
                  <a:t>2-6</a:t>
                </a:r>
                <a:r>
                  <a:rPr lang="zh-CN" altLang="en-US" dirty="0">
                    <a:latin typeface="Times New Roman" panose="02020603050405020304" pitchFamily="18" charset="0"/>
                    <a:ea typeface="楷体_GB2312" pitchFamily="49" charset="-122"/>
                  </a:rPr>
                  <a:t>中从原点</a:t>
                </a:r>
                <a:r>
                  <a:rPr lang="en-US" altLang="zh-CN" dirty="0">
                    <a:latin typeface="Times New Roman" panose="02020603050405020304" pitchFamily="18" charset="0"/>
                    <a:ea typeface="楷体_GB2312" pitchFamily="49" charset="-122"/>
                  </a:rPr>
                  <a:t>(0,0)</a:t>
                </a:r>
                <a:r>
                  <a:rPr lang="zh-CN" altLang="en-US" dirty="0">
                    <a:latin typeface="Times New Roman" panose="02020603050405020304" pitchFamily="18" charset="0"/>
                    <a:ea typeface="楷体_GB2312" pitchFamily="49" charset="-122"/>
                  </a:rPr>
                  <a:t>到</a:t>
                </a:r>
                <a:r>
                  <a:rPr lang="en-US" altLang="zh-CN" dirty="0">
                    <a:latin typeface="Times New Roman" panose="02020603050405020304" pitchFamily="18" charset="0"/>
                    <a:ea typeface="楷体_GB2312" pitchFamily="49" charset="-122"/>
                  </a:rPr>
                  <a:t>(</a:t>
                </a:r>
                <a:r>
                  <a:rPr lang="en-US" altLang="zh-CN" dirty="0" err="1">
                    <a:latin typeface="Times New Roman" panose="02020603050405020304" pitchFamily="18" charset="0"/>
                    <a:ea typeface="楷体_GB2312" pitchFamily="49" charset="-122"/>
                  </a:rPr>
                  <a:t>n,n</a:t>
                </a:r>
                <a:r>
                  <a:rPr lang="en-US" altLang="zh-CN" dirty="0">
                    <a:latin typeface="Times New Roman" panose="02020603050405020304" pitchFamily="18" charset="0"/>
                    <a:ea typeface="楷体_GB2312" pitchFamily="49" charset="-122"/>
                  </a:rPr>
                  <a:t>)</a:t>
                </a:r>
                <a:r>
                  <a:rPr lang="zh-CN" altLang="en-US" dirty="0">
                    <a:latin typeface="Times New Roman" panose="02020603050405020304" pitchFamily="18" charset="0"/>
                    <a:ea typeface="楷体_GB2312" pitchFamily="49" charset="-122"/>
                  </a:rPr>
                  <a:t>点的路径要求中途所经过的点</a:t>
                </a:r>
                <a:r>
                  <a:rPr lang="en-US" altLang="zh-CN" dirty="0">
                    <a:latin typeface="Times New Roman" panose="02020603050405020304" pitchFamily="18" charset="0"/>
                    <a:ea typeface="楷体_GB2312" pitchFamily="49" charset="-122"/>
                  </a:rPr>
                  <a:t>(</a:t>
                </a:r>
                <a:r>
                  <a:rPr lang="en-US" altLang="zh-CN" i="1" dirty="0" err="1">
                    <a:latin typeface="Times New Roman" panose="02020603050405020304" pitchFamily="18" charset="0"/>
                    <a:ea typeface="楷体_GB2312" pitchFamily="49" charset="-122"/>
                  </a:rPr>
                  <a:t>a</a:t>
                </a:r>
                <a:r>
                  <a:rPr lang="en-US" altLang="zh-CN" dirty="0" err="1">
                    <a:latin typeface="Times New Roman" panose="02020603050405020304" pitchFamily="18" charset="0"/>
                    <a:ea typeface="楷体_GB2312" pitchFamily="49" charset="-122"/>
                  </a:rPr>
                  <a:t>,</a:t>
                </a:r>
                <a:r>
                  <a:rPr lang="en-US" altLang="zh-CN" i="1" dirty="0" err="1">
                    <a:latin typeface="Times New Roman" panose="02020603050405020304" pitchFamily="18" charset="0"/>
                    <a:ea typeface="楷体_GB2312" pitchFamily="49" charset="-122"/>
                  </a:rPr>
                  <a:t>b</a:t>
                </a:r>
                <a:r>
                  <a:rPr lang="en-US" altLang="zh-CN" dirty="0">
                    <a:latin typeface="Times New Roman" panose="02020603050405020304" pitchFamily="18" charset="0"/>
                    <a:ea typeface="楷体_GB2312" pitchFamily="49" charset="-122"/>
                  </a:rPr>
                  <a:t>)</a:t>
                </a:r>
                <a:r>
                  <a:rPr lang="zh-CN" altLang="en-US" dirty="0">
                    <a:latin typeface="Times New Roman" panose="02020603050405020304" pitchFamily="18" charset="0"/>
                    <a:ea typeface="楷体_GB2312" pitchFamily="49" charset="-122"/>
                  </a:rPr>
                  <a:t>满足关系</a:t>
                </a:r>
                <a:r>
                  <a:rPr lang="en-US" altLang="zh-CN" i="1" dirty="0">
                    <a:latin typeface="Times New Roman" panose="02020603050405020304" pitchFamily="18" charset="0"/>
                    <a:ea typeface="楷体_GB2312" pitchFamily="49" charset="-122"/>
                  </a:rPr>
                  <a:t>a</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i="1" dirty="0">
                    <a:latin typeface="Times New Roman" panose="02020603050405020304" pitchFamily="18" charset="0"/>
                    <a:ea typeface="楷体_GB2312" pitchFamily="49" charset="-122"/>
                  </a:rPr>
                  <a:t>b</a:t>
                </a:r>
              </a:p>
              <a:p>
                <a:pPr eaLnBrk="1" hangingPunct="1">
                  <a:buNone/>
                </a:pPr>
                <a:r>
                  <a:rPr lang="en-US" altLang="zh-CN" dirty="0">
                    <a:latin typeface="Times New Roman" panose="02020603050405020304" pitchFamily="18" charset="0"/>
                    <a:ea typeface="楷体_GB2312" pitchFamily="49" charset="-122"/>
                  </a:rPr>
                  <a:t>  </a:t>
                </a:r>
                <a:r>
                  <a:rPr lang="zh-CN" altLang="en-US" dirty="0">
                    <a:latin typeface="Times New Roman" panose="02020603050405020304" pitchFamily="18" charset="0"/>
                    <a:ea typeface="楷体_GB2312" pitchFamily="49" charset="-122"/>
                  </a:rPr>
                  <a:t>对应的办法是从 </a:t>
                </a:r>
                <a:r>
                  <a:rPr lang="en-US" altLang="zh-CN" dirty="0">
                    <a:latin typeface="Times New Roman" panose="02020603050405020304" pitchFamily="18" charset="0"/>
                    <a:ea typeface="楷体_GB2312" pitchFamily="49" charset="-122"/>
                  </a:rPr>
                  <a:t>(0,0)</a:t>
                </a:r>
                <a:r>
                  <a:rPr lang="zh-CN" altLang="en-US" dirty="0">
                    <a:latin typeface="Times New Roman" panose="02020603050405020304" pitchFamily="18" charset="0"/>
                    <a:ea typeface="楷体_GB2312" pitchFamily="49" charset="-122"/>
                  </a:rPr>
                  <a:t>出发，对</a:t>
                </a:r>
                <a:r>
                  <a:rPr lang="en-US" altLang="zh-CN" dirty="0">
                    <a:latin typeface="Times New Roman" panose="02020603050405020304" pitchFamily="18" charset="0"/>
                    <a:ea typeface="楷体_GB2312" pitchFamily="49" charset="-122"/>
                  </a:rPr>
                  <a:t>2n</a:t>
                </a:r>
                <a:r>
                  <a:rPr lang="zh-CN" altLang="en-US" dirty="0">
                    <a:latin typeface="Times New Roman" panose="02020603050405020304" pitchFamily="18" charset="0"/>
                    <a:ea typeface="楷体_GB2312" pitchFamily="49" charset="-122"/>
                  </a:rPr>
                  <a:t>位数从左而右扫描，若遇到</a:t>
                </a:r>
                <a:r>
                  <a:rPr lang="en-US" altLang="zh-CN" dirty="0">
                    <a:latin typeface="Times New Roman" panose="02020603050405020304" pitchFamily="18" charset="0"/>
                    <a:ea typeface="楷体_GB2312" pitchFamily="49" charset="-122"/>
                  </a:rPr>
                  <a:t>1</a:t>
                </a:r>
                <a:r>
                  <a:rPr lang="zh-CN" altLang="en-US" dirty="0">
                    <a:latin typeface="Times New Roman" panose="02020603050405020304" pitchFamily="18" charset="0"/>
                    <a:ea typeface="楷体_GB2312" pitchFamily="49" charset="-122"/>
                  </a:rPr>
                  <a:t>便沿</a:t>
                </a:r>
                <a:r>
                  <a:rPr lang="en-US" altLang="zh-CN" dirty="0">
                    <a:latin typeface="Times New Roman" panose="02020603050405020304" pitchFamily="18" charset="0"/>
                    <a:ea typeface="楷体_GB2312" pitchFamily="49" charset="-122"/>
                  </a:rPr>
                  <a:t>y</a:t>
                </a:r>
                <a:r>
                  <a:rPr lang="zh-CN" altLang="en-US" dirty="0">
                    <a:latin typeface="Times New Roman" panose="02020603050405020304" pitchFamily="18" charset="0"/>
                    <a:ea typeface="楷体_GB2312" pitchFamily="49" charset="-122"/>
                  </a:rPr>
                  <a:t>轴正方向走一格；若遇到</a:t>
                </a:r>
                <a:r>
                  <a:rPr lang="en-US" altLang="zh-CN" dirty="0">
                    <a:latin typeface="Times New Roman" panose="02020603050405020304" pitchFamily="18" charset="0"/>
                    <a:ea typeface="楷体_GB2312" pitchFamily="49" charset="-122"/>
                  </a:rPr>
                  <a:t>0</a:t>
                </a:r>
                <a:r>
                  <a:rPr lang="zh-CN" altLang="en-US" dirty="0">
                    <a:latin typeface="Times New Roman" panose="02020603050405020304" pitchFamily="18" charset="0"/>
                    <a:ea typeface="楷体_GB2312" pitchFamily="49" charset="-122"/>
                  </a:rPr>
                  <a:t>便沿</a:t>
                </a:r>
                <a:r>
                  <a:rPr lang="en-US" altLang="zh-CN" dirty="0">
                    <a:latin typeface="Times New Roman" panose="02020603050405020304" pitchFamily="18" charset="0"/>
                    <a:ea typeface="楷体_GB2312" pitchFamily="49" charset="-122"/>
                  </a:rPr>
                  <a:t>x</a:t>
                </a:r>
                <a:r>
                  <a:rPr lang="zh-CN" altLang="en-US" dirty="0">
                    <a:latin typeface="Times New Roman" panose="02020603050405020304" pitchFamily="18" charset="0"/>
                    <a:ea typeface="楷体_GB2312" pitchFamily="49" charset="-122"/>
                  </a:rPr>
                  <a:t>轴正方向走一格。由于有</a:t>
                </a:r>
                <a:r>
                  <a:rPr lang="en-US" altLang="zh-CN" dirty="0">
                    <a:latin typeface="Times New Roman" panose="02020603050405020304" pitchFamily="18" charset="0"/>
                    <a:ea typeface="楷体_GB2312" pitchFamily="49" charset="-122"/>
                  </a:rPr>
                  <a:t>n</a:t>
                </a:r>
                <a:r>
                  <a:rPr lang="zh-CN" altLang="en-US" dirty="0">
                    <a:latin typeface="Times New Roman" panose="02020603050405020304" pitchFamily="18" charset="0"/>
                    <a:ea typeface="楷体_GB2312" pitchFamily="49" charset="-122"/>
                  </a:rPr>
                  <a:t>个</a:t>
                </a:r>
                <a:r>
                  <a:rPr lang="en-US" altLang="zh-CN" dirty="0">
                    <a:latin typeface="Times New Roman" panose="02020603050405020304" pitchFamily="18" charset="0"/>
                    <a:ea typeface="楷体_GB2312" pitchFamily="49" charset="-122"/>
                  </a:rPr>
                  <a:t>0</a:t>
                </a:r>
                <a:r>
                  <a:rPr lang="zh-CN" altLang="en-US" dirty="0">
                    <a:latin typeface="Times New Roman" panose="02020603050405020304" pitchFamily="18" charset="0"/>
                    <a:ea typeface="楷体_GB2312" pitchFamily="49" charset="-122"/>
                  </a:rPr>
                  <a:t>，</a:t>
                </a:r>
                <a:r>
                  <a:rPr lang="en-US" altLang="zh-CN" dirty="0">
                    <a:latin typeface="Times New Roman" panose="02020603050405020304" pitchFamily="18" charset="0"/>
                    <a:ea typeface="楷体_GB2312" pitchFamily="49" charset="-122"/>
                  </a:rPr>
                  <a:t>n</a:t>
                </a:r>
                <a:r>
                  <a:rPr lang="zh-CN" altLang="en-US" dirty="0">
                    <a:latin typeface="Times New Roman" panose="02020603050405020304" pitchFamily="18" charset="0"/>
                    <a:ea typeface="楷体_GB2312" pitchFamily="49" charset="-122"/>
                  </a:rPr>
                  <a:t>个</a:t>
                </a:r>
                <a:r>
                  <a:rPr lang="en-US" altLang="zh-CN" dirty="0">
                    <a:latin typeface="Times New Roman" panose="02020603050405020304" pitchFamily="18" charset="0"/>
                    <a:ea typeface="楷体_GB2312" pitchFamily="49" charset="-122"/>
                  </a:rPr>
                  <a:t>1</a:t>
                </a:r>
                <a:r>
                  <a:rPr lang="zh-CN" altLang="en-US" dirty="0">
                    <a:latin typeface="Times New Roman" panose="02020603050405020304" pitchFamily="18" charset="0"/>
                    <a:ea typeface="楷体_GB2312" pitchFamily="49" charset="-122"/>
                  </a:rPr>
                  <a:t>，故对应一条从</a:t>
                </a:r>
                <a:r>
                  <a:rPr lang="en-US" altLang="zh-CN" dirty="0">
                    <a:latin typeface="Times New Roman" panose="02020603050405020304" pitchFamily="18" charset="0"/>
                    <a:ea typeface="楷体_GB2312" pitchFamily="49" charset="-122"/>
                  </a:rPr>
                  <a:t>(0,0)</a:t>
                </a:r>
                <a:r>
                  <a:rPr lang="zh-CN" altLang="en-US" dirty="0">
                    <a:latin typeface="Times New Roman" panose="02020603050405020304" pitchFamily="18" charset="0"/>
                    <a:ea typeface="楷体_GB2312" pitchFamily="49" charset="-122"/>
                  </a:rPr>
                  <a:t>点到达</a:t>
                </a:r>
                <a:r>
                  <a:rPr lang="en-US" altLang="zh-CN" dirty="0">
                    <a:latin typeface="Times New Roman" panose="02020603050405020304" pitchFamily="18" charset="0"/>
                    <a:ea typeface="楷体_GB2312" pitchFamily="49" charset="-122"/>
                  </a:rPr>
                  <a:t>(</a:t>
                </a:r>
                <a:r>
                  <a:rPr lang="en-US" altLang="zh-CN" dirty="0" err="1">
                    <a:latin typeface="Times New Roman" panose="02020603050405020304" pitchFamily="18" charset="0"/>
                    <a:ea typeface="楷体_GB2312" pitchFamily="49" charset="-122"/>
                  </a:rPr>
                  <a:t>n,n</a:t>
                </a:r>
                <a:r>
                  <a:rPr lang="en-US" altLang="zh-CN" dirty="0">
                    <a:latin typeface="Times New Roman" panose="02020603050405020304" pitchFamily="18" charset="0"/>
                    <a:ea typeface="楷体_GB2312" pitchFamily="49" charset="-122"/>
                  </a:rPr>
                  <a:t>)</a:t>
                </a:r>
                <a:r>
                  <a:rPr lang="zh-CN" altLang="en-US" dirty="0">
                    <a:latin typeface="Times New Roman" panose="02020603050405020304" pitchFamily="18" charset="0"/>
                    <a:ea typeface="楷体_GB2312" pitchFamily="49" charset="-122"/>
                  </a:rPr>
                  <a:t>点的路径，由于要求</a:t>
                </a:r>
                <a:r>
                  <a:rPr lang="en-US" altLang="zh-CN" dirty="0">
                    <a:latin typeface="Times New Roman" panose="02020603050405020304" pitchFamily="18" charset="0"/>
                    <a:ea typeface="楷体_GB2312" pitchFamily="49" charset="-122"/>
                  </a:rPr>
                  <a:t>1</a:t>
                </a:r>
                <a:r>
                  <a:rPr lang="zh-CN" altLang="en-US" dirty="0">
                    <a:latin typeface="Times New Roman" panose="02020603050405020304" pitchFamily="18" charset="0"/>
                    <a:ea typeface="楷体_GB2312" pitchFamily="49" charset="-122"/>
                  </a:rPr>
                  <a:t>的累计数不少于</a:t>
                </a:r>
                <a:r>
                  <a:rPr lang="en-US" altLang="zh-CN" dirty="0">
                    <a:latin typeface="Times New Roman" panose="02020603050405020304" pitchFamily="18" charset="0"/>
                    <a:ea typeface="楷体_GB2312" pitchFamily="49" charset="-122"/>
                  </a:rPr>
                  <a:t>0</a:t>
                </a:r>
                <a:r>
                  <a:rPr lang="zh-CN" altLang="en-US" dirty="0">
                    <a:latin typeface="Times New Roman" panose="02020603050405020304" pitchFamily="18" charset="0"/>
                    <a:ea typeface="楷体_GB2312" pitchFamily="49" charset="-122"/>
                  </a:rPr>
                  <a:t>的累计数，故可以途经对角线 </a:t>
                </a:r>
                <a:r>
                  <a:rPr lang="en-US" altLang="zh-CN" dirty="0">
                    <a:latin typeface="Times New Roman" panose="02020603050405020304" pitchFamily="18" charset="0"/>
                    <a:ea typeface="楷体_GB2312" pitchFamily="49" charset="-122"/>
                  </a:rPr>
                  <a:t>OA</a:t>
                </a:r>
                <a:r>
                  <a:rPr lang="zh-CN" altLang="en-US" dirty="0">
                    <a:latin typeface="Times New Roman" panose="02020603050405020304" pitchFamily="18" charset="0"/>
                    <a:ea typeface="楷体_GB2312" pitchFamily="49" charset="-122"/>
                  </a:rPr>
                  <a:t>上的，但不允许穿越过对角线。反过来，满足这条件的路径对应一满足要求的</a:t>
                </a:r>
                <a:r>
                  <a:rPr lang="en-US" altLang="zh-CN" dirty="0">
                    <a:latin typeface="Times New Roman" panose="02020603050405020304" pitchFamily="18" charset="0"/>
                    <a:ea typeface="楷体_GB2312" pitchFamily="49" charset="-122"/>
                  </a:rPr>
                  <a:t>2n</a:t>
                </a:r>
                <a:r>
                  <a:rPr lang="zh-CN" altLang="en-US" dirty="0">
                    <a:latin typeface="Times New Roman" panose="02020603050405020304" pitchFamily="18" charset="0"/>
                    <a:ea typeface="楷体_GB2312" pitchFamily="49" charset="-122"/>
                  </a:rPr>
                  <a:t>位</a:t>
                </a:r>
                <a:r>
                  <a:rPr lang="en-US" altLang="zh-CN" dirty="0">
                    <a:latin typeface="Times New Roman" panose="02020603050405020304" pitchFamily="18" charset="0"/>
                    <a:ea typeface="楷体_GB2312" pitchFamily="49" charset="-122"/>
                  </a:rPr>
                  <a:t>2</a:t>
                </a:r>
                <a:r>
                  <a:rPr lang="zh-CN" altLang="en-US" dirty="0">
                    <a:latin typeface="Times New Roman" panose="02020603050405020304" pitchFamily="18" charset="0"/>
                    <a:ea typeface="楷体_GB2312" pitchFamily="49" charset="-122"/>
                  </a:rPr>
                  <a:t>进制数。见图</a:t>
                </a:r>
                <a:r>
                  <a:rPr lang="en-US" altLang="zh-CN" dirty="0">
                    <a:latin typeface="Times New Roman" panose="02020603050405020304" pitchFamily="18" charset="0"/>
                    <a:ea typeface="楷体_GB2312" pitchFamily="49" charset="-122"/>
                  </a:rPr>
                  <a:t>2-7    </a:t>
                </a:r>
              </a:p>
              <a:p>
                <a:pPr eaLnBrk="1" hangingPunct="1">
                  <a:buNone/>
                </a:pPr>
                <a:r>
                  <a:rPr lang="zh-CN" altLang="en-US" dirty="0">
                    <a:latin typeface="Times New Roman" panose="02020603050405020304" pitchFamily="18" charset="0"/>
                    <a:ea typeface="楷体_GB2312" pitchFamily="49" charset="-122"/>
                  </a:rPr>
                  <a:t>   问题对应求从 </a:t>
                </a:r>
                <a:r>
                  <a:rPr lang="en-US" altLang="zh-CN" dirty="0">
                    <a:latin typeface="Times New Roman" panose="02020603050405020304" pitchFamily="18" charset="0"/>
                    <a:ea typeface="楷体_GB2312" pitchFamily="49" charset="-122"/>
                  </a:rPr>
                  <a:t>(0,0)</a:t>
                </a:r>
                <a:r>
                  <a:rPr lang="zh-CN" altLang="en-US" dirty="0">
                    <a:latin typeface="Times New Roman" panose="02020603050405020304" pitchFamily="18" charset="0"/>
                    <a:ea typeface="楷体_GB2312" pitchFamily="49" charset="-122"/>
                  </a:rPr>
                  <a:t>出发，途经对角线及对角线上方的点到达</a:t>
                </a:r>
                <a:r>
                  <a:rPr lang="en-US" altLang="zh-CN" dirty="0">
                    <a:latin typeface="Times New Roman" panose="02020603050405020304" pitchFamily="18" charset="0"/>
                    <a:ea typeface="楷体_GB2312" pitchFamily="49" charset="-122"/>
                  </a:rPr>
                  <a:t>(</a:t>
                </a:r>
                <a:r>
                  <a:rPr lang="en-US" altLang="zh-CN" dirty="0" err="1">
                    <a:latin typeface="Times New Roman" panose="02020603050405020304" pitchFamily="18" charset="0"/>
                    <a:ea typeface="楷体_GB2312" pitchFamily="49" charset="-122"/>
                  </a:rPr>
                  <a:t>n,n</a:t>
                </a:r>
                <a:r>
                  <a:rPr lang="en-US" altLang="zh-CN" dirty="0">
                    <a:latin typeface="Times New Roman" panose="02020603050405020304" pitchFamily="18" charset="0"/>
                    <a:ea typeface="楷体_GB2312" pitchFamily="49" charset="-122"/>
                  </a:rPr>
                  <a:t>)</a:t>
                </a:r>
                <a:r>
                  <a:rPr lang="zh-CN" altLang="en-US" dirty="0">
                    <a:latin typeface="Times New Roman" panose="02020603050405020304" pitchFamily="18" charset="0"/>
                    <a:ea typeface="楷体_GB2312" pitchFamily="49" charset="-122"/>
                  </a:rPr>
                  <a:t>点的路径数。 </a:t>
                </a:r>
              </a:p>
            </p:txBody>
          </p:sp>
        </mc:Choice>
        <mc:Fallback xmlns="">
          <p:sp>
            <p:nvSpPr>
              <p:cNvPr id="259074" name="Rectangle 3"/>
              <p:cNvSpPr>
                <a:spLocks noGrp="1" noRot="1" noChangeAspect="1" noMove="1" noResize="1" noEditPoints="1" noAdjustHandles="1" noChangeArrowheads="1" noChangeShapeType="1" noTextEdit="1"/>
              </p:cNvSpPr>
              <p:nvPr>
                <p:ph type="body" idx="4294967295"/>
              </p:nvPr>
            </p:nvSpPr>
            <p:spPr>
              <a:xfrm>
                <a:off x="251520" y="1236433"/>
                <a:ext cx="8640959" cy="5511800"/>
              </a:xfrm>
              <a:blipFill>
                <a:blip r:embed="rId2"/>
                <a:stretch>
                  <a:fillRect l="-1410" t="-1549" r="-2609"/>
                </a:stretch>
              </a:blipFill>
            </p:spPr>
            <p:txBody>
              <a:bodyPr/>
              <a:lstStyle/>
              <a:p>
                <a:r>
                  <a:rPr lang="zh-CN" altLang="en-US">
                    <a:noFill/>
                  </a:rPr>
                  <a:t> </a:t>
                </a:r>
              </a:p>
            </p:txBody>
          </p:sp>
        </mc:Fallback>
      </mc:AlternateContent>
      <p:sp>
        <p:nvSpPr>
          <p:cNvPr id="259075" name="Rectangle 17"/>
          <p:cNvSpPr>
            <a:spLocks noGrp="1" noChangeArrowheads="1"/>
          </p:cNvSpPr>
          <p:nvPr>
            <p:ph type="title" idx="4294967295"/>
          </p:nvPr>
        </p:nvSpPr>
        <p:spPr>
          <a:xfrm>
            <a:off x="1331639" y="260350"/>
            <a:ext cx="7021785" cy="595313"/>
          </a:xfrm>
        </p:spPr>
        <p:txBody>
          <a:bodyPr anchor="b"/>
          <a:lstStyle/>
          <a:p>
            <a:pPr eaLnBrk="1" hangingPunct="1"/>
            <a:r>
              <a:rPr lang="en-US" altLang="zh-CN" dirty="0">
                <a:latin typeface="Times New Roman" panose="02020603050405020304" pitchFamily="18" charset="0"/>
              </a:rPr>
              <a:t>Catalan</a:t>
            </a:r>
            <a:r>
              <a:rPr lang="zh-CN" altLang="en-US" dirty="0"/>
              <a:t>数</a:t>
            </a:r>
            <a:endParaRPr lang="zh-CN" altLang="en-US" dirty="0">
              <a:solidFill>
                <a:srgbClr val="FF0000"/>
              </a:solidFill>
              <a:latin typeface="楷体_GB2312" pitchFamily="49" charset="-122"/>
              <a:ea typeface="楷体_GB2312" pitchFamily="49" charset="-122"/>
            </a:endParaRPr>
          </a:p>
        </p:txBody>
      </p:sp>
    </p:spTree>
    <p:extLst>
      <p:ext uri="{BB962C8B-B14F-4D97-AF65-F5344CB8AC3E}">
        <p14:creationId xmlns:p14="http://schemas.microsoft.com/office/powerpoint/2010/main" val="404747113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9"/>
          <p:cNvSpPr>
            <a:spLocks noGrp="1" noChangeArrowheads="1"/>
          </p:cNvSpPr>
          <p:nvPr>
            <p:ph type="ftr" sz="quarter" idx="11"/>
          </p:nvPr>
        </p:nvSpPr>
        <p:spPr>
          <a:ln/>
        </p:spPr>
        <p:txBody>
          <a:bodyPr/>
          <a:lstStyle/>
          <a:p>
            <a:r>
              <a:rPr lang="en-US" altLang="zh-CN"/>
              <a:t>TP SHUAI</a:t>
            </a:r>
          </a:p>
        </p:txBody>
      </p:sp>
      <p:sp>
        <p:nvSpPr>
          <p:cNvPr id="62" name="Rectangle 10"/>
          <p:cNvSpPr>
            <a:spLocks noGrp="1" noChangeArrowheads="1"/>
          </p:cNvSpPr>
          <p:nvPr>
            <p:ph type="sldNum" sz="quarter" idx="12"/>
          </p:nvPr>
        </p:nvSpPr>
        <p:spPr>
          <a:ln/>
        </p:spPr>
        <p:txBody>
          <a:bodyPr/>
          <a:lstStyle/>
          <a:p>
            <a:fld id="{041D4E58-3BB7-4F5D-8D39-26E43585EC8E}" type="slidenum">
              <a:rPr lang="en-US" altLang="zh-CN"/>
              <a:pPr/>
              <a:t>206</a:t>
            </a:fld>
            <a:endParaRPr lang="en-US" altLang="zh-CN"/>
          </a:p>
        </p:txBody>
      </p:sp>
      <p:sp>
        <p:nvSpPr>
          <p:cNvPr id="223251" name="Line 4"/>
          <p:cNvSpPr>
            <a:spLocks noChangeShapeType="1"/>
          </p:cNvSpPr>
          <p:nvPr/>
        </p:nvSpPr>
        <p:spPr bwMode="auto">
          <a:xfrm>
            <a:off x="4724400" y="1447800"/>
            <a:ext cx="0" cy="5181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23252" name="Group 65"/>
          <p:cNvGrpSpPr>
            <a:grpSpLocks/>
          </p:cNvGrpSpPr>
          <p:nvPr/>
        </p:nvGrpSpPr>
        <p:grpSpPr bwMode="auto">
          <a:xfrm>
            <a:off x="50800" y="1754188"/>
            <a:ext cx="4559300" cy="4408488"/>
            <a:chOff x="32" y="1105"/>
            <a:chExt cx="2872" cy="2777"/>
          </a:xfrm>
        </p:grpSpPr>
        <p:sp>
          <p:nvSpPr>
            <p:cNvPr id="223271" name="Line 33"/>
            <p:cNvSpPr>
              <a:spLocks noChangeShapeType="1"/>
            </p:cNvSpPr>
            <p:nvPr/>
          </p:nvSpPr>
          <p:spPr bwMode="auto">
            <a:xfrm>
              <a:off x="624" y="3120"/>
              <a:ext cx="2016" cy="0"/>
            </a:xfrm>
            <a:prstGeom prst="line">
              <a:avLst/>
            </a:prstGeom>
            <a:noFill/>
            <a:ln w="9525">
              <a:solidFill>
                <a:srgbClr val="0000FF"/>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3272" name="Line 34"/>
            <p:cNvSpPr>
              <a:spLocks noChangeShapeType="1"/>
            </p:cNvSpPr>
            <p:nvPr/>
          </p:nvSpPr>
          <p:spPr bwMode="auto">
            <a:xfrm flipV="1">
              <a:off x="623" y="1151"/>
              <a:ext cx="0" cy="1968"/>
            </a:xfrm>
            <a:prstGeom prst="line">
              <a:avLst/>
            </a:prstGeom>
            <a:noFill/>
            <a:ln w="9525">
              <a:solidFill>
                <a:srgbClr val="0000FF"/>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3273" name="Line 35"/>
            <p:cNvSpPr>
              <a:spLocks noChangeShapeType="1"/>
            </p:cNvSpPr>
            <p:nvPr/>
          </p:nvSpPr>
          <p:spPr bwMode="auto">
            <a:xfrm>
              <a:off x="2016" y="1440"/>
              <a:ext cx="0" cy="1680"/>
            </a:xfrm>
            <a:prstGeom prst="line">
              <a:avLst/>
            </a:prstGeom>
            <a:noFill/>
            <a:ln w="9525">
              <a:solidFill>
                <a:srgbClr val="FF0000"/>
              </a:solidFill>
              <a:round/>
              <a:headEnd/>
              <a:tailEnd type="non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3274" name="Line 36"/>
            <p:cNvSpPr>
              <a:spLocks noChangeShapeType="1"/>
            </p:cNvSpPr>
            <p:nvPr/>
          </p:nvSpPr>
          <p:spPr bwMode="auto">
            <a:xfrm>
              <a:off x="624" y="1440"/>
              <a:ext cx="1392" cy="0"/>
            </a:xfrm>
            <a:prstGeom prst="line">
              <a:avLst/>
            </a:prstGeom>
            <a:noFill/>
            <a:ln w="9525">
              <a:solidFill>
                <a:srgbClr val="FF0000"/>
              </a:solidFill>
              <a:round/>
              <a:headEnd/>
              <a:tailEnd type="non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3275" name="Line 37"/>
            <p:cNvSpPr>
              <a:spLocks noChangeShapeType="1"/>
            </p:cNvSpPr>
            <p:nvPr/>
          </p:nvSpPr>
          <p:spPr bwMode="auto">
            <a:xfrm>
              <a:off x="1104" y="1440"/>
              <a:ext cx="0" cy="1680"/>
            </a:xfrm>
            <a:prstGeom prst="line">
              <a:avLst/>
            </a:prstGeom>
            <a:noFill/>
            <a:ln w="9525">
              <a:solidFill>
                <a:srgbClr val="FF0000"/>
              </a:solidFill>
              <a:round/>
              <a:headEnd/>
              <a:tailEnd type="non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3276" name="Line 38"/>
            <p:cNvSpPr>
              <a:spLocks noChangeShapeType="1"/>
            </p:cNvSpPr>
            <p:nvPr/>
          </p:nvSpPr>
          <p:spPr bwMode="auto">
            <a:xfrm>
              <a:off x="1776" y="1440"/>
              <a:ext cx="0" cy="1680"/>
            </a:xfrm>
            <a:prstGeom prst="line">
              <a:avLst/>
            </a:prstGeom>
            <a:noFill/>
            <a:ln w="9525">
              <a:solidFill>
                <a:srgbClr val="FF0000"/>
              </a:solidFill>
              <a:round/>
              <a:headEnd/>
              <a:tailEnd type="non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3277" name="Line 39"/>
            <p:cNvSpPr>
              <a:spLocks noChangeShapeType="1"/>
            </p:cNvSpPr>
            <p:nvPr/>
          </p:nvSpPr>
          <p:spPr bwMode="auto">
            <a:xfrm>
              <a:off x="1536" y="1440"/>
              <a:ext cx="0" cy="1680"/>
            </a:xfrm>
            <a:prstGeom prst="line">
              <a:avLst/>
            </a:prstGeom>
            <a:noFill/>
            <a:ln w="9525">
              <a:solidFill>
                <a:srgbClr val="FF0000"/>
              </a:solidFill>
              <a:round/>
              <a:headEnd/>
              <a:tailEnd type="non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3278" name="Line 40"/>
            <p:cNvSpPr>
              <a:spLocks noChangeShapeType="1"/>
            </p:cNvSpPr>
            <p:nvPr/>
          </p:nvSpPr>
          <p:spPr bwMode="auto">
            <a:xfrm>
              <a:off x="864" y="1440"/>
              <a:ext cx="0" cy="1680"/>
            </a:xfrm>
            <a:prstGeom prst="line">
              <a:avLst/>
            </a:prstGeom>
            <a:noFill/>
            <a:ln w="9525">
              <a:solidFill>
                <a:srgbClr val="FF0000"/>
              </a:solidFill>
              <a:round/>
              <a:headEnd/>
              <a:tailEnd type="oval"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3279" name="Line 41"/>
            <p:cNvSpPr>
              <a:spLocks noChangeShapeType="1"/>
            </p:cNvSpPr>
            <p:nvPr/>
          </p:nvSpPr>
          <p:spPr bwMode="auto">
            <a:xfrm>
              <a:off x="624" y="1680"/>
              <a:ext cx="1392" cy="0"/>
            </a:xfrm>
            <a:prstGeom prst="line">
              <a:avLst/>
            </a:prstGeom>
            <a:noFill/>
            <a:ln w="9525">
              <a:solidFill>
                <a:srgbClr val="FF0000"/>
              </a:solidFill>
              <a:round/>
              <a:headEnd/>
              <a:tailEnd type="non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3280" name="Line 42"/>
            <p:cNvSpPr>
              <a:spLocks noChangeShapeType="1"/>
            </p:cNvSpPr>
            <p:nvPr/>
          </p:nvSpPr>
          <p:spPr bwMode="auto">
            <a:xfrm>
              <a:off x="624" y="1920"/>
              <a:ext cx="1392" cy="0"/>
            </a:xfrm>
            <a:prstGeom prst="line">
              <a:avLst/>
            </a:prstGeom>
            <a:noFill/>
            <a:ln w="9525">
              <a:solidFill>
                <a:srgbClr val="FF0000"/>
              </a:solidFill>
              <a:round/>
              <a:headEnd/>
              <a:tailEnd type="non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3281" name="Line 43"/>
            <p:cNvSpPr>
              <a:spLocks noChangeShapeType="1"/>
            </p:cNvSpPr>
            <p:nvPr/>
          </p:nvSpPr>
          <p:spPr bwMode="auto">
            <a:xfrm>
              <a:off x="624" y="2400"/>
              <a:ext cx="1392" cy="0"/>
            </a:xfrm>
            <a:prstGeom prst="line">
              <a:avLst/>
            </a:prstGeom>
            <a:noFill/>
            <a:ln w="9525">
              <a:solidFill>
                <a:srgbClr val="FF0000"/>
              </a:solidFill>
              <a:round/>
              <a:headEnd/>
              <a:tailEnd type="non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3282" name="Line 44"/>
            <p:cNvSpPr>
              <a:spLocks noChangeShapeType="1"/>
            </p:cNvSpPr>
            <p:nvPr/>
          </p:nvSpPr>
          <p:spPr bwMode="auto">
            <a:xfrm>
              <a:off x="624" y="2640"/>
              <a:ext cx="1392" cy="0"/>
            </a:xfrm>
            <a:prstGeom prst="line">
              <a:avLst/>
            </a:prstGeom>
            <a:noFill/>
            <a:ln w="9525">
              <a:solidFill>
                <a:srgbClr val="FF0000"/>
              </a:solidFill>
              <a:round/>
              <a:headEnd/>
              <a:tailEnd type="non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3283" name="Line 45"/>
            <p:cNvSpPr>
              <a:spLocks noChangeShapeType="1"/>
            </p:cNvSpPr>
            <p:nvPr/>
          </p:nvSpPr>
          <p:spPr bwMode="auto">
            <a:xfrm>
              <a:off x="624" y="2880"/>
              <a:ext cx="1392" cy="0"/>
            </a:xfrm>
            <a:prstGeom prst="line">
              <a:avLst/>
            </a:prstGeom>
            <a:noFill/>
            <a:ln w="9525">
              <a:solidFill>
                <a:srgbClr val="FF0000"/>
              </a:solidFill>
              <a:round/>
              <a:headEnd/>
              <a:tailEnd type="non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3284" name="Line 46"/>
            <p:cNvSpPr>
              <a:spLocks noChangeShapeType="1"/>
            </p:cNvSpPr>
            <p:nvPr/>
          </p:nvSpPr>
          <p:spPr bwMode="auto">
            <a:xfrm flipV="1">
              <a:off x="624" y="1440"/>
              <a:ext cx="1392" cy="1440"/>
            </a:xfrm>
            <a:prstGeom prst="line">
              <a:avLst/>
            </a:prstGeom>
            <a:noFill/>
            <a:ln w="9525">
              <a:solidFill>
                <a:srgbClr val="FF0000"/>
              </a:solidFill>
              <a:round/>
              <a:headEnd type="oval" w="med" len="med"/>
              <a:tailEnd type="oval"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3285" name="Line 47"/>
            <p:cNvSpPr>
              <a:spLocks noChangeShapeType="1"/>
            </p:cNvSpPr>
            <p:nvPr/>
          </p:nvSpPr>
          <p:spPr bwMode="auto">
            <a:xfrm flipV="1">
              <a:off x="624" y="1680"/>
              <a:ext cx="1392" cy="1440"/>
            </a:xfrm>
            <a:prstGeom prst="line">
              <a:avLst/>
            </a:prstGeom>
            <a:noFill/>
            <a:ln w="9525">
              <a:solidFill>
                <a:srgbClr val="FF0000"/>
              </a:solidFill>
              <a:round/>
              <a:headEnd type="oval" w="med" len="med"/>
              <a:tailEnd type="oval"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3286" name="AutoShape 48"/>
            <p:cNvSpPr>
              <a:spLocks noChangeArrowheads="1"/>
            </p:cNvSpPr>
            <p:nvPr/>
          </p:nvSpPr>
          <p:spPr bwMode="auto">
            <a:xfrm>
              <a:off x="528" y="2064"/>
              <a:ext cx="192" cy="144"/>
            </a:xfrm>
            <a:prstGeom prst="wave">
              <a:avLst>
                <a:gd name="adj1" fmla="val 13005"/>
                <a:gd name="adj2" fmla="val 0"/>
              </a:avLst>
            </a:prstGeom>
            <a:solidFill>
              <a:schemeClr val="bg1"/>
            </a:solidFill>
            <a:ln w="9525">
              <a:solidFill>
                <a:srgbClr val="0000FF"/>
              </a:solidFill>
              <a:round/>
              <a:headEnd/>
              <a:tailEnd type="none" w="med" len="lg"/>
            </a:ln>
          </p:spPr>
          <p:txBody>
            <a:bodyPr wrap="none" anchor="ctr"/>
            <a:lstStyle>
              <a:lvl1pPr eaLnBrk="0" hangingPunct="0">
                <a:defRPr sz="3600">
                  <a:solidFill>
                    <a:schemeClr val="tx2"/>
                  </a:solidFill>
                  <a:latin typeface="Arial" panose="020B0604020202020204" pitchFamily="34" charset="0"/>
                  <a:ea typeface="宋体" panose="02010600030101010101" pitchFamily="2" charset="-122"/>
                </a:defRPr>
              </a:lvl1pPr>
              <a:lvl2pPr marL="742950" indent="-285750" eaLnBrk="0" hangingPunct="0">
                <a:defRPr sz="3600">
                  <a:solidFill>
                    <a:schemeClr val="tx2"/>
                  </a:solidFill>
                  <a:latin typeface="Arial" panose="020B0604020202020204" pitchFamily="34" charset="0"/>
                  <a:ea typeface="宋体" panose="02010600030101010101" pitchFamily="2" charset="-122"/>
                </a:defRPr>
              </a:lvl2pPr>
              <a:lvl3pPr marL="1143000" indent="-228600" eaLnBrk="0" hangingPunct="0">
                <a:defRPr sz="3600">
                  <a:solidFill>
                    <a:schemeClr val="tx2"/>
                  </a:solidFill>
                  <a:latin typeface="Arial" panose="020B0604020202020204" pitchFamily="34" charset="0"/>
                  <a:ea typeface="宋体" panose="02010600030101010101" pitchFamily="2" charset="-122"/>
                </a:defRPr>
              </a:lvl3pPr>
              <a:lvl4pPr marL="1600200" indent="-228600" eaLnBrk="0" hangingPunct="0">
                <a:defRPr sz="3600">
                  <a:solidFill>
                    <a:schemeClr val="tx2"/>
                  </a:solidFill>
                  <a:latin typeface="Arial" panose="020B0604020202020204" pitchFamily="34" charset="0"/>
                  <a:ea typeface="宋体" panose="02010600030101010101" pitchFamily="2" charset="-122"/>
                </a:defRPr>
              </a:lvl4pPr>
              <a:lvl5pPr marL="2057400" indent="-228600" eaLnBrk="0" hangingPunct="0">
                <a:defRPr sz="36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9pPr>
            </a:lstStyle>
            <a:p>
              <a:pPr algn="ctr" eaLnBrk="1" hangingPunct="1"/>
              <a:endParaRPr lang="zh-CN" altLang="zh-CN" sz="1800">
                <a:solidFill>
                  <a:schemeClr val="bg1"/>
                </a:solidFill>
              </a:endParaRPr>
            </a:p>
          </p:txBody>
        </p:sp>
        <p:sp>
          <p:nvSpPr>
            <p:cNvPr id="223287" name="AutoShape 49"/>
            <p:cNvSpPr>
              <a:spLocks noChangeArrowheads="1"/>
            </p:cNvSpPr>
            <p:nvPr/>
          </p:nvSpPr>
          <p:spPr bwMode="auto">
            <a:xfrm>
              <a:off x="1920" y="2064"/>
              <a:ext cx="192" cy="144"/>
            </a:xfrm>
            <a:prstGeom prst="wave">
              <a:avLst>
                <a:gd name="adj1" fmla="val 13005"/>
                <a:gd name="adj2" fmla="val 0"/>
              </a:avLst>
            </a:prstGeom>
            <a:solidFill>
              <a:schemeClr val="bg1"/>
            </a:solidFill>
            <a:ln w="9525">
              <a:solidFill>
                <a:srgbClr val="0000FF"/>
              </a:solidFill>
              <a:round/>
              <a:headEnd/>
              <a:tailEnd type="none" w="med" len="lg"/>
            </a:ln>
          </p:spPr>
          <p:txBody>
            <a:bodyPr wrap="none" anchor="ctr"/>
            <a:lstStyle>
              <a:lvl1pPr eaLnBrk="0" hangingPunct="0">
                <a:defRPr sz="3600">
                  <a:solidFill>
                    <a:schemeClr val="tx2"/>
                  </a:solidFill>
                  <a:latin typeface="Arial" panose="020B0604020202020204" pitchFamily="34" charset="0"/>
                  <a:ea typeface="宋体" panose="02010600030101010101" pitchFamily="2" charset="-122"/>
                </a:defRPr>
              </a:lvl1pPr>
              <a:lvl2pPr marL="742950" indent="-285750" eaLnBrk="0" hangingPunct="0">
                <a:defRPr sz="3600">
                  <a:solidFill>
                    <a:schemeClr val="tx2"/>
                  </a:solidFill>
                  <a:latin typeface="Arial" panose="020B0604020202020204" pitchFamily="34" charset="0"/>
                  <a:ea typeface="宋体" panose="02010600030101010101" pitchFamily="2" charset="-122"/>
                </a:defRPr>
              </a:lvl2pPr>
              <a:lvl3pPr marL="1143000" indent="-228600" eaLnBrk="0" hangingPunct="0">
                <a:defRPr sz="3600">
                  <a:solidFill>
                    <a:schemeClr val="tx2"/>
                  </a:solidFill>
                  <a:latin typeface="Arial" panose="020B0604020202020204" pitchFamily="34" charset="0"/>
                  <a:ea typeface="宋体" panose="02010600030101010101" pitchFamily="2" charset="-122"/>
                </a:defRPr>
              </a:lvl3pPr>
              <a:lvl4pPr marL="1600200" indent="-228600" eaLnBrk="0" hangingPunct="0">
                <a:defRPr sz="3600">
                  <a:solidFill>
                    <a:schemeClr val="tx2"/>
                  </a:solidFill>
                  <a:latin typeface="Arial" panose="020B0604020202020204" pitchFamily="34" charset="0"/>
                  <a:ea typeface="宋体" panose="02010600030101010101" pitchFamily="2" charset="-122"/>
                </a:defRPr>
              </a:lvl4pPr>
              <a:lvl5pPr marL="2057400" indent="-228600" eaLnBrk="0" hangingPunct="0">
                <a:defRPr sz="36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9pPr>
            </a:lstStyle>
            <a:p>
              <a:pPr algn="ctr" eaLnBrk="1" hangingPunct="1"/>
              <a:endParaRPr lang="zh-CN" altLang="zh-CN" sz="1800">
                <a:solidFill>
                  <a:schemeClr val="bg1"/>
                </a:solidFill>
              </a:endParaRPr>
            </a:p>
          </p:txBody>
        </p:sp>
        <p:sp>
          <p:nvSpPr>
            <p:cNvPr id="223288" name="AutoShape 50"/>
            <p:cNvSpPr>
              <a:spLocks noChangeArrowheads="1"/>
            </p:cNvSpPr>
            <p:nvPr/>
          </p:nvSpPr>
          <p:spPr bwMode="auto">
            <a:xfrm rot="5400000">
              <a:off x="1224" y="3048"/>
              <a:ext cx="192" cy="144"/>
            </a:xfrm>
            <a:prstGeom prst="wave">
              <a:avLst>
                <a:gd name="adj1" fmla="val 13005"/>
                <a:gd name="adj2" fmla="val 0"/>
              </a:avLst>
            </a:prstGeom>
            <a:solidFill>
              <a:schemeClr val="bg1"/>
            </a:solidFill>
            <a:ln w="9525">
              <a:solidFill>
                <a:srgbClr val="0000FF"/>
              </a:solidFill>
              <a:round/>
              <a:headEnd/>
              <a:tailEnd type="none" w="med" len="lg"/>
            </a:ln>
          </p:spPr>
          <p:txBody>
            <a:bodyPr wrap="none" anchor="ctr"/>
            <a:lstStyle>
              <a:lvl1pPr eaLnBrk="0" hangingPunct="0">
                <a:defRPr sz="3600">
                  <a:solidFill>
                    <a:schemeClr val="tx2"/>
                  </a:solidFill>
                  <a:latin typeface="Arial" panose="020B0604020202020204" pitchFamily="34" charset="0"/>
                  <a:ea typeface="宋体" panose="02010600030101010101" pitchFamily="2" charset="-122"/>
                </a:defRPr>
              </a:lvl1pPr>
              <a:lvl2pPr marL="742950" indent="-285750" eaLnBrk="0" hangingPunct="0">
                <a:defRPr sz="3600">
                  <a:solidFill>
                    <a:schemeClr val="tx2"/>
                  </a:solidFill>
                  <a:latin typeface="Arial" panose="020B0604020202020204" pitchFamily="34" charset="0"/>
                  <a:ea typeface="宋体" panose="02010600030101010101" pitchFamily="2" charset="-122"/>
                </a:defRPr>
              </a:lvl2pPr>
              <a:lvl3pPr marL="1143000" indent="-228600" eaLnBrk="0" hangingPunct="0">
                <a:defRPr sz="3600">
                  <a:solidFill>
                    <a:schemeClr val="tx2"/>
                  </a:solidFill>
                  <a:latin typeface="Arial" panose="020B0604020202020204" pitchFamily="34" charset="0"/>
                  <a:ea typeface="宋体" panose="02010600030101010101" pitchFamily="2" charset="-122"/>
                </a:defRPr>
              </a:lvl3pPr>
              <a:lvl4pPr marL="1600200" indent="-228600" eaLnBrk="0" hangingPunct="0">
                <a:defRPr sz="3600">
                  <a:solidFill>
                    <a:schemeClr val="tx2"/>
                  </a:solidFill>
                  <a:latin typeface="Arial" panose="020B0604020202020204" pitchFamily="34" charset="0"/>
                  <a:ea typeface="宋体" panose="02010600030101010101" pitchFamily="2" charset="-122"/>
                </a:defRPr>
              </a:lvl4pPr>
              <a:lvl5pPr marL="2057400" indent="-228600" eaLnBrk="0" hangingPunct="0">
                <a:defRPr sz="36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9pPr>
            </a:lstStyle>
            <a:p>
              <a:pPr algn="ctr" eaLnBrk="1" hangingPunct="1"/>
              <a:endParaRPr lang="zh-CN" altLang="zh-CN" sz="1800">
                <a:solidFill>
                  <a:schemeClr val="bg1"/>
                </a:solidFill>
              </a:endParaRPr>
            </a:p>
          </p:txBody>
        </p:sp>
        <p:sp>
          <p:nvSpPr>
            <p:cNvPr id="223289" name="AutoShape 51"/>
            <p:cNvSpPr>
              <a:spLocks noChangeArrowheads="1"/>
            </p:cNvSpPr>
            <p:nvPr/>
          </p:nvSpPr>
          <p:spPr bwMode="auto">
            <a:xfrm rot="5400000">
              <a:off x="1224" y="1368"/>
              <a:ext cx="192" cy="144"/>
            </a:xfrm>
            <a:prstGeom prst="wave">
              <a:avLst>
                <a:gd name="adj1" fmla="val 13005"/>
                <a:gd name="adj2" fmla="val 0"/>
              </a:avLst>
            </a:prstGeom>
            <a:solidFill>
              <a:schemeClr val="bg1"/>
            </a:solidFill>
            <a:ln w="9525">
              <a:solidFill>
                <a:srgbClr val="0000FF"/>
              </a:solidFill>
              <a:round/>
              <a:headEnd/>
              <a:tailEnd type="none" w="med" len="lg"/>
            </a:ln>
          </p:spPr>
          <p:txBody>
            <a:bodyPr wrap="none" anchor="ctr"/>
            <a:lstStyle>
              <a:lvl1pPr eaLnBrk="0" hangingPunct="0">
                <a:defRPr sz="3600">
                  <a:solidFill>
                    <a:schemeClr val="tx2"/>
                  </a:solidFill>
                  <a:latin typeface="Arial" panose="020B0604020202020204" pitchFamily="34" charset="0"/>
                  <a:ea typeface="宋体" panose="02010600030101010101" pitchFamily="2" charset="-122"/>
                </a:defRPr>
              </a:lvl1pPr>
              <a:lvl2pPr marL="742950" indent="-285750" eaLnBrk="0" hangingPunct="0">
                <a:defRPr sz="3600">
                  <a:solidFill>
                    <a:schemeClr val="tx2"/>
                  </a:solidFill>
                  <a:latin typeface="Arial" panose="020B0604020202020204" pitchFamily="34" charset="0"/>
                  <a:ea typeface="宋体" panose="02010600030101010101" pitchFamily="2" charset="-122"/>
                </a:defRPr>
              </a:lvl2pPr>
              <a:lvl3pPr marL="1143000" indent="-228600" eaLnBrk="0" hangingPunct="0">
                <a:defRPr sz="3600">
                  <a:solidFill>
                    <a:schemeClr val="tx2"/>
                  </a:solidFill>
                  <a:latin typeface="Arial" panose="020B0604020202020204" pitchFamily="34" charset="0"/>
                  <a:ea typeface="宋体" panose="02010600030101010101" pitchFamily="2" charset="-122"/>
                </a:defRPr>
              </a:lvl3pPr>
              <a:lvl4pPr marL="1600200" indent="-228600" eaLnBrk="0" hangingPunct="0">
                <a:defRPr sz="3600">
                  <a:solidFill>
                    <a:schemeClr val="tx2"/>
                  </a:solidFill>
                  <a:latin typeface="Arial" panose="020B0604020202020204" pitchFamily="34" charset="0"/>
                  <a:ea typeface="宋体" panose="02010600030101010101" pitchFamily="2" charset="-122"/>
                </a:defRPr>
              </a:lvl4pPr>
              <a:lvl5pPr marL="2057400" indent="-228600" eaLnBrk="0" hangingPunct="0">
                <a:defRPr sz="36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9pPr>
            </a:lstStyle>
            <a:p>
              <a:pPr algn="ctr" eaLnBrk="1" hangingPunct="1"/>
              <a:endParaRPr lang="zh-CN" altLang="zh-CN" sz="1800">
                <a:solidFill>
                  <a:schemeClr val="bg1"/>
                </a:solidFill>
              </a:endParaRPr>
            </a:p>
          </p:txBody>
        </p:sp>
        <p:sp>
          <p:nvSpPr>
            <p:cNvPr id="223290" name="Rectangle 52"/>
            <p:cNvSpPr>
              <a:spLocks noChangeArrowheads="1"/>
            </p:cNvSpPr>
            <p:nvPr/>
          </p:nvSpPr>
          <p:spPr bwMode="auto">
            <a:xfrm>
              <a:off x="1248" y="1536"/>
              <a:ext cx="144" cy="15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type="none" w="med" len="lg"/>
                </a14:hiddenLine>
              </a:ext>
            </a:extLst>
          </p:spPr>
          <p:txBody>
            <a:bodyPr wrap="none" anchor="ctr"/>
            <a:lstStyle>
              <a:lvl1pPr eaLnBrk="0" hangingPunct="0">
                <a:defRPr sz="3600">
                  <a:solidFill>
                    <a:schemeClr val="tx2"/>
                  </a:solidFill>
                  <a:latin typeface="Arial" panose="020B0604020202020204" pitchFamily="34" charset="0"/>
                  <a:ea typeface="宋体" panose="02010600030101010101" pitchFamily="2" charset="-122"/>
                </a:defRPr>
              </a:lvl1pPr>
              <a:lvl2pPr marL="742950" indent="-285750" eaLnBrk="0" hangingPunct="0">
                <a:defRPr sz="3600">
                  <a:solidFill>
                    <a:schemeClr val="tx2"/>
                  </a:solidFill>
                  <a:latin typeface="Arial" panose="020B0604020202020204" pitchFamily="34" charset="0"/>
                  <a:ea typeface="宋体" panose="02010600030101010101" pitchFamily="2" charset="-122"/>
                </a:defRPr>
              </a:lvl2pPr>
              <a:lvl3pPr marL="1143000" indent="-228600" eaLnBrk="0" hangingPunct="0">
                <a:defRPr sz="3600">
                  <a:solidFill>
                    <a:schemeClr val="tx2"/>
                  </a:solidFill>
                  <a:latin typeface="Arial" panose="020B0604020202020204" pitchFamily="34" charset="0"/>
                  <a:ea typeface="宋体" panose="02010600030101010101" pitchFamily="2" charset="-122"/>
                </a:defRPr>
              </a:lvl3pPr>
              <a:lvl4pPr marL="1600200" indent="-228600" eaLnBrk="0" hangingPunct="0">
                <a:defRPr sz="3600">
                  <a:solidFill>
                    <a:schemeClr val="tx2"/>
                  </a:solidFill>
                  <a:latin typeface="Arial" panose="020B0604020202020204" pitchFamily="34" charset="0"/>
                  <a:ea typeface="宋体" panose="02010600030101010101" pitchFamily="2" charset="-122"/>
                </a:defRPr>
              </a:lvl4pPr>
              <a:lvl5pPr marL="2057400" indent="-228600" eaLnBrk="0" hangingPunct="0">
                <a:defRPr sz="36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9pPr>
            </a:lstStyle>
            <a:p>
              <a:pPr algn="ctr" eaLnBrk="1" hangingPunct="1"/>
              <a:endParaRPr lang="zh-CN" altLang="zh-CN" sz="1800">
                <a:solidFill>
                  <a:schemeClr val="bg1"/>
                </a:solidFill>
              </a:endParaRPr>
            </a:p>
          </p:txBody>
        </p:sp>
        <p:sp>
          <p:nvSpPr>
            <p:cNvPr id="223291" name="Rectangle 53"/>
            <p:cNvSpPr>
              <a:spLocks noChangeArrowheads="1"/>
            </p:cNvSpPr>
            <p:nvPr/>
          </p:nvSpPr>
          <p:spPr bwMode="auto">
            <a:xfrm rot="5400000">
              <a:off x="1272" y="1512"/>
              <a:ext cx="144" cy="12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type="none" w="med" len="lg"/>
                </a14:hiddenLine>
              </a:ext>
            </a:extLst>
          </p:spPr>
          <p:txBody>
            <a:bodyPr wrap="none" anchor="ctr"/>
            <a:lstStyle>
              <a:lvl1pPr eaLnBrk="0" hangingPunct="0">
                <a:defRPr sz="3600">
                  <a:solidFill>
                    <a:schemeClr val="tx2"/>
                  </a:solidFill>
                  <a:latin typeface="Arial" panose="020B0604020202020204" pitchFamily="34" charset="0"/>
                  <a:ea typeface="宋体" panose="02010600030101010101" pitchFamily="2" charset="-122"/>
                </a:defRPr>
              </a:lvl1pPr>
              <a:lvl2pPr marL="742950" indent="-285750" eaLnBrk="0" hangingPunct="0">
                <a:defRPr sz="3600">
                  <a:solidFill>
                    <a:schemeClr val="tx2"/>
                  </a:solidFill>
                  <a:latin typeface="Arial" panose="020B0604020202020204" pitchFamily="34" charset="0"/>
                  <a:ea typeface="宋体" panose="02010600030101010101" pitchFamily="2" charset="-122"/>
                </a:defRPr>
              </a:lvl2pPr>
              <a:lvl3pPr marL="1143000" indent="-228600" eaLnBrk="0" hangingPunct="0">
                <a:defRPr sz="3600">
                  <a:solidFill>
                    <a:schemeClr val="tx2"/>
                  </a:solidFill>
                  <a:latin typeface="Arial" panose="020B0604020202020204" pitchFamily="34" charset="0"/>
                  <a:ea typeface="宋体" panose="02010600030101010101" pitchFamily="2" charset="-122"/>
                </a:defRPr>
              </a:lvl3pPr>
              <a:lvl4pPr marL="1600200" indent="-228600" eaLnBrk="0" hangingPunct="0">
                <a:defRPr sz="3600">
                  <a:solidFill>
                    <a:schemeClr val="tx2"/>
                  </a:solidFill>
                  <a:latin typeface="Arial" panose="020B0604020202020204" pitchFamily="34" charset="0"/>
                  <a:ea typeface="宋体" panose="02010600030101010101" pitchFamily="2" charset="-122"/>
                </a:defRPr>
              </a:lvl4pPr>
              <a:lvl5pPr marL="2057400" indent="-228600" eaLnBrk="0" hangingPunct="0">
                <a:defRPr sz="36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9pPr>
            </a:lstStyle>
            <a:p>
              <a:pPr algn="ctr" eaLnBrk="1" hangingPunct="1"/>
              <a:endParaRPr lang="zh-CN" altLang="zh-CN" sz="1800">
                <a:solidFill>
                  <a:schemeClr val="bg1"/>
                </a:solidFill>
              </a:endParaRPr>
            </a:p>
          </p:txBody>
        </p:sp>
        <mc:AlternateContent xmlns:mc="http://schemas.openxmlformats.org/markup-compatibility/2006" xmlns:a14="http://schemas.microsoft.com/office/drawing/2010/main">
          <mc:Choice Requires="a14">
            <p:sp>
              <p:nvSpPr>
                <p:cNvPr id="223244" name="Object 54"/>
                <p:cNvSpPr txBox="1"/>
                <p:nvPr/>
              </p:nvSpPr>
              <p:spPr bwMode="auto">
                <a:xfrm>
                  <a:off x="48" y="3168"/>
                  <a:ext cx="720" cy="288"/>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𝑂</m:t>
                        </m:r>
                        <m:r>
                          <a:rPr lang="zh-CN" altLang="en-US" i="1">
                            <a:solidFill>
                              <a:srgbClr val="000000"/>
                            </a:solidFill>
                            <a:latin typeface="Cambria Math" panose="02040503050406030204" pitchFamily="18" charset="0"/>
                          </a:rPr>
                          <m:t>(0,0)</m:t>
                        </m:r>
                      </m:oMath>
                    </m:oMathPara>
                  </a14:m>
                  <a:endParaRPr lang="zh-CN" altLang="en-US"/>
                </a:p>
              </p:txBody>
            </p:sp>
          </mc:Choice>
          <mc:Fallback xmlns="">
            <p:sp>
              <p:nvSpPr>
                <p:cNvPr id="223244" name="Object 54"/>
                <p:cNvSpPr txBox="1">
                  <a:spLocks noRot="1" noChangeAspect="1" noMove="1" noResize="1" noEditPoints="1" noAdjustHandles="1" noChangeArrowheads="1" noChangeShapeType="1" noTextEdit="1"/>
                </p:cNvSpPr>
                <p:nvPr/>
              </p:nvSpPr>
              <p:spPr bwMode="auto">
                <a:xfrm>
                  <a:off x="48" y="3168"/>
                  <a:ext cx="720" cy="288"/>
                </a:xfrm>
                <a:prstGeom prst="rect">
                  <a:avLst/>
                </a:prstGeom>
                <a:blipFill>
                  <a:blip r:embed="rId2"/>
                  <a:stretch>
                    <a:fillRect l="-1604" b="-21333"/>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3245" name="Object 55"/>
                <p:cNvSpPr txBox="1"/>
                <p:nvPr/>
              </p:nvSpPr>
              <p:spPr bwMode="auto">
                <a:xfrm>
                  <a:off x="32" y="2497"/>
                  <a:ext cx="736" cy="335"/>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𝑂</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(0,1)</m:t>
                        </m:r>
                      </m:oMath>
                    </m:oMathPara>
                  </a14:m>
                  <a:endParaRPr lang="zh-CN" altLang="en-US"/>
                </a:p>
              </p:txBody>
            </p:sp>
          </mc:Choice>
          <mc:Fallback xmlns="">
            <p:sp>
              <p:nvSpPr>
                <p:cNvPr id="223245" name="Object 55"/>
                <p:cNvSpPr txBox="1">
                  <a:spLocks noRot="1" noChangeAspect="1" noMove="1" noResize="1" noEditPoints="1" noAdjustHandles="1" noChangeArrowheads="1" noChangeShapeType="1" noTextEdit="1"/>
                </p:cNvSpPr>
                <p:nvPr/>
              </p:nvSpPr>
              <p:spPr bwMode="auto">
                <a:xfrm>
                  <a:off x="32" y="2497"/>
                  <a:ext cx="736" cy="335"/>
                </a:xfrm>
                <a:prstGeom prst="rect">
                  <a:avLst/>
                </a:prstGeom>
                <a:blipFill>
                  <a:blip r:embed="rId3"/>
                  <a:stretch>
                    <a:fillRect l="-1042" r="-2604" b="-3409"/>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3246" name="Object 56"/>
                <p:cNvSpPr txBox="1"/>
                <p:nvPr/>
              </p:nvSpPr>
              <p:spPr bwMode="auto">
                <a:xfrm>
                  <a:off x="816" y="3168"/>
                  <a:ext cx="199" cy="215"/>
                </a:xfrm>
                <a:prstGeom prst="rect">
                  <a:avLst/>
                </a:prstGeom>
                <a:noFill/>
                <a:ln>
                  <a:noFill/>
                </a:ln>
                <a:effectLst/>
              </p:spPr>
              <p:txBody>
                <a:bodyPr>
                  <a:normAutofit fontScale="62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𝐵</m:t>
                        </m:r>
                      </m:oMath>
                    </m:oMathPara>
                  </a14:m>
                  <a:endParaRPr lang="zh-CN" altLang="en-US"/>
                </a:p>
              </p:txBody>
            </p:sp>
          </mc:Choice>
          <mc:Fallback xmlns="">
            <p:sp>
              <p:nvSpPr>
                <p:cNvPr id="223246" name="Object 56"/>
                <p:cNvSpPr txBox="1">
                  <a:spLocks noRot="1" noChangeAspect="1" noMove="1" noResize="1" noEditPoints="1" noAdjustHandles="1" noChangeArrowheads="1" noChangeShapeType="1" noTextEdit="1"/>
                </p:cNvSpPr>
                <p:nvPr/>
              </p:nvSpPr>
              <p:spPr bwMode="auto">
                <a:xfrm>
                  <a:off x="816" y="3168"/>
                  <a:ext cx="199" cy="215"/>
                </a:xfrm>
                <a:prstGeom prst="rect">
                  <a:avLst/>
                </a:prstGeom>
                <a:blipFill>
                  <a:blip r:embed="rId4"/>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3247" name="Object 57"/>
                <p:cNvSpPr txBox="1"/>
                <p:nvPr/>
              </p:nvSpPr>
              <p:spPr bwMode="auto">
                <a:xfrm>
                  <a:off x="2112" y="1536"/>
                  <a:ext cx="752" cy="288"/>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223247" name="Object 57"/>
                <p:cNvSpPr txBox="1">
                  <a:spLocks noRot="1" noChangeAspect="1" noMove="1" noResize="1" noEditPoints="1" noAdjustHandles="1" noChangeArrowheads="1" noChangeShapeType="1" noTextEdit="1"/>
                </p:cNvSpPr>
                <p:nvPr/>
              </p:nvSpPr>
              <p:spPr bwMode="auto">
                <a:xfrm>
                  <a:off x="2112" y="1536"/>
                  <a:ext cx="752" cy="288"/>
                </a:xfrm>
                <a:prstGeom prst="rect">
                  <a:avLst/>
                </a:prstGeom>
                <a:blipFill>
                  <a:blip r:embed="rId5"/>
                  <a:stretch>
                    <a:fillRect l="-1020" b="-21333"/>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3248" name="Object 58"/>
                <p:cNvSpPr txBox="1"/>
                <p:nvPr/>
              </p:nvSpPr>
              <p:spPr bwMode="auto">
                <a:xfrm>
                  <a:off x="1776" y="1105"/>
                  <a:ext cx="1128" cy="335"/>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𝐴</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oMath>
                    </m:oMathPara>
                  </a14:m>
                  <a:endParaRPr lang="zh-CN" altLang="en-US"/>
                </a:p>
              </p:txBody>
            </p:sp>
          </mc:Choice>
          <mc:Fallback xmlns="">
            <p:sp>
              <p:nvSpPr>
                <p:cNvPr id="223248" name="Object 58"/>
                <p:cNvSpPr txBox="1">
                  <a:spLocks noRot="1" noChangeAspect="1" noMove="1" noResize="1" noEditPoints="1" noAdjustHandles="1" noChangeArrowheads="1" noChangeShapeType="1" noTextEdit="1"/>
                </p:cNvSpPr>
                <p:nvPr/>
              </p:nvSpPr>
              <p:spPr bwMode="auto">
                <a:xfrm>
                  <a:off x="1776" y="1105"/>
                  <a:ext cx="1128" cy="335"/>
                </a:xfrm>
                <a:prstGeom prst="rect">
                  <a:avLst/>
                </a:prstGeom>
                <a:blipFill>
                  <a:blip r:embed="rId6"/>
                  <a:stretch>
                    <a:fillRect l="-1024" b="-4598"/>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3249" name="Object 59"/>
                <p:cNvSpPr txBox="1"/>
                <p:nvPr/>
              </p:nvSpPr>
              <p:spPr bwMode="auto">
                <a:xfrm>
                  <a:off x="2441" y="3168"/>
                  <a:ext cx="151" cy="159"/>
                </a:xfrm>
                <a:prstGeom prst="rect">
                  <a:avLst/>
                </a:prstGeom>
                <a:noFill/>
                <a:ln>
                  <a:noFill/>
                </a:ln>
                <a:effectLst/>
              </p:spPr>
              <p:txBody>
                <a:bodyPr>
                  <a:normAutofit fontScale="400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𝑥</m:t>
                        </m:r>
                      </m:oMath>
                    </m:oMathPara>
                  </a14:m>
                  <a:endParaRPr lang="zh-CN" altLang="en-US"/>
                </a:p>
              </p:txBody>
            </p:sp>
          </mc:Choice>
          <mc:Fallback xmlns="">
            <p:sp>
              <p:nvSpPr>
                <p:cNvPr id="223249" name="Object 59"/>
                <p:cNvSpPr txBox="1">
                  <a:spLocks noRot="1" noChangeAspect="1" noMove="1" noResize="1" noEditPoints="1" noAdjustHandles="1" noChangeArrowheads="1" noChangeShapeType="1" noTextEdit="1"/>
                </p:cNvSpPr>
                <p:nvPr/>
              </p:nvSpPr>
              <p:spPr bwMode="auto">
                <a:xfrm>
                  <a:off x="2441" y="3168"/>
                  <a:ext cx="151" cy="159"/>
                </a:xfrm>
                <a:prstGeom prst="rect">
                  <a:avLst/>
                </a:prstGeom>
                <a:blipFill>
                  <a:blip r:embed="rId7"/>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3250" name="Object 60"/>
                <p:cNvSpPr txBox="1"/>
                <p:nvPr/>
              </p:nvSpPr>
              <p:spPr bwMode="auto">
                <a:xfrm>
                  <a:off x="432" y="1225"/>
                  <a:ext cx="167" cy="215"/>
                </a:xfrm>
                <a:prstGeom prst="rect">
                  <a:avLst/>
                </a:prstGeom>
                <a:noFill/>
                <a:ln>
                  <a:noFill/>
                </a:ln>
                <a:effectLst/>
              </p:spPr>
              <p:txBody>
                <a:bodyPr>
                  <a:normAutofit fontScale="62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𝑦</m:t>
                        </m:r>
                      </m:oMath>
                    </m:oMathPara>
                  </a14:m>
                  <a:endParaRPr lang="zh-CN" altLang="en-US"/>
                </a:p>
              </p:txBody>
            </p:sp>
          </mc:Choice>
          <mc:Fallback xmlns="">
            <p:sp>
              <p:nvSpPr>
                <p:cNvPr id="223250" name="Object 60"/>
                <p:cNvSpPr txBox="1">
                  <a:spLocks noRot="1" noChangeAspect="1" noMove="1" noResize="1" noEditPoints="1" noAdjustHandles="1" noChangeArrowheads="1" noChangeShapeType="1" noTextEdit="1"/>
                </p:cNvSpPr>
                <p:nvPr/>
              </p:nvSpPr>
              <p:spPr bwMode="auto">
                <a:xfrm>
                  <a:off x="432" y="1225"/>
                  <a:ext cx="167" cy="215"/>
                </a:xfrm>
                <a:prstGeom prst="rect">
                  <a:avLst/>
                </a:prstGeom>
                <a:blipFill>
                  <a:blip r:embed="rId8"/>
                  <a:stretch>
                    <a:fillRect b="-1786"/>
                  </a:stretch>
                </a:blipFill>
                <a:ln>
                  <a:noFill/>
                </a:ln>
                <a:effectLst/>
              </p:spPr>
              <p:txBody>
                <a:bodyPr/>
                <a:lstStyle/>
                <a:p>
                  <a:r>
                    <a:rPr lang="zh-CN" altLang="en-US">
                      <a:noFill/>
                    </a:rPr>
                    <a:t> </a:t>
                  </a:r>
                </a:p>
              </p:txBody>
            </p:sp>
          </mc:Fallback>
        </mc:AlternateContent>
        <p:sp>
          <p:nvSpPr>
            <p:cNvPr id="223292" name="Text Box 61"/>
            <p:cNvSpPr txBox="1">
              <a:spLocks noChangeArrowheads="1"/>
            </p:cNvSpPr>
            <p:nvPr/>
          </p:nvSpPr>
          <p:spPr bwMode="auto">
            <a:xfrm>
              <a:off x="913" y="3552"/>
              <a:ext cx="81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a:solidFill>
                    <a:schemeClr val="tx2"/>
                  </a:solidFill>
                  <a:latin typeface="Arial" panose="020B0604020202020204" pitchFamily="34" charset="0"/>
                  <a:ea typeface="宋体" panose="02010600030101010101" pitchFamily="2" charset="-122"/>
                </a:defRPr>
              </a:lvl1pPr>
              <a:lvl2pPr marL="742950" indent="-285750" eaLnBrk="0" hangingPunct="0">
                <a:defRPr sz="3600">
                  <a:solidFill>
                    <a:schemeClr val="tx2"/>
                  </a:solidFill>
                  <a:latin typeface="Arial" panose="020B0604020202020204" pitchFamily="34" charset="0"/>
                  <a:ea typeface="宋体" panose="02010600030101010101" pitchFamily="2" charset="-122"/>
                </a:defRPr>
              </a:lvl2pPr>
              <a:lvl3pPr marL="1143000" indent="-228600" eaLnBrk="0" hangingPunct="0">
                <a:defRPr sz="3600">
                  <a:solidFill>
                    <a:schemeClr val="tx2"/>
                  </a:solidFill>
                  <a:latin typeface="Arial" panose="020B0604020202020204" pitchFamily="34" charset="0"/>
                  <a:ea typeface="宋体" panose="02010600030101010101" pitchFamily="2" charset="-122"/>
                </a:defRPr>
              </a:lvl3pPr>
              <a:lvl4pPr marL="1600200" indent="-228600" eaLnBrk="0" hangingPunct="0">
                <a:defRPr sz="3600">
                  <a:solidFill>
                    <a:schemeClr val="tx2"/>
                  </a:solidFill>
                  <a:latin typeface="Arial" panose="020B0604020202020204" pitchFamily="34" charset="0"/>
                  <a:ea typeface="宋体" panose="02010600030101010101" pitchFamily="2" charset="-122"/>
                </a:defRPr>
              </a:lvl4pPr>
              <a:lvl5pPr marL="2057400" indent="-228600" eaLnBrk="0" hangingPunct="0">
                <a:defRPr sz="36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9pPr>
            </a:lstStyle>
            <a:p>
              <a:pPr algn="ctr" eaLnBrk="1" hangingPunct="1"/>
              <a:r>
                <a:rPr kumimoji="1" lang="zh-CN" altLang="en-US" sz="2800" dirty="0">
                  <a:solidFill>
                    <a:schemeClr val="tx1"/>
                  </a:solidFill>
                  <a:latin typeface="Times New Roman" panose="02020603050405020304" pitchFamily="18" charset="0"/>
                </a:rPr>
                <a:t>图   </a:t>
              </a:r>
              <a:r>
                <a:rPr kumimoji="1" lang="en-US" altLang="zh-CN" sz="2800" dirty="0">
                  <a:solidFill>
                    <a:schemeClr val="tx1"/>
                  </a:solidFill>
                  <a:latin typeface="Times New Roman" panose="02020603050405020304" pitchFamily="18" charset="0"/>
                </a:rPr>
                <a:t>2-6</a:t>
              </a:r>
            </a:p>
          </p:txBody>
        </p:sp>
      </p:grpSp>
      <p:grpSp>
        <p:nvGrpSpPr>
          <p:cNvPr id="223253" name="Group 72"/>
          <p:cNvGrpSpPr>
            <a:grpSpLocks/>
          </p:cNvGrpSpPr>
          <p:nvPr/>
        </p:nvGrpSpPr>
        <p:grpSpPr bwMode="auto">
          <a:xfrm>
            <a:off x="5060950" y="1905000"/>
            <a:ext cx="3549650" cy="4271963"/>
            <a:chOff x="3188" y="1200"/>
            <a:chExt cx="2236" cy="2691"/>
          </a:xfrm>
        </p:grpSpPr>
        <p:sp>
          <p:nvSpPr>
            <p:cNvPr id="223255" name="Line 5"/>
            <p:cNvSpPr>
              <a:spLocks noChangeShapeType="1"/>
            </p:cNvSpPr>
            <p:nvPr/>
          </p:nvSpPr>
          <p:spPr bwMode="auto">
            <a:xfrm>
              <a:off x="3216" y="3120"/>
              <a:ext cx="2208" cy="0"/>
            </a:xfrm>
            <a:prstGeom prst="line">
              <a:avLst/>
            </a:prstGeom>
            <a:noFill/>
            <a:ln w="9525">
              <a:solidFill>
                <a:srgbClr val="0000FF"/>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3256" name="Line 6"/>
            <p:cNvSpPr>
              <a:spLocks noChangeShapeType="1"/>
            </p:cNvSpPr>
            <p:nvPr/>
          </p:nvSpPr>
          <p:spPr bwMode="auto">
            <a:xfrm flipV="1">
              <a:off x="3408" y="1200"/>
              <a:ext cx="0" cy="2160"/>
            </a:xfrm>
            <a:prstGeom prst="line">
              <a:avLst/>
            </a:prstGeom>
            <a:noFill/>
            <a:ln w="9525">
              <a:solidFill>
                <a:srgbClr val="0000FF"/>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3257" name="Line 7"/>
            <p:cNvSpPr>
              <a:spLocks noChangeShapeType="1"/>
            </p:cNvSpPr>
            <p:nvPr/>
          </p:nvSpPr>
          <p:spPr bwMode="auto">
            <a:xfrm>
              <a:off x="3408" y="2736"/>
              <a:ext cx="1536" cy="0"/>
            </a:xfrm>
            <a:prstGeom prst="line">
              <a:avLst/>
            </a:prstGeom>
            <a:noFill/>
            <a:ln w="9525">
              <a:solidFill>
                <a:srgbClr val="FF0000"/>
              </a:solidFill>
              <a:prstDash val="lgDash"/>
              <a:round/>
              <a:headEnd/>
              <a:tailEnd type="non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3258" name="Line 8"/>
            <p:cNvSpPr>
              <a:spLocks noChangeShapeType="1"/>
            </p:cNvSpPr>
            <p:nvPr/>
          </p:nvSpPr>
          <p:spPr bwMode="auto">
            <a:xfrm>
              <a:off x="3408" y="2352"/>
              <a:ext cx="1536" cy="0"/>
            </a:xfrm>
            <a:prstGeom prst="line">
              <a:avLst/>
            </a:prstGeom>
            <a:noFill/>
            <a:ln w="9525">
              <a:solidFill>
                <a:srgbClr val="FF0000"/>
              </a:solidFill>
              <a:prstDash val="lgDash"/>
              <a:round/>
              <a:headEnd/>
              <a:tailEnd type="non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3259" name="Line 9"/>
            <p:cNvSpPr>
              <a:spLocks noChangeShapeType="1"/>
            </p:cNvSpPr>
            <p:nvPr/>
          </p:nvSpPr>
          <p:spPr bwMode="auto">
            <a:xfrm>
              <a:off x="3408" y="1968"/>
              <a:ext cx="1536" cy="0"/>
            </a:xfrm>
            <a:prstGeom prst="line">
              <a:avLst/>
            </a:prstGeom>
            <a:noFill/>
            <a:ln w="9525">
              <a:solidFill>
                <a:srgbClr val="FF0000"/>
              </a:solidFill>
              <a:prstDash val="lgDash"/>
              <a:round/>
              <a:headEnd/>
              <a:tailEnd type="non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3260" name="Line 10"/>
            <p:cNvSpPr>
              <a:spLocks noChangeShapeType="1"/>
            </p:cNvSpPr>
            <p:nvPr/>
          </p:nvSpPr>
          <p:spPr bwMode="auto">
            <a:xfrm>
              <a:off x="3408" y="1584"/>
              <a:ext cx="1536" cy="0"/>
            </a:xfrm>
            <a:prstGeom prst="line">
              <a:avLst/>
            </a:prstGeom>
            <a:noFill/>
            <a:ln w="9525">
              <a:solidFill>
                <a:srgbClr val="FF0000"/>
              </a:solidFill>
              <a:prstDash val="lgDash"/>
              <a:round/>
              <a:headEnd/>
              <a:tailEnd type="non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3261" name="Line 11"/>
            <p:cNvSpPr>
              <a:spLocks noChangeShapeType="1"/>
            </p:cNvSpPr>
            <p:nvPr/>
          </p:nvSpPr>
          <p:spPr bwMode="auto">
            <a:xfrm rot="5400000">
              <a:off x="3024" y="2352"/>
              <a:ext cx="1536" cy="0"/>
            </a:xfrm>
            <a:prstGeom prst="line">
              <a:avLst/>
            </a:prstGeom>
            <a:noFill/>
            <a:ln w="9525">
              <a:solidFill>
                <a:srgbClr val="FF0000"/>
              </a:solidFill>
              <a:prstDash val="lgDash"/>
              <a:round/>
              <a:headEnd/>
              <a:tailEnd type="non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3262" name="Line 12"/>
            <p:cNvSpPr>
              <a:spLocks noChangeShapeType="1"/>
            </p:cNvSpPr>
            <p:nvPr/>
          </p:nvSpPr>
          <p:spPr bwMode="auto">
            <a:xfrm rot="5400000">
              <a:off x="3408" y="2352"/>
              <a:ext cx="1536" cy="0"/>
            </a:xfrm>
            <a:prstGeom prst="line">
              <a:avLst/>
            </a:prstGeom>
            <a:noFill/>
            <a:ln w="9525">
              <a:solidFill>
                <a:srgbClr val="FF0000"/>
              </a:solidFill>
              <a:prstDash val="lgDash"/>
              <a:round/>
              <a:headEnd/>
              <a:tailEnd type="non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3263" name="Line 13"/>
            <p:cNvSpPr>
              <a:spLocks noChangeShapeType="1"/>
            </p:cNvSpPr>
            <p:nvPr/>
          </p:nvSpPr>
          <p:spPr bwMode="auto">
            <a:xfrm rot="5400000">
              <a:off x="3792" y="2352"/>
              <a:ext cx="1536" cy="0"/>
            </a:xfrm>
            <a:prstGeom prst="line">
              <a:avLst/>
            </a:prstGeom>
            <a:noFill/>
            <a:ln w="9525">
              <a:solidFill>
                <a:srgbClr val="FF0000"/>
              </a:solidFill>
              <a:prstDash val="lgDash"/>
              <a:round/>
              <a:headEnd/>
              <a:tailEnd type="non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3264" name="Line 14"/>
            <p:cNvSpPr>
              <a:spLocks noChangeShapeType="1"/>
            </p:cNvSpPr>
            <p:nvPr/>
          </p:nvSpPr>
          <p:spPr bwMode="auto">
            <a:xfrm rot="5400000">
              <a:off x="4176" y="2352"/>
              <a:ext cx="1536" cy="0"/>
            </a:xfrm>
            <a:prstGeom prst="line">
              <a:avLst/>
            </a:prstGeom>
            <a:noFill/>
            <a:ln w="9525">
              <a:solidFill>
                <a:srgbClr val="FF0000"/>
              </a:solidFill>
              <a:prstDash val="lgDash"/>
              <a:round/>
              <a:headEnd/>
              <a:tailEnd type="non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3265" name="Line 15"/>
            <p:cNvSpPr>
              <a:spLocks noChangeShapeType="1"/>
            </p:cNvSpPr>
            <p:nvPr/>
          </p:nvSpPr>
          <p:spPr bwMode="auto">
            <a:xfrm>
              <a:off x="3407" y="2736"/>
              <a:ext cx="383" cy="0"/>
            </a:xfrm>
            <a:prstGeom prst="line">
              <a:avLst/>
            </a:prstGeom>
            <a:noFill/>
            <a:ln w="38100">
              <a:solidFill>
                <a:srgbClr val="0000FF"/>
              </a:solidFill>
              <a:round/>
              <a:headEnd/>
              <a:tailEnd type="non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3266" name="Line 16"/>
            <p:cNvSpPr>
              <a:spLocks noChangeShapeType="1"/>
            </p:cNvSpPr>
            <p:nvPr/>
          </p:nvSpPr>
          <p:spPr bwMode="auto">
            <a:xfrm>
              <a:off x="3792" y="2352"/>
              <a:ext cx="0" cy="384"/>
            </a:xfrm>
            <a:prstGeom prst="line">
              <a:avLst/>
            </a:prstGeom>
            <a:noFill/>
            <a:ln w="38100">
              <a:solidFill>
                <a:srgbClr val="0000FF"/>
              </a:solidFill>
              <a:round/>
              <a:headEnd/>
              <a:tailEnd type="non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3267" name="Line 17"/>
            <p:cNvSpPr>
              <a:spLocks noChangeShapeType="1"/>
            </p:cNvSpPr>
            <p:nvPr/>
          </p:nvSpPr>
          <p:spPr bwMode="auto">
            <a:xfrm>
              <a:off x="3793" y="2352"/>
              <a:ext cx="383" cy="0"/>
            </a:xfrm>
            <a:prstGeom prst="line">
              <a:avLst/>
            </a:prstGeom>
            <a:noFill/>
            <a:ln w="38100">
              <a:solidFill>
                <a:srgbClr val="0000FF"/>
              </a:solidFill>
              <a:round/>
              <a:headEnd/>
              <a:tailEnd type="non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3268" name="Line 18"/>
            <p:cNvSpPr>
              <a:spLocks noChangeShapeType="1"/>
            </p:cNvSpPr>
            <p:nvPr/>
          </p:nvSpPr>
          <p:spPr bwMode="auto">
            <a:xfrm>
              <a:off x="4176" y="1584"/>
              <a:ext cx="0" cy="768"/>
            </a:xfrm>
            <a:prstGeom prst="line">
              <a:avLst/>
            </a:prstGeom>
            <a:noFill/>
            <a:ln w="38100">
              <a:solidFill>
                <a:srgbClr val="0000FF"/>
              </a:solidFill>
              <a:round/>
              <a:headEnd/>
              <a:tailEnd type="non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3269" name="Line 19"/>
            <p:cNvSpPr>
              <a:spLocks noChangeShapeType="1"/>
            </p:cNvSpPr>
            <p:nvPr/>
          </p:nvSpPr>
          <p:spPr bwMode="auto">
            <a:xfrm>
              <a:off x="4176" y="1584"/>
              <a:ext cx="768" cy="0"/>
            </a:xfrm>
            <a:prstGeom prst="line">
              <a:avLst/>
            </a:prstGeom>
            <a:noFill/>
            <a:ln w="38100">
              <a:solidFill>
                <a:srgbClr val="0000FF"/>
              </a:solidFill>
              <a:round/>
              <a:headEnd/>
              <a:tailEnd type="none" w="med" len="lg"/>
            </a:ln>
            <a:extLst>
              <a:ext uri="{909E8E84-426E-40DD-AFC4-6F175D3DCCD1}">
                <a14:hiddenFill xmlns:a14="http://schemas.microsoft.com/office/drawing/2010/main">
                  <a:noFill/>
                </a14:hiddenFill>
              </a:ext>
            </a:extLst>
          </p:spPr>
          <p:txBody>
            <a:bodyPr wrap="none" anchor="ctr"/>
            <a:lstStyle/>
            <a:p>
              <a:endParaRPr lang="zh-CN" altLang="en-US"/>
            </a:p>
          </p:txBody>
        </p:sp>
        <mc:AlternateContent xmlns:mc="http://schemas.openxmlformats.org/markup-compatibility/2006" xmlns:a14="http://schemas.microsoft.com/office/drawing/2010/main">
          <mc:Choice Requires="a14">
            <p:sp>
              <p:nvSpPr>
                <p:cNvPr id="223234" name="Object 20"/>
                <p:cNvSpPr txBox="1"/>
                <p:nvPr/>
              </p:nvSpPr>
              <p:spPr bwMode="auto">
                <a:xfrm>
                  <a:off x="5129" y="3168"/>
                  <a:ext cx="151" cy="159"/>
                </a:xfrm>
                <a:prstGeom prst="rect">
                  <a:avLst/>
                </a:prstGeom>
                <a:noFill/>
                <a:ln>
                  <a:noFill/>
                </a:ln>
                <a:effectLst/>
              </p:spPr>
              <p:txBody>
                <a:bodyPr>
                  <a:normAutofit fontScale="400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𝑥</m:t>
                        </m:r>
                      </m:oMath>
                    </m:oMathPara>
                  </a14:m>
                  <a:endParaRPr lang="zh-CN" altLang="en-US"/>
                </a:p>
              </p:txBody>
            </p:sp>
          </mc:Choice>
          <mc:Fallback xmlns="">
            <p:sp>
              <p:nvSpPr>
                <p:cNvPr id="223234" name="Object 20"/>
                <p:cNvSpPr txBox="1">
                  <a:spLocks noRot="1" noChangeAspect="1" noMove="1" noResize="1" noEditPoints="1" noAdjustHandles="1" noChangeArrowheads="1" noChangeShapeType="1" noTextEdit="1"/>
                </p:cNvSpPr>
                <p:nvPr/>
              </p:nvSpPr>
              <p:spPr bwMode="auto">
                <a:xfrm>
                  <a:off x="5129" y="3168"/>
                  <a:ext cx="151" cy="159"/>
                </a:xfrm>
                <a:prstGeom prst="rect">
                  <a:avLst/>
                </a:prstGeom>
                <a:blipFill>
                  <a:blip r:embed="rId7"/>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3235" name="Object 21"/>
                <p:cNvSpPr txBox="1"/>
                <p:nvPr/>
              </p:nvSpPr>
              <p:spPr bwMode="auto">
                <a:xfrm>
                  <a:off x="3193" y="1225"/>
                  <a:ext cx="167" cy="215"/>
                </a:xfrm>
                <a:prstGeom prst="rect">
                  <a:avLst/>
                </a:prstGeom>
                <a:noFill/>
                <a:ln>
                  <a:noFill/>
                </a:ln>
                <a:effectLst/>
              </p:spPr>
              <p:txBody>
                <a:bodyPr>
                  <a:normAutofit fontScale="62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𝑦</m:t>
                        </m:r>
                      </m:oMath>
                    </m:oMathPara>
                  </a14:m>
                  <a:endParaRPr lang="zh-CN" altLang="en-US"/>
                </a:p>
              </p:txBody>
            </p:sp>
          </mc:Choice>
          <mc:Fallback xmlns="">
            <p:sp>
              <p:nvSpPr>
                <p:cNvPr id="223235" name="Object 21"/>
                <p:cNvSpPr txBox="1">
                  <a:spLocks noRot="1" noChangeAspect="1" noMove="1" noResize="1" noEditPoints="1" noAdjustHandles="1" noChangeArrowheads="1" noChangeShapeType="1" noTextEdit="1"/>
                </p:cNvSpPr>
                <p:nvPr/>
              </p:nvSpPr>
              <p:spPr bwMode="auto">
                <a:xfrm>
                  <a:off x="3193" y="1225"/>
                  <a:ext cx="167" cy="215"/>
                </a:xfrm>
                <a:prstGeom prst="rect">
                  <a:avLst/>
                </a:prstGeom>
                <a:blipFill>
                  <a:blip r:embed="rId9"/>
                  <a:stretch>
                    <a:fillRect b="-1786"/>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3236" name="Object 22"/>
                <p:cNvSpPr txBox="1"/>
                <p:nvPr/>
              </p:nvSpPr>
              <p:spPr bwMode="auto">
                <a:xfrm>
                  <a:off x="3188" y="3172"/>
                  <a:ext cx="200" cy="215"/>
                </a:xfrm>
                <a:prstGeom prst="rect">
                  <a:avLst/>
                </a:prstGeom>
                <a:noFill/>
                <a:ln>
                  <a:noFill/>
                </a:ln>
                <a:effectLst/>
              </p:spPr>
              <p:txBody>
                <a:bodyPr>
                  <a:normAutofit fontScale="62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𝑂</m:t>
                        </m:r>
                      </m:oMath>
                    </m:oMathPara>
                  </a14:m>
                  <a:endParaRPr lang="zh-CN" altLang="en-US"/>
                </a:p>
              </p:txBody>
            </p:sp>
          </mc:Choice>
          <mc:Fallback xmlns="">
            <p:sp>
              <p:nvSpPr>
                <p:cNvPr id="223236" name="Object 22"/>
                <p:cNvSpPr txBox="1">
                  <a:spLocks noRot="1" noChangeAspect="1" noMove="1" noResize="1" noEditPoints="1" noAdjustHandles="1" noChangeArrowheads="1" noChangeShapeType="1" noTextEdit="1"/>
                </p:cNvSpPr>
                <p:nvPr/>
              </p:nvSpPr>
              <p:spPr bwMode="auto">
                <a:xfrm>
                  <a:off x="3188" y="3172"/>
                  <a:ext cx="200" cy="215"/>
                </a:xfrm>
                <a:prstGeom prst="rect">
                  <a:avLst/>
                </a:prstGeom>
                <a:blipFill>
                  <a:blip r:embed="rId10"/>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3237" name="Object 23"/>
                <p:cNvSpPr txBox="1"/>
                <p:nvPr/>
              </p:nvSpPr>
              <p:spPr bwMode="auto">
                <a:xfrm>
                  <a:off x="3257" y="2857"/>
                  <a:ext cx="103" cy="215"/>
                </a:xfrm>
                <a:prstGeom prst="rect">
                  <a:avLst/>
                </a:prstGeom>
                <a:noFill/>
                <a:ln>
                  <a:noFill/>
                </a:ln>
                <a:effectLst/>
              </p:spPr>
              <p:txBody>
                <a:bodyPr>
                  <a:normAutofit fontScale="550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1</m:t>
                        </m:r>
                      </m:oMath>
                    </m:oMathPara>
                  </a14:m>
                  <a:endParaRPr lang="zh-CN" altLang="en-US"/>
                </a:p>
              </p:txBody>
            </p:sp>
          </mc:Choice>
          <mc:Fallback xmlns="">
            <p:sp>
              <p:nvSpPr>
                <p:cNvPr id="223237" name="Object 23"/>
                <p:cNvSpPr txBox="1">
                  <a:spLocks noRot="1" noChangeAspect="1" noMove="1" noResize="1" noEditPoints="1" noAdjustHandles="1" noChangeArrowheads="1" noChangeShapeType="1" noTextEdit="1"/>
                </p:cNvSpPr>
                <p:nvPr/>
              </p:nvSpPr>
              <p:spPr bwMode="auto">
                <a:xfrm>
                  <a:off x="3257" y="2857"/>
                  <a:ext cx="103" cy="215"/>
                </a:xfrm>
                <a:prstGeom prst="rect">
                  <a:avLst/>
                </a:prstGeom>
                <a:blipFill>
                  <a:blip r:embed="rId11"/>
                  <a:stretch>
                    <a:fillRect r="-40741"/>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3238" name="Object 30"/>
                <p:cNvSpPr txBox="1"/>
                <p:nvPr/>
              </p:nvSpPr>
              <p:spPr bwMode="auto">
                <a:xfrm>
                  <a:off x="3552" y="2753"/>
                  <a:ext cx="144" cy="223"/>
                </a:xfrm>
                <a:prstGeom prst="rect">
                  <a:avLst/>
                </a:prstGeom>
                <a:noFill/>
                <a:ln>
                  <a:noFill/>
                </a:ln>
                <a:effectLst/>
              </p:spPr>
              <p:txBody>
                <a:bodyPr>
                  <a:normAutofit fontScale="700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0</m:t>
                        </m:r>
                      </m:oMath>
                    </m:oMathPara>
                  </a14:m>
                  <a:endParaRPr lang="zh-CN" altLang="en-US"/>
                </a:p>
              </p:txBody>
            </p:sp>
          </mc:Choice>
          <mc:Fallback xmlns="">
            <p:sp>
              <p:nvSpPr>
                <p:cNvPr id="223238" name="Object 30"/>
                <p:cNvSpPr txBox="1">
                  <a:spLocks noRot="1" noChangeAspect="1" noMove="1" noResize="1" noEditPoints="1" noAdjustHandles="1" noChangeArrowheads="1" noChangeShapeType="1" noTextEdit="1"/>
                </p:cNvSpPr>
                <p:nvPr/>
              </p:nvSpPr>
              <p:spPr bwMode="auto">
                <a:xfrm>
                  <a:off x="3552" y="2753"/>
                  <a:ext cx="144" cy="223"/>
                </a:xfrm>
                <a:prstGeom prst="rect">
                  <a:avLst/>
                </a:prstGeom>
                <a:blipFill>
                  <a:blip r:embed="rId12"/>
                  <a:stretch>
                    <a:fillRect r="-21053"/>
                  </a:stretch>
                </a:blipFill>
                <a:ln>
                  <a:noFill/>
                </a:ln>
                <a:effectLst/>
              </p:spPr>
              <p:txBody>
                <a:bodyPr/>
                <a:lstStyle/>
                <a:p>
                  <a:r>
                    <a:rPr lang="zh-CN" altLang="en-US">
                      <a:noFill/>
                    </a:rPr>
                    <a:t> </a:t>
                  </a:r>
                </a:p>
              </p:txBody>
            </p:sp>
          </mc:Fallback>
        </mc:AlternateContent>
        <p:sp>
          <p:nvSpPr>
            <p:cNvPr id="223270" name="Text Box 31"/>
            <p:cNvSpPr txBox="1">
              <a:spLocks noChangeArrowheads="1"/>
            </p:cNvSpPr>
            <p:nvPr/>
          </p:nvSpPr>
          <p:spPr bwMode="auto">
            <a:xfrm>
              <a:off x="3843" y="3561"/>
              <a:ext cx="81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a:solidFill>
                    <a:schemeClr val="tx2"/>
                  </a:solidFill>
                  <a:latin typeface="Arial" panose="020B0604020202020204" pitchFamily="34" charset="0"/>
                  <a:ea typeface="宋体" panose="02010600030101010101" pitchFamily="2" charset="-122"/>
                </a:defRPr>
              </a:lvl1pPr>
              <a:lvl2pPr marL="742950" indent="-285750" eaLnBrk="0" hangingPunct="0">
                <a:defRPr sz="3600">
                  <a:solidFill>
                    <a:schemeClr val="tx2"/>
                  </a:solidFill>
                  <a:latin typeface="Arial" panose="020B0604020202020204" pitchFamily="34" charset="0"/>
                  <a:ea typeface="宋体" panose="02010600030101010101" pitchFamily="2" charset="-122"/>
                </a:defRPr>
              </a:lvl2pPr>
              <a:lvl3pPr marL="1143000" indent="-228600" eaLnBrk="0" hangingPunct="0">
                <a:defRPr sz="3600">
                  <a:solidFill>
                    <a:schemeClr val="tx2"/>
                  </a:solidFill>
                  <a:latin typeface="Arial" panose="020B0604020202020204" pitchFamily="34" charset="0"/>
                  <a:ea typeface="宋体" panose="02010600030101010101" pitchFamily="2" charset="-122"/>
                </a:defRPr>
              </a:lvl3pPr>
              <a:lvl4pPr marL="1600200" indent="-228600" eaLnBrk="0" hangingPunct="0">
                <a:defRPr sz="3600">
                  <a:solidFill>
                    <a:schemeClr val="tx2"/>
                  </a:solidFill>
                  <a:latin typeface="Arial" panose="020B0604020202020204" pitchFamily="34" charset="0"/>
                  <a:ea typeface="宋体" panose="02010600030101010101" pitchFamily="2" charset="-122"/>
                </a:defRPr>
              </a:lvl4pPr>
              <a:lvl5pPr marL="2057400" indent="-228600" eaLnBrk="0" hangingPunct="0">
                <a:defRPr sz="36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3600">
                  <a:solidFill>
                    <a:schemeClr val="tx2"/>
                  </a:solidFill>
                  <a:latin typeface="Arial" panose="020B0604020202020204" pitchFamily="34" charset="0"/>
                  <a:ea typeface="宋体" panose="02010600030101010101" pitchFamily="2" charset="-122"/>
                </a:defRPr>
              </a:lvl9pPr>
            </a:lstStyle>
            <a:p>
              <a:pPr algn="ctr" eaLnBrk="1" hangingPunct="1"/>
              <a:r>
                <a:rPr kumimoji="1" lang="zh-CN" altLang="en-US" sz="2800" dirty="0">
                  <a:solidFill>
                    <a:schemeClr val="tx1"/>
                  </a:solidFill>
                  <a:latin typeface="Times New Roman" panose="02020603050405020304" pitchFamily="18" charset="0"/>
                </a:rPr>
                <a:t>图   </a:t>
              </a:r>
              <a:r>
                <a:rPr kumimoji="1" lang="en-US" altLang="zh-CN" sz="2800" dirty="0">
                  <a:solidFill>
                    <a:schemeClr val="tx1"/>
                  </a:solidFill>
                  <a:latin typeface="Times New Roman" panose="02020603050405020304" pitchFamily="18" charset="0"/>
                </a:rPr>
                <a:t>2-7</a:t>
              </a:r>
            </a:p>
          </p:txBody>
        </p:sp>
        <mc:AlternateContent xmlns:mc="http://schemas.openxmlformats.org/markup-compatibility/2006" xmlns:a14="http://schemas.microsoft.com/office/drawing/2010/main">
          <mc:Choice Requires="a14">
            <p:sp>
              <p:nvSpPr>
                <p:cNvPr id="223239" name="Object 66"/>
                <p:cNvSpPr txBox="1"/>
                <p:nvPr/>
              </p:nvSpPr>
              <p:spPr bwMode="auto">
                <a:xfrm>
                  <a:off x="3984" y="2400"/>
                  <a:ext cx="144" cy="223"/>
                </a:xfrm>
                <a:prstGeom prst="rect">
                  <a:avLst/>
                </a:prstGeom>
                <a:noFill/>
                <a:ln>
                  <a:noFill/>
                </a:ln>
                <a:effectLst/>
              </p:spPr>
              <p:txBody>
                <a:bodyPr>
                  <a:normAutofit fontScale="700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0</m:t>
                        </m:r>
                      </m:oMath>
                    </m:oMathPara>
                  </a14:m>
                  <a:endParaRPr lang="zh-CN" altLang="en-US"/>
                </a:p>
              </p:txBody>
            </p:sp>
          </mc:Choice>
          <mc:Fallback xmlns="">
            <p:sp>
              <p:nvSpPr>
                <p:cNvPr id="223239" name="Object 66"/>
                <p:cNvSpPr txBox="1">
                  <a:spLocks noRot="1" noChangeAspect="1" noMove="1" noResize="1" noEditPoints="1" noAdjustHandles="1" noChangeArrowheads="1" noChangeShapeType="1" noTextEdit="1"/>
                </p:cNvSpPr>
                <p:nvPr/>
              </p:nvSpPr>
              <p:spPr bwMode="auto">
                <a:xfrm>
                  <a:off x="3984" y="2400"/>
                  <a:ext cx="144" cy="223"/>
                </a:xfrm>
                <a:prstGeom prst="rect">
                  <a:avLst/>
                </a:prstGeom>
                <a:blipFill>
                  <a:blip r:embed="rId13"/>
                  <a:stretch>
                    <a:fillRect r="-24324"/>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3240" name="Object 67"/>
                <p:cNvSpPr txBox="1"/>
                <p:nvPr/>
              </p:nvSpPr>
              <p:spPr bwMode="auto">
                <a:xfrm>
                  <a:off x="4320" y="1632"/>
                  <a:ext cx="144" cy="223"/>
                </a:xfrm>
                <a:prstGeom prst="rect">
                  <a:avLst/>
                </a:prstGeom>
                <a:noFill/>
                <a:ln>
                  <a:noFill/>
                </a:ln>
                <a:effectLst/>
              </p:spPr>
              <p:txBody>
                <a:bodyPr>
                  <a:normAutofit fontScale="700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0</m:t>
                        </m:r>
                      </m:oMath>
                    </m:oMathPara>
                  </a14:m>
                  <a:endParaRPr lang="zh-CN" altLang="en-US"/>
                </a:p>
              </p:txBody>
            </p:sp>
          </mc:Choice>
          <mc:Fallback xmlns="">
            <p:sp>
              <p:nvSpPr>
                <p:cNvPr id="223240" name="Object 67"/>
                <p:cNvSpPr txBox="1">
                  <a:spLocks noRot="1" noChangeAspect="1" noMove="1" noResize="1" noEditPoints="1" noAdjustHandles="1" noChangeArrowheads="1" noChangeShapeType="1" noTextEdit="1"/>
                </p:cNvSpPr>
                <p:nvPr/>
              </p:nvSpPr>
              <p:spPr bwMode="auto">
                <a:xfrm>
                  <a:off x="4320" y="1632"/>
                  <a:ext cx="144" cy="223"/>
                </a:xfrm>
                <a:prstGeom prst="rect">
                  <a:avLst/>
                </a:prstGeom>
                <a:blipFill>
                  <a:blip r:embed="rId14"/>
                  <a:stretch>
                    <a:fillRect r="-21053"/>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3241" name="Object 68"/>
                <p:cNvSpPr txBox="1"/>
                <p:nvPr/>
              </p:nvSpPr>
              <p:spPr bwMode="auto">
                <a:xfrm>
                  <a:off x="4704" y="1632"/>
                  <a:ext cx="144" cy="223"/>
                </a:xfrm>
                <a:prstGeom prst="rect">
                  <a:avLst/>
                </a:prstGeom>
                <a:noFill/>
                <a:ln>
                  <a:noFill/>
                </a:ln>
                <a:effectLst/>
              </p:spPr>
              <p:txBody>
                <a:bodyPr>
                  <a:normAutofit fontScale="700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0</m:t>
                        </m:r>
                      </m:oMath>
                    </m:oMathPara>
                  </a14:m>
                  <a:endParaRPr lang="zh-CN" altLang="en-US"/>
                </a:p>
              </p:txBody>
            </p:sp>
          </mc:Choice>
          <mc:Fallback xmlns="">
            <p:sp>
              <p:nvSpPr>
                <p:cNvPr id="223241" name="Object 68"/>
                <p:cNvSpPr txBox="1">
                  <a:spLocks noRot="1" noChangeAspect="1" noMove="1" noResize="1" noEditPoints="1" noAdjustHandles="1" noChangeArrowheads="1" noChangeShapeType="1" noTextEdit="1"/>
                </p:cNvSpPr>
                <p:nvPr/>
              </p:nvSpPr>
              <p:spPr bwMode="auto">
                <a:xfrm>
                  <a:off x="4704" y="1632"/>
                  <a:ext cx="144" cy="223"/>
                </a:xfrm>
                <a:prstGeom prst="rect">
                  <a:avLst/>
                </a:prstGeom>
                <a:blipFill>
                  <a:blip r:embed="rId14"/>
                  <a:stretch>
                    <a:fillRect r="-21053"/>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3242" name="Object 69"/>
                <p:cNvSpPr txBox="1"/>
                <p:nvPr/>
              </p:nvSpPr>
              <p:spPr bwMode="auto">
                <a:xfrm>
                  <a:off x="3552" y="2448"/>
                  <a:ext cx="103" cy="215"/>
                </a:xfrm>
                <a:prstGeom prst="rect">
                  <a:avLst/>
                </a:prstGeom>
                <a:noFill/>
                <a:ln>
                  <a:noFill/>
                </a:ln>
                <a:effectLst/>
              </p:spPr>
              <p:txBody>
                <a:bodyPr>
                  <a:normAutofit fontScale="550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1</m:t>
                        </m:r>
                      </m:oMath>
                    </m:oMathPara>
                  </a14:m>
                  <a:endParaRPr lang="zh-CN" altLang="en-US"/>
                </a:p>
              </p:txBody>
            </p:sp>
          </mc:Choice>
          <mc:Fallback xmlns="">
            <p:sp>
              <p:nvSpPr>
                <p:cNvPr id="223242" name="Object 69"/>
                <p:cNvSpPr txBox="1">
                  <a:spLocks noRot="1" noChangeAspect="1" noMove="1" noResize="1" noEditPoints="1" noAdjustHandles="1" noChangeArrowheads="1" noChangeShapeType="1" noTextEdit="1"/>
                </p:cNvSpPr>
                <p:nvPr/>
              </p:nvSpPr>
              <p:spPr bwMode="auto">
                <a:xfrm>
                  <a:off x="3552" y="2448"/>
                  <a:ext cx="103" cy="215"/>
                </a:xfrm>
                <a:prstGeom prst="rect">
                  <a:avLst/>
                </a:prstGeom>
                <a:blipFill>
                  <a:blip r:embed="rId15"/>
                  <a:stretch>
                    <a:fillRect r="-40741"/>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3243" name="Object 71"/>
                <p:cNvSpPr txBox="1"/>
                <p:nvPr/>
              </p:nvSpPr>
              <p:spPr bwMode="auto">
                <a:xfrm>
                  <a:off x="3984" y="2016"/>
                  <a:ext cx="103" cy="215"/>
                </a:xfrm>
                <a:prstGeom prst="rect">
                  <a:avLst/>
                </a:prstGeom>
                <a:noFill/>
                <a:ln>
                  <a:noFill/>
                </a:ln>
                <a:effectLst/>
              </p:spPr>
              <p:txBody>
                <a:bodyPr>
                  <a:normAutofit fontScale="550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1</m:t>
                        </m:r>
                      </m:oMath>
                    </m:oMathPara>
                  </a14:m>
                  <a:endParaRPr lang="zh-CN" altLang="en-US"/>
                </a:p>
              </p:txBody>
            </p:sp>
          </mc:Choice>
          <mc:Fallback xmlns="">
            <p:sp>
              <p:nvSpPr>
                <p:cNvPr id="223243" name="Object 71"/>
                <p:cNvSpPr txBox="1">
                  <a:spLocks noRot="1" noChangeAspect="1" noMove="1" noResize="1" noEditPoints="1" noAdjustHandles="1" noChangeArrowheads="1" noChangeShapeType="1" noTextEdit="1"/>
                </p:cNvSpPr>
                <p:nvPr/>
              </p:nvSpPr>
              <p:spPr bwMode="auto">
                <a:xfrm>
                  <a:off x="3984" y="2016"/>
                  <a:ext cx="103" cy="215"/>
                </a:xfrm>
                <a:prstGeom prst="rect">
                  <a:avLst/>
                </a:prstGeom>
                <a:blipFill>
                  <a:blip r:embed="rId16"/>
                  <a:stretch>
                    <a:fillRect r="-42308"/>
                  </a:stretch>
                </a:blipFill>
                <a:ln>
                  <a:noFill/>
                </a:ln>
                <a:effectLst/>
              </p:spPr>
              <p:txBody>
                <a:bodyPr/>
                <a:lstStyle/>
                <a:p>
                  <a:r>
                    <a:rPr lang="zh-CN" altLang="en-US">
                      <a:noFill/>
                    </a:rPr>
                    <a:t> </a:t>
                  </a:r>
                </a:p>
              </p:txBody>
            </p:sp>
          </mc:Fallback>
        </mc:AlternateContent>
      </p:grpSp>
      <p:sp>
        <p:nvSpPr>
          <p:cNvPr id="63" name="Rectangle 17"/>
          <p:cNvSpPr txBox="1">
            <a:spLocks noChangeArrowheads="1"/>
          </p:cNvSpPr>
          <p:nvPr/>
        </p:nvSpPr>
        <p:spPr bwMode="auto">
          <a:xfrm>
            <a:off x="1331639" y="260350"/>
            <a:ext cx="7021785" cy="59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000" b="1" kern="1200">
                <a:solidFill>
                  <a:schemeClr val="tx2"/>
                </a:solidFill>
                <a:latin typeface="+mj-lt"/>
                <a:ea typeface="+mj-ea"/>
                <a:cs typeface="+mj-cs"/>
              </a:defRPr>
            </a:lvl1pPr>
            <a:lvl2pPr algn="l" rtl="0" eaLnBrk="0" fontAlgn="base" hangingPunct="0">
              <a:spcBef>
                <a:spcPct val="0"/>
              </a:spcBef>
              <a:spcAft>
                <a:spcPct val="0"/>
              </a:spcAft>
              <a:defRPr kumimoji="1" sz="4000" b="1">
                <a:solidFill>
                  <a:schemeClr val="tx2"/>
                </a:solidFill>
                <a:latin typeface="Tahoma" panose="020B0604030504040204" pitchFamily="34" charset="0"/>
                <a:ea typeface="楷体_GB2312" pitchFamily="49" charset="-122"/>
              </a:defRPr>
            </a:lvl2pPr>
            <a:lvl3pPr algn="l" rtl="0" eaLnBrk="0" fontAlgn="base" hangingPunct="0">
              <a:spcBef>
                <a:spcPct val="0"/>
              </a:spcBef>
              <a:spcAft>
                <a:spcPct val="0"/>
              </a:spcAft>
              <a:defRPr kumimoji="1" sz="4000" b="1">
                <a:solidFill>
                  <a:schemeClr val="tx2"/>
                </a:solidFill>
                <a:latin typeface="Tahoma" panose="020B0604030504040204" pitchFamily="34" charset="0"/>
                <a:ea typeface="楷体_GB2312" pitchFamily="49" charset="-122"/>
              </a:defRPr>
            </a:lvl3pPr>
            <a:lvl4pPr algn="l" rtl="0" eaLnBrk="0" fontAlgn="base" hangingPunct="0">
              <a:spcBef>
                <a:spcPct val="0"/>
              </a:spcBef>
              <a:spcAft>
                <a:spcPct val="0"/>
              </a:spcAft>
              <a:defRPr kumimoji="1" sz="4000" b="1">
                <a:solidFill>
                  <a:schemeClr val="tx2"/>
                </a:solidFill>
                <a:latin typeface="Tahoma" panose="020B0604030504040204" pitchFamily="34" charset="0"/>
                <a:ea typeface="楷体_GB2312" pitchFamily="49" charset="-122"/>
              </a:defRPr>
            </a:lvl4pPr>
            <a:lvl5pPr algn="l" rtl="0" eaLnBrk="0" fontAlgn="base" hangingPunct="0">
              <a:spcBef>
                <a:spcPct val="0"/>
              </a:spcBef>
              <a:spcAft>
                <a:spcPct val="0"/>
              </a:spcAft>
              <a:defRPr kumimoji="1" sz="4000" b="1">
                <a:solidFill>
                  <a:schemeClr val="tx2"/>
                </a:solidFill>
                <a:latin typeface="Tahoma" panose="020B0604030504040204" pitchFamily="34" charset="0"/>
                <a:ea typeface="楷体_GB2312" pitchFamily="49" charset="-122"/>
              </a:defRPr>
            </a:lvl5pPr>
            <a:lvl6pPr marL="457200" algn="l" rtl="0" fontAlgn="base">
              <a:spcBef>
                <a:spcPct val="0"/>
              </a:spcBef>
              <a:spcAft>
                <a:spcPct val="0"/>
              </a:spcAft>
              <a:defRPr kumimoji="1" sz="4000" b="1">
                <a:solidFill>
                  <a:schemeClr val="tx2"/>
                </a:solidFill>
                <a:latin typeface="Tahoma" panose="020B0604030504040204" pitchFamily="34" charset="0"/>
                <a:ea typeface="楷体_GB2312" pitchFamily="49" charset="-122"/>
              </a:defRPr>
            </a:lvl6pPr>
            <a:lvl7pPr marL="914400" algn="l" rtl="0" fontAlgn="base">
              <a:spcBef>
                <a:spcPct val="0"/>
              </a:spcBef>
              <a:spcAft>
                <a:spcPct val="0"/>
              </a:spcAft>
              <a:defRPr kumimoji="1" sz="4000" b="1">
                <a:solidFill>
                  <a:schemeClr val="tx2"/>
                </a:solidFill>
                <a:latin typeface="Tahoma" panose="020B0604030504040204" pitchFamily="34" charset="0"/>
                <a:ea typeface="楷体_GB2312" pitchFamily="49" charset="-122"/>
              </a:defRPr>
            </a:lvl7pPr>
            <a:lvl8pPr marL="1371600" algn="l" rtl="0" fontAlgn="base">
              <a:spcBef>
                <a:spcPct val="0"/>
              </a:spcBef>
              <a:spcAft>
                <a:spcPct val="0"/>
              </a:spcAft>
              <a:defRPr kumimoji="1" sz="4000" b="1">
                <a:solidFill>
                  <a:schemeClr val="tx2"/>
                </a:solidFill>
                <a:latin typeface="Tahoma" panose="020B0604030504040204" pitchFamily="34" charset="0"/>
                <a:ea typeface="楷体_GB2312" pitchFamily="49" charset="-122"/>
              </a:defRPr>
            </a:lvl8pPr>
            <a:lvl9pPr marL="1828800" algn="l" rtl="0" fontAlgn="base">
              <a:spcBef>
                <a:spcPct val="0"/>
              </a:spcBef>
              <a:spcAft>
                <a:spcPct val="0"/>
              </a:spcAft>
              <a:defRPr kumimoji="1" sz="4000" b="1">
                <a:solidFill>
                  <a:schemeClr val="tx2"/>
                </a:solidFill>
                <a:latin typeface="Tahoma" panose="020B0604030504040204" pitchFamily="34" charset="0"/>
                <a:ea typeface="楷体_GB2312" pitchFamily="49" charset="-122"/>
              </a:defRPr>
            </a:lvl9pPr>
          </a:lstStyle>
          <a:p>
            <a:pPr eaLnBrk="1" hangingPunct="1"/>
            <a:r>
              <a:rPr lang="en-US" altLang="zh-CN">
                <a:latin typeface="Times New Roman" panose="02020603050405020304" pitchFamily="18" charset="0"/>
              </a:rPr>
              <a:t>Catalan</a:t>
            </a:r>
            <a:r>
              <a:rPr lang="zh-CN" altLang="en-US"/>
              <a:t>数</a:t>
            </a:r>
            <a:endParaRPr lang="zh-CN" altLang="en-US" dirty="0">
              <a:solidFill>
                <a:srgbClr val="FF0000"/>
              </a:solidFill>
              <a:latin typeface="楷体_GB2312" pitchFamily="49" charset="-122"/>
              <a:ea typeface="楷体_GB2312" pitchFamily="49" charset="-122"/>
            </a:endParaRPr>
          </a:p>
        </p:txBody>
      </p:sp>
    </p:spTree>
    <p:extLst>
      <p:ext uri="{BB962C8B-B14F-4D97-AF65-F5344CB8AC3E}">
        <p14:creationId xmlns:p14="http://schemas.microsoft.com/office/powerpoint/2010/main" val="169117554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Rectangle 9"/>
          <p:cNvSpPr>
            <a:spLocks noGrp="1" noChangeArrowheads="1"/>
          </p:cNvSpPr>
          <p:nvPr>
            <p:ph type="ftr" sz="quarter" idx="11"/>
          </p:nvPr>
        </p:nvSpPr>
        <p:spPr>
          <a:ln/>
        </p:spPr>
        <p:txBody>
          <a:bodyPr/>
          <a:lstStyle/>
          <a:p>
            <a:r>
              <a:rPr lang="en-US" altLang="zh-CN"/>
              <a:t>TP SHUAI</a:t>
            </a:r>
          </a:p>
        </p:txBody>
      </p:sp>
      <p:sp>
        <p:nvSpPr>
          <p:cNvPr id="5" name="Rectangle 10"/>
          <p:cNvSpPr>
            <a:spLocks noGrp="1" noChangeArrowheads="1"/>
          </p:cNvSpPr>
          <p:nvPr>
            <p:ph type="sldNum" sz="quarter" idx="12"/>
          </p:nvPr>
        </p:nvSpPr>
        <p:spPr>
          <a:ln/>
        </p:spPr>
        <p:txBody>
          <a:bodyPr/>
          <a:lstStyle/>
          <a:p>
            <a:fld id="{1EF4F637-A651-4E96-9058-9EFA9234BA31}" type="slidenum">
              <a:rPr lang="en-US" altLang="zh-CN"/>
              <a:pPr/>
              <a:t>207</a:t>
            </a:fld>
            <a:endParaRPr lang="en-US" altLang="zh-CN"/>
          </a:p>
        </p:txBody>
      </p:sp>
      <p:sp>
        <p:nvSpPr>
          <p:cNvPr id="261122" name="Rectangle 3"/>
          <p:cNvSpPr>
            <a:spLocks noGrp="1" noChangeArrowheads="1"/>
          </p:cNvSpPr>
          <p:nvPr>
            <p:ph type="body" idx="4294967295"/>
          </p:nvPr>
        </p:nvSpPr>
        <p:spPr>
          <a:xfrm>
            <a:off x="511175" y="1700808"/>
            <a:ext cx="7772400" cy="4114800"/>
          </a:xfrm>
        </p:spPr>
        <p:txBody>
          <a:bodyPr/>
          <a:lstStyle/>
          <a:p>
            <a:pPr eaLnBrk="1" hangingPunct="1">
              <a:buFont typeface="Wingdings" panose="05000000000000000000" pitchFamily="2" charset="2"/>
              <a:buNone/>
            </a:pPr>
            <a:r>
              <a:rPr lang="en-US" altLang="zh-CN" dirty="0">
                <a:latin typeface="楷体_GB2312" pitchFamily="49" charset="-122"/>
                <a:ea typeface="楷体_GB2312" pitchFamily="49" charset="-122"/>
              </a:rPr>
              <a:t>  </a:t>
            </a:r>
            <a:r>
              <a:rPr lang="zh-CN" altLang="en-US" dirty="0">
                <a:latin typeface="楷体_GB2312" pitchFamily="49" charset="-122"/>
                <a:ea typeface="楷体_GB2312" pitchFamily="49" charset="-122"/>
              </a:rPr>
              <a:t>从一点到另一点的路径数的讨论见第</a:t>
            </a:r>
            <a:r>
              <a:rPr lang="en-US" altLang="zh-CN" dirty="0">
                <a:latin typeface="楷体_GB2312" pitchFamily="49" charset="-122"/>
                <a:ea typeface="楷体_GB2312" pitchFamily="49" charset="-122"/>
              </a:rPr>
              <a:t>1</a:t>
            </a:r>
            <a:r>
              <a:rPr lang="zh-CN" altLang="en-US" dirty="0">
                <a:latin typeface="楷体_GB2312" pitchFamily="49" charset="-122"/>
                <a:ea typeface="楷体_GB2312" pitchFamily="49" charset="-122"/>
              </a:rPr>
              <a:t>章例</a:t>
            </a:r>
            <a:r>
              <a:rPr lang="en-US" altLang="zh-CN" dirty="0">
                <a:latin typeface="楷体_GB2312" pitchFamily="49" charset="-122"/>
                <a:ea typeface="楷体_GB2312" pitchFamily="49" charset="-122"/>
              </a:rPr>
              <a:t>.</a:t>
            </a:r>
            <a:r>
              <a:rPr lang="zh-CN" altLang="en-US" dirty="0">
                <a:latin typeface="楷体_GB2312" pitchFamily="49" charset="-122"/>
                <a:ea typeface="楷体_GB2312" pitchFamily="49" charset="-122"/>
              </a:rPr>
              <a:t>见</a:t>
            </a:r>
          </a:p>
          <a:p>
            <a:pPr eaLnBrk="1" hangingPunct="1">
              <a:buFont typeface="Wingdings" panose="05000000000000000000" pitchFamily="2" charset="2"/>
              <a:buNone/>
            </a:pPr>
            <a:r>
              <a:rPr lang="zh-CN" altLang="en-US" dirty="0">
                <a:latin typeface="楷体_GB2312" pitchFamily="49" charset="-122"/>
                <a:ea typeface="楷体_GB2312" pitchFamily="49" charset="-122"/>
              </a:rPr>
              <a:t>图</a:t>
            </a:r>
            <a:r>
              <a:rPr lang="en-US" altLang="zh-CN" dirty="0">
                <a:latin typeface="楷体_GB2312" pitchFamily="49" charset="-122"/>
                <a:ea typeface="楷体_GB2312" pitchFamily="49" charset="-122"/>
              </a:rPr>
              <a:t>2-6,</a:t>
            </a:r>
            <a:r>
              <a:rPr lang="zh-CN" altLang="en-US" dirty="0">
                <a:latin typeface="楷体_GB2312" pitchFamily="49" charset="-122"/>
                <a:ea typeface="楷体_GB2312" pitchFamily="49" charset="-122"/>
              </a:rPr>
              <a:t>从</a:t>
            </a:r>
            <a:r>
              <a:rPr lang="en-US" altLang="zh-CN" i="1" dirty="0">
                <a:ea typeface="楷体_GB2312" pitchFamily="49" charset="-122"/>
              </a:rPr>
              <a:t>O</a:t>
            </a:r>
            <a:r>
              <a:rPr lang="zh-CN" altLang="en-US" dirty="0">
                <a:latin typeface="楷体_GB2312" pitchFamily="49" charset="-122"/>
                <a:ea typeface="楷体_GB2312" pitchFamily="49" charset="-122"/>
              </a:rPr>
              <a:t>点出发经过</a:t>
            </a:r>
            <a:r>
              <a:rPr lang="en-US" altLang="zh-CN" i="1" dirty="0">
                <a:ea typeface="楷体_GB2312" pitchFamily="49" charset="-122"/>
              </a:rPr>
              <a:t>OA</a:t>
            </a:r>
            <a:r>
              <a:rPr lang="zh-CN" altLang="en-US" dirty="0">
                <a:latin typeface="楷体_GB2312" pitchFamily="49" charset="-122"/>
                <a:ea typeface="楷体_GB2312" pitchFamily="49" charset="-122"/>
              </a:rPr>
              <a:t>及 </a:t>
            </a:r>
            <a:r>
              <a:rPr lang="en-US" altLang="zh-CN" i="1" dirty="0">
                <a:ea typeface="楷体_GB2312" pitchFamily="49" charset="-122"/>
              </a:rPr>
              <a:t>OA</a:t>
            </a:r>
            <a:r>
              <a:rPr lang="zh-CN" altLang="en-US" dirty="0">
                <a:latin typeface="楷体_GB2312" pitchFamily="49" charset="-122"/>
                <a:ea typeface="楷体_GB2312" pitchFamily="49" charset="-122"/>
              </a:rPr>
              <a:t>上方的点</a:t>
            </a:r>
          </a:p>
          <a:p>
            <a:pPr eaLnBrk="1" hangingPunct="1">
              <a:buFont typeface="Wingdings" panose="05000000000000000000" pitchFamily="2" charset="2"/>
              <a:buNone/>
            </a:pPr>
            <a:r>
              <a:rPr lang="zh-CN" altLang="en-US" dirty="0">
                <a:latin typeface="楷体_GB2312" pitchFamily="49" charset="-122"/>
                <a:ea typeface="楷体_GB2312" pitchFamily="49" charset="-122"/>
              </a:rPr>
              <a:t>到达</a:t>
            </a:r>
            <a:r>
              <a:rPr lang="en-US" altLang="zh-CN" i="1" dirty="0">
                <a:ea typeface="楷体_GB2312" pitchFamily="49" charset="-122"/>
              </a:rPr>
              <a:t>A</a:t>
            </a:r>
            <a:r>
              <a:rPr lang="zh-CN" altLang="en-US" dirty="0">
                <a:latin typeface="楷体_GB2312" pitchFamily="49" charset="-122"/>
                <a:ea typeface="楷体_GB2312" pitchFamily="49" charset="-122"/>
              </a:rPr>
              <a:t>点的路径对应一条从</a:t>
            </a:r>
            <a:r>
              <a:rPr lang="en-US" altLang="zh-CN" i="1" dirty="0">
                <a:ea typeface="楷体_GB2312" pitchFamily="49" charset="-122"/>
              </a:rPr>
              <a:t>O’</a:t>
            </a:r>
            <a:r>
              <a:rPr lang="zh-CN" altLang="en-US" dirty="0">
                <a:latin typeface="楷体_GB2312" pitchFamily="49" charset="-122"/>
                <a:ea typeface="楷体_GB2312" pitchFamily="49" charset="-122"/>
              </a:rPr>
              <a:t>点出发经过</a:t>
            </a:r>
            <a:r>
              <a:rPr lang="en-US" altLang="zh-CN" i="1" dirty="0">
                <a:ea typeface="楷体_GB2312" pitchFamily="49" charset="-122"/>
              </a:rPr>
              <a:t>O’A’</a:t>
            </a:r>
            <a:r>
              <a:rPr lang="zh-CN" altLang="en-US" dirty="0">
                <a:latin typeface="楷体_GB2312" pitchFamily="49" charset="-122"/>
                <a:ea typeface="楷体_GB2312" pitchFamily="49" charset="-122"/>
              </a:rPr>
              <a:t>及</a:t>
            </a:r>
          </a:p>
          <a:p>
            <a:pPr eaLnBrk="1" hangingPunct="1">
              <a:buFont typeface="Wingdings" panose="05000000000000000000" pitchFamily="2" charset="2"/>
              <a:buNone/>
            </a:pPr>
            <a:r>
              <a:rPr lang="en-US" altLang="zh-CN" i="1" dirty="0">
                <a:ea typeface="楷体_GB2312" pitchFamily="49" charset="-122"/>
              </a:rPr>
              <a:t>O’A’</a:t>
            </a:r>
            <a:r>
              <a:rPr lang="zh-CN" altLang="en-US" dirty="0">
                <a:latin typeface="楷体_GB2312" pitchFamily="49" charset="-122"/>
                <a:ea typeface="楷体_GB2312" pitchFamily="49" charset="-122"/>
              </a:rPr>
              <a:t>上方的点到达</a:t>
            </a:r>
            <a:r>
              <a:rPr lang="en-US" altLang="zh-CN" i="1" dirty="0">
                <a:ea typeface="楷体_GB2312" pitchFamily="49" charset="-122"/>
              </a:rPr>
              <a:t>A’</a:t>
            </a:r>
            <a:r>
              <a:rPr lang="zh-CN" altLang="en-US" dirty="0">
                <a:latin typeface="楷体_GB2312" pitchFamily="49" charset="-122"/>
                <a:ea typeface="楷体_GB2312" pitchFamily="49" charset="-122"/>
              </a:rPr>
              <a:t>点的路径</a:t>
            </a:r>
            <a:r>
              <a:rPr lang="en-US" altLang="zh-CN" dirty="0">
                <a:latin typeface="楷体_GB2312" pitchFamily="49" charset="-122"/>
                <a:ea typeface="楷体_GB2312" pitchFamily="49" charset="-122"/>
              </a:rPr>
              <a:t>,</a:t>
            </a:r>
            <a:r>
              <a:rPr lang="zh-CN" altLang="en-US" dirty="0">
                <a:latin typeface="楷体_GB2312" pitchFamily="49" charset="-122"/>
                <a:ea typeface="楷体_GB2312" pitchFamily="49" charset="-122"/>
              </a:rPr>
              <a:t>这是显而易见的</a:t>
            </a:r>
            <a:r>
              <a:rPr lang="en-US" altLang="zh-CN" dirty="0">
                <a:latin typeface="楷体_GB2312" pitchFamily="49" charset="-122"/>
                <a:ea typeface="楷体_GB2312" pitchFamily="49" charset="-122"/>
              </a:rPr>
              <a:t>.</a:t>
            </a:r>
          </a:p>
          <a:p>
            <a:pPr eaLnBrk="1" hangingPunct="1">
              <a:buFont typeface="Wingdings" panose="05000000000000000000" pitchFamily="2" charset="2"/>
              <a:buNone/>
            </a:pPr>
            <a:r>
              <a:rPr lang="en-US" altLang="zh-CN" dirty="0">
                <a:latin typeface="楷体_GB2312" pitchFamily="49" charset="-122"/>
                <a:ea typeface="楷体_GB2312" pitchFamily="49" charset="-122"/>
              </a:rPr>
              <a:t>   </a:t>
            </a:r>
            <a:r>
              <a:rPr lang="zh-CN" altLang="en-US" dirty="0">
                <a:latin typeface="楷体_GB2312" pitchFamily="49" charset="-122"/>
                <a:ea typeface="楷体_GB2312" pitchFamily="49" charset="-122"/>
              </a:rPr>
              <a:t>从</a:t>
            </a:r>
            <a:r>
              <a:rPr lang="en-US" altLang="zh-CN" i="1" dirty="0">
                <a:ea typeface="楷体_GB2312" pitchFamily="49" charset="-122"/>
              </a:rPr>
              <a:t>O’</a:t>
            </a:r>
            <a:r>
              <a:rPr lang="zh-CN" altLang="en-US" dirty="0">
                <a:latin typeface="楷体_GB2312" pitchFamily="49" charset="-122"/>
                <a:ea typeface="楷体_GB2312" pitchFamily="49" charset="-122"/>
              </a:rPr>
              <a:t>点出发途经</a:t>
            </a:r>
            <a:r>
              <a:rPr lang="en-US" altLang="zh-CN" i="1" dirty="0">
                <a:ea typeface="楷体_GB2312" pitchFamily="49" charset="-122"/>
              </a:rPr>
              <a:t>OA</a:t>
            </a:r>
            <a:r>
              <a:rPr lang="zh-CN" altLang="en-US" dirty="0">
                <a:latin typeface="楷体_GB2312" pitchFamily="49" charset="-122"/>
                <a:ea typeface="楷体_GB2312" pitchFamily="49" charset="-122"/>
              </a:rPr>
              <a:t>上的点到达</a:t>
            </a:r>
            <a:r>
              <a:rPr lang="en-US" altLang="zh-CN" i="1" dirty="0">
                <a:ea typeface="楷体_GB2312" pitchFamily="49" charset="-122"/>
              </a:rPr>
              <a:t>A’</a:t>
            </a:r>
            <a:r>
              <a:rPr lang="en-US" altLang="zh-CN" dirty="0">
                <a:latin typeface="楷体_GB2312" pitchFamily="49" charset="-122"/>
                <a:ea typeface="楷体_GB2312" pitchFamily="49" charset="-122"/>
              </a:rPr>
              <a:t> </a:t>
            </a:r>
            <a:r>
              <a:rPr lang="zh-CN" altLang="en-US" dirty="0">
                <a:latin typeface="楷体_GB2312" pitchFamily="49" charset="-122"/>
                <a:ea typeface="楷体_GB2312" pitchFamily="49" charset="-122"/>
              </a:rPr>
              <a:t>点的路</a:t>
            </a:r>
          </a:p>
          <a:p>
            <a:pPr eaLnBrk="1" hangingPunct="1">
              <a:buFont typeface="Wingdings" panose="05000000000000000000" pitchFamily="2" charset="2"/>
              <a:buNone/>
            </a:pPr>
            <a:r>
              <a:rPr lang="zh-CN" altLang="en-US" dirty="0">
                <a:latin typeface="楷体_GB2312" pitchFamily="49" charset="-122"/>
                <a:ea typeface="楷体_GB2312" pitchFamily="49" charset="-122"/>
              </a:rPr>
              <a:t>径</a:t>
            </a:r>
            <a:r>
              <a:rPr lang="en-US" altLang="zh-CN" dirty="0">
                <a:latin typeface="楷体_GB2312" pitchFamily="49" charset="-122"/>
                <a:ea typeface="楷体_GB2312" pitchFamily="49" charset="-122"/>
              </a:rPr>
              <a:t>,</a:t>
            </a:r>
            <a:r>
              <a:rPr lang="zh-CN" altLang="en-US" dirty="0">
                <a:latin typeface="楷体_GB2312" pitchFamily="49" charset="-122"/>
                <a:ea typeface="楷体_GB2312" pitchFamily="49" charset="-122"/>
              </a:rPr>
              <a:t>即为从</a:t>
            </a:r>
            <a:r>
              <a:rPr lang="en-US" altLang="zh-CN" i="1" dirty="0">
                <a:ea typeface="楷体_GB2312" pitchFamily="49" charset="-122"/>
              </a:rPr>
              <a:t>O’</a:t>
            </a:r>
            <a:r>
              <a:rPr lang="zh-CN" altLang="en-US" dirty="0">
                <a:latin typeface="楷体_GB2312" pitchFamily="49" charset="-122"/>
                <a:ea typeface="楷体_GB2312" pitchFamily="49" charset="-122"/>
              </a:rPr>
              <a:t>点出发穿越</a:t>
            </a:r>
            <a:r>
              <a:rPr lang="en-US" altLang="zh-CN" i="1" dirty="0">
                <a:ea typeface="楷体_GB2312" pitchFamily="49" charset="-122"/>
              </a:rPr>
              <a:t>O’A’</a:t>
            </a:r>
            <a:r>
              <a:rPr lang="en-US" altLang="zh-CN" dirty="0">
                <a:latin typeface="楷体_GB2312" pitchFamily="49" charset="-122"/>
                <a:ea typeface="楷体_GB2312" pitchFamily="49" charset="-122"/>
              </a:rPr>
              <a:t> </a:t>
            </a:r>
            <a:r>
              <a:rPr lang="zh-CN" altLang="en-US" dirty="0">
                <a:latin typeface="楷体_GB2312" pitchFamily="49" charset="-122"/>
                <a:ea typeface="楷体_GB2312" pitchFamily="49" charset="-122"/>
              </a:rPr>
              <a:t>的点到达</a:t>
            </a:r>
            <a:r>
              <a:rPr lang="en-US" altLang="zh-CN" i="1" dirty="0">
                <a:ea typeface="楷体_GB2312" pitchFamily="49" charset="-122"/>
              </a:rPr>
              <a:t>A’</a:t>
            </a:r>
            <a:r>
              <a:rPr lang="zh-CN" altLang="en-US" dirty="0">
                <a:latin typeface="楷体_GB2312" pitchFamily="49" charset="-122"/>
                <a:ea typeface="楷体_GB2312" pitchFamily="49" charset="-122"/>
              </a:rPr>
              <a:t>点的</a:t>
            </a:r>
          </a:p>
          <a:p>
            <a:pPr eaLnBrk="1" hangingPunct="1">
              <a:buFont typeface="Wingdings" panose="05000000000000000000" pitchFamily="2" charset="2"/>
              <a:buNone/>
            </a:pPr>
            <a:r>
              <a:rPr lang="zh-CN" altLang="en-US" dirty="0">
                <a:latin typeface="楷体_GB2312" pitchFamily="49" charset="-122"/>
                <a:ea typeface="楷体_GB2312" pitchFamily="49" charset="-122"/>
              </a:rPr>
              <a:t>路径，故对应一条从</a:t>
            </a:r>
            <a:r>
              <a:rPr lang="en-US" altLang="zh-CN" i="1" dirty="0">
                <a:ea typeface="楷体_GB2312" pitchFamily="49" charset="-122"/>
              </a:rPr>
              <a:t>B</a:t>
            </a:r>
            <a:r>
              <a:rPr lang="zh-CN" altLang="en-US" dirty="0">
                <a:latin typeface="楷体_GB2312" pitchFamily="49" charset="-122"/>
                <a:ea typeface="楷体_GB2312" pitchFamily="49" charset="-122"/>
              </a:rPr>
              <a:t>点出发穿越</a:t>
            </a:r>
            <a:r>
              <a:rPr lang="en-US" altLang="zh-CN" i="1" dirty="0">
                <a:ea typeface="楷体_GB2312" pitchFamily="49" charset="-122"/>
              </a:rPr>
              <a:t>OA</a:t>
            </a:r>
            <a:r>
              <a:rPr lang="en-US" altLang="zh-CN" dirty="0">
                <a:latin typeface="楷体_GB2312" pitchFamily="49" charset="-122"/>
                <a:ea typeface="楷体_GB2312" pitchFamily="49" charset="-122"/>
              </a:rPr>
              <a:t> </a:t>
            </a:r>
            <a:r>
              <a:rPr lang="zh-CN" altLang="en-US" dirty="0">
                <a:latin typeface="楷体_GB2312" pitchFamily="49" charset="-122"/>
                <a:ea typeface="楷体_GB2312" pitchFamily="49" charset="-122"/>
              </a:rPr>
              <a:t>到达</a:t>
            </a:r>
            <a:r>
              <a:rPr lang="en-US" altLang="zh-CN" i="1" dirty="0">
                <a:ea typeface="楷体_GB2312" pitchFamily="49" charset="-122"/>
              </a:rPr>
              <a:t>A’</a:t>
            </a:r>
            <a:r>
              <a:rPr lang="zh-CN" altLang="en-US" dirty="0">
                <a:latin typeface="楷体_GB2312" pitchFamily="49" charset="-122"/>
                <a:ea typeface="楷体_GB2312" pitchFamily="49" charset="-122"/>
              </a:rPr>
              <a:t>点</a:t>
            </a:r>
          </a:p>
          <a:p>
            <a:pPr eaLnBrk="1" hangingPunct="1">
              <a:buFont typeface="Wingdings" panose="05000000000000000000" pitchFamily="2" charset="2"/>
              <a:buNone/>
            </a:pPr>
            <a:r>
              <a:rPr lang="zh-CN" altLang="en-US" dirty="0">
                <a:latin typeface="楷体_GB2312" pitchFamily="49" charset="-122"/>
                <a:ea typeface="楷体_GB2312" pitchFamily="49" charset="-122"/>
              </a:rPr>
              <a:t>的路径。</a:t>
            </a:r>
          </a:p>
        </p:txBody>
      </p:sp>
      <p:sp>
        <p:nvSpPr>
          <p:cNvPr id="6" name="Rectangle 17"/>
          <p:cNvSpPr txBox="1">
            <a:spLocks noChangeArrowheads="1"/>
          </p:cNvSpPr>
          <p:nvPr/>
        </p:nvSpPr>
        <p:spPr bwMode="auto">
          <a:xfrm>
            <a:off x="1331639" y="260350"/>
            <a:ext cx="7021785" cy="59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000" b="1" kern="1200">
                <a:solidFill>
                  <a:schemeClr val="tx2"/>
                </a:solidFill>
                <a:latin typeface="+mj-lt"/>
                <a:ea typeface="+mj-ea"/>
                <a:cs typeface="+mj-cs"/>
              </a:defRPr>
            </a:lvl1pPr>
            <a:lvl2pPr algn="l" rtl="0" eaLnBrk="0" fontAlgn="base" hangingPunct="0">
              <a:spcBef>
                <a:spcPct val="0"/>
              </a:spcBef>
              <a:spcAft>
                <a:spcPct val="0"/>
              </a:spcAft>
              <a:defRPr kumimoji="1" sz="4000" b="1">
                <a:solidFill>
                  <a:schemeClr val="tx2"/>
                </a:solidFill>
                <a:latin typeface="Tahoma" panose="020B0604030504040204" pitchFamily="34" charset="0"/>
                <a:ea typeface="楷体_GB2312" pitchFamily="49" charset="-122"/>
              </a:defRPr>
            </a:lvl2pPr>
            <a:lvl3pPr algn="l" rtl="0" eaLnBrk="0" fontAlgn="base" hangingPunct="0">
              <a:spcBef>
                <a:spcPct val="0"/>
              </a:spcBef>
              <a:spcAft>
                <a:spcPct val="0"/>
              </a:spcAft>
              <a:defRPr kumimoji="1" sz="4000" b="1">
                <a:solidFill>
                  <a:schemeClr val="tx2"/>
                </a:solidFill>
                <a:latin typeface="Tahoma" panose="020B0604030504040204" pitchFamily="34" charset="0"/>
                <a:ea typeface="楷体_GB2312" pitchFamily="49" charset="-122"/>
              </a:defRPr>
            </a:lvl3pPr>
            <a:lvl4pPr algn="l" rtl="0" eaLnBrk="0" fontAlgn="base" hangingPunct="0">
              <a:spcBef>
                <a:spcPct val="0"/>
              </a:spcBef>
              <a:spcAft>
                <a:spcPct val="0"/>
              </a:spcAft>
              <a:defRPr kumimoji="1" sz="4000" b="1">
                <a:solidFill>
                  <a:schemeClr val="tx2"/>
                </a:solidFill>
                <a:latin typeface="Tahoma" panose="020B0604030504040204" pitchFamily="34" charset="0"/>
                <a:ea typeface="楷体_GB2312" pitchFamily="49" charset="-122"/>
              </a:defRPr>
            </a:lvl4pPr>
            <a:lvl5pPr algn="l" rtl="0" eaLnBrk="0" fontAlgn="base" hangingPunct="0">
              <a:spcBef>
                <a:spcPct val="0"/>
              </a:spcBef>
              <a:spcAft>
                <a:spcPct val="0"/>
              </a:spcAft>
              <a:defRPr kumimoji="1" sz="4000" b="1">
                <a:solidFill>
                  <a:schemeClr val="tx2"/>
                </a:solidFill>
                <a:latin typeface="Tahoma" panose="020B0604030504040204" pitchFamily="34" charset="0"/>
                <a:ea typeface="楷体_GB2312" pitchFamily="49" charset="-122"/>
              </a:defRPr>
            </a:lvl5pPr>
            <a:lvl6pPr marL="457200" algn="l" rtl="0" fontAlgn="base">
              <a:spcBef>
                <a:spcPct val="0"/>
              </a:spcBef>
              <a:spcAft>
                <a:spcPct val="0"/>
              </a:spcAft>
              <a:defRPr kumimoji="1" sz="4000" b="1">
                <a:solidFill>
                  <a:schemeClr val="tx2"/>
                </a:solidFill>
                <a:latin typeface="Tahoma" panose="020B0604030504040204" pitchFamily="34" charset="0"/>
                <a:ea typeface="楷体_GB2312" pitchFamily="49" charset="-122"/>
              </a:defRPr>
            </a:lvl6pPr>
            <a:lvl7pPr marL="914400" algn="l" rtl="0" fontAlgn="base">
              <a:spcBef>
                <a:spcPct val="0"/>
              </a:spcBef>
              <a:spcAft>
                <a:spcPct val="0"/>
              </a:spcAft>
              <a:defRPr kumimoji="1" sz="4000" b="1">
                <a:solidFill>
                  <a:schemeClr val="tx2"/>
                </a:solidFill>
                <a:latin typeface="Tahoma" panose="020B0604030504040204" pitchFamily="34" charset="0"/>
                <a:ea typeface="楷体_GB2312" pitchFamily="49" charset="-122"/>
              </a:defRPr>
            </a:lvl7pPr>
            <a:lvl8pPr marL="1371600" algn="l" rtl="0" fontAlgn="base">
              <a:spcBef>
                <a:spcPct val="0"/>
              </a:spcBef>
              <a:spcAft>
                <a:spcPct val="0"/>
              </a:spcAft>
              <a:defRPr kumimoji="1" sz="4000" b="1">
                <a:solidFill>
                  <a:schemeClr val="tx2"/>
                </a:solidFill>
                <a:latin typeface="Tahoma" panose="020B0604030504040204" pitchFamily="34" charset="0"/>
                <a:ea typeface="楷体_GB2312" pitchFamily="49" charset="-122"/>
              </a:defRPr>
            </a:lvl8pPr>
            <a:lvl9pPr marL="1828800" algn="l" rtl="0" fontAlgn="base">
              <a:spcBef>
                <a:spcPct val="0"/>
              </a:spcBef>
              <a:spcAft>
                <a:spcPct val="0"/>
              </a:spcAft>
              <a:defRPr kumimoji="1" sz="4000" b="1">
                <a:solidFill>
                  <a:schemeClr val="tx2"/>
                </a:solidFill>
                <a:latin typeface="Tahoma" panose="020B0604030504040204" pitchFamily="34" charset="0"/>
                <a:ea typeface="楷体_GB2312" pitchFamily="49" charset="-122"/>
              </a:defRPr>
            </a:lvl9pPr>
          </a:lstStyle>
          <a:p>
            <a:pPr eaLnBrk="1" hangingPunct="1"/>
            <a:r>
              <a:rPr lang="en-US" altLang="zh-CN">
                <a:latin typeface="Times New Roman" panose="02020603050405020304" pitchFamily="18" charset="0"/>
              </a:rPr>
              <a:t>Catalan</a:t>
            </a:r>
            <a:r>
              <a:rPr lang="zh-CN" altLang="en-US"/>
              <a:t>数</a:t>
            </a:r>
            <a:endParaRPr lang="zh-CN" altLang="en-US" dirty="0">
              <a:solidFill>
                <a:srgbClr val="FF0000"/>
              </a:solidFill>
              <a:latin typeface="楷体_GB2312" pitchFamily="49" charset="-122"/>
              <a:ea typeface="楷体_GB2312" pitchFamily="49" charset="-122"/>
            </a:endParaRPr>
          </a:p>
        </p:txBody>
      </p:sp>
    </p:spTree>
    <p:extLst>
      <p:ext uri="{BB962C8B-B14F-4D97-AF65-F5344CB8AC3E}">
        <p14:creationId xmlns:p14="http://schemas.microsoft.com/office/powerpoint/2010/main" val="188426906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Rectangle 9"/>
          <p:cNvSpPr>
            <a:spLocks noGrp="1" noChangeArrowheads="1"/>
          </p:cNvSpPr>
          <p:nvPr>
            <p:ph type="ftr" sz="quarter" idx="11"/>
          </p:nvPr>
        </p:nvSpPr>
        <p:spPr>
          <a:ln/>
        </p:spPr>
        <p:txBody>
          <a:bodyPr/>
          <a:lstStyle/>
          <a:p>
            <a:r>
              <a:rPr lang="en-US" altLang="zh-CN"/>
              <a:t>TP SHUAI</a:t>
            </a:r>
          </a:p>
        </p:txBody>
      </p:sp>
      <p:sp>
        <p:nvSpPr>
          <p:cNvPr id="6" name="Rectangle 10"/>
          <p:cNvSpPr>
            <a:spLocks noGrp="1" noChangeArrowheads="1"/>
          </p:cNvSpPr>
          <p:nvPr>
            <p:ph type="sldNum" sz="quarter" idx="12"/>
          </p:nvPr>
        </p:nvSpPr>
        <p:spPr>
          <a:ln/>
        </p:spPr>
        <p:txBody>
          <a:bodyPr/>
          <a:lstStyle/>
          <a:p>
            <a:fld id="{A4447CDE-9504-4E35-B5AD-B7DD5080DD4B}" type="slidenum">
              <a:rPr lang="en-US" altLang="zh-CN"/>
              <a:pPr/>
              <a:t>208</a:t>
            </a:fld>
            <a:endParaRPr lang="en-US" altLang="zh-CN"/>
          </a:p>
        </p:txBody>
      </p:sp>
      <p:sp>
        <p:nvSpPr>
          <p:cNvPr id="224259" name="Rectangle 3"/>
          <p:cNvSpPr>
            <a:spLocks noGrp="1" noChangeArrowheads="1"/>
          </p:cNvSpPr>
          <p:nvPr>
            <p:ph type="body" idx="4294967295"/>
          </p:nvPr>
        </p:nvSpPr>
        <p:spPr>
          <a:xfrm>
            <a:off x="682625" y="1196975"/>
            <a:ext cx="8209855" cy="1748135"/>
          </a:xfrm>
        </p:spPr>
        <p:txBody>
          <a:bodyPr/>
          <a:lstStyle/>
          <a:p>
            <a:pPr eaLnBrk="1" hangingPunct="1">
              <a:buFont typeface="Wingdings" panose="05000000000000000000" pitchFamily="2" charset="2"/>
              <a:buNone/>
            </a:pPr>
            <a:r>
              <a:rPr lang="zh-CN" altLang="en-US" dirty="0">
                <a:latin typeface="楷体_GB2312" pitchFamily="49" charset="-122"/>
                <a:ea typeface="楷体_GB2312" pitchFamily="49" charset="-122"/>
              </a:rPr>
              <a:t>所以从</a:t>
            </a:r>
            <a:r>
              <a:rPr lang="en-US" altLang="zh-CN" dirty="0">
                <a:ea typeface="楷体_GB2312" pitchFamily="49" charset="-122"/>
              </a:rPr>
              <a:t>O</a:t>
            </a:r>
            <a:r>
              <a:rPr lang="zh-CN" altLang="en-US" dirty="0">
                <a:latin typeface="楷体_GB2312" pitchFamily="49" charset="-122"/>
                <a:ea typeface="楷体_GB2312" pitchFamily="49" charset="-122"/>
              </a:rPr>
              <a:t>点出发经过</a:t>
            </a:r>
            <a:r>
              <a:rPr lang="en-US" altLang="zh-CN" i="1" dirty="0">
                <a:ea typeface="楷体_GB2312" pitchFamily="49" charset="-122"/>
              </a:rPr>
              <a:t>OA</a:t>
            </a:r>
            <a:r>
              <a:rPr lang="zh-CN" altLang="en-US" dirty="0">
                <a:latin typeface="楷体_GB2312" pitchFamily="49" charset="-122"/>
                <a:ea typeface="楷体_GB2312" pitchFamily="49" charset="-122"/>
              </a:rPr>
              <a:t>及</a:t>
            </a:r>
            <a:r>
              <a:rPr lang="en-US" altLang="zh-CN" i="1" dirty="0">
                <a:ea typeface="楷体_GB2312" pitchFamily="49" charset="-122"/>
              </a:rPr>
              <a:t>OA</a:t>
            </a:r>
            <a:r>
              <a:rPr lang="zh-CN" altLang="en-US" dirty="0">
                <a:latin typeface="楷体_GB2312" pitchFamily="49" charset="-122"/>
                <a:ea typeface="楷体_GB2312" pitchFamily="49" charset="-122"/>
              </a:rPr>
              <a:t>以上的点最后到达</a:t>
            </a:r>
            <a:r>
              <a:rPr lang="en-US" altLang="zh-CN" dirty="0">
                <a:ea typeface="楷体_GB2312" pitchFamily="49" charset="-122"/>
              </a:rPr>
              <a:t>A</a:t>
            </a:r>
            <a:r>
              <a:rPr lang="zh-CN" altLang="en-US" dirty="0">
                <a:latin typeface="楷体_GB2312" pitchFamily="49" charset="-122"/>
                <a:ea typeface="楷体_GB2312" pitchFamily="49" charset="-122"/>
              </a:rPr>
              <a:t>点的路径数，等于从</a:t>
            </a:r>
            <a:r>
              <a:rPr lang="en-US" altLang="zh-CN" i="1" dirty="0">
                <a:ea typeface="楷体_GB2312" pitchFamily="49" charset="-122"/>
              </a:rPr>
              <a:t>O’</a:t>
            </a:r>
            <a:r>
              <a:rPr lang="zh-CN" altLang="en-US" dirty="0">
                <a:latin typeface="楷体_GB2312" pitchFamily="49" charset="-122"/>
                <a:ea typeface="楷体_GB2312" pitchFamily="49" charset="-122"/>
              </a:rPr>
              <a:t>点出发到达</a:t>
            </a:r>
            <a:r>
              <a:rPr lang="en-US" altLang="zh-CN" i="1" dirty="0">
                <a:ea typeface="楷体_GB2312" pitchFamily="49" charset="-122"/>
              </a:rPr>
              <a:t>A’</a:t>
            </a:r>
            <a:r>
              <a:rPr lang="zh-CN" altLang="en-US" dirty="0">
                <a:latin typeface="楷体_GB2312" pitchFamily="49" charset="-122"/>
                <a:ea typeface="楷体_GB2312" pitchFamily="49" charset="-122"/>
              </a:rPr>
              <a:t>点的所有路径数，减去从</a:t>
            </a:r>
            <a:r>
              <a:rPr lang="en-US" altLang="zh-CN" i="1" dirty="0">
                <a:ea typeface="楷体_GB2312" pitchFamily="49" charset="-122"/>
              </a:rPr>
              <a:t>O’</a:t>
            </a:r>
            <a:r>
              <a:rPr lang="zh-CN" altLang="en-US" dirty="0">
                <a:latin typeface="楷体_GB2312" pitchFamily="49" charset="-122"/>
                <a:ea typeface="楷体_GB2312" pitchFamily="49" charset="-122"/>
              </a:rPr>
              <a:t>点出发路经 </a:t>
            </a:r>
            <a:r>
              <a:rPr lang="en-US" altLang="zh-CN" i="1" dirty="0">
                <a:ea typeface="楷体_GB2312" pitchFamily="49" charset="-122"/>
              </a:rPr>
              <a:t>OA</a:t>
            </a:r>
            <a:r>
              <a:rPr lang="zh-CN" altLang="en-US" dirty="0">
                <a:latin typeface="楷体_GB2312" pitchFamily="49" charset="-122"/>
                <a:ea typeface="楷体_GB2312" pitchFamily="49" charset="-122"/>
              </a:rPr>
              <a:t>上的点到达</a:t>
            </a:r>
            <a:r>
              <a:rPr lang="en-US" altLang="zh-CN" dirty="0">
                <a:ea typeface="楷体_GB2312" pitchFamily="49" charset="-122"/>
              </a:rPr>
              <a:t>A’</a:t>
            </a:r>
            <a:r>
              <a:rPr lang="zh-CN" altLang="en-US" dirty="0">
                <a:latin typeface="楷体_GB2312" pitchFamily="49" charset="-122"/>
                <a:ea typeface="楷体_GB2312" pitchFamily="49" charset="-122"/>
              </a:rPr>
              <a:t>点的路径数。即</a:t>
            </a:r>
          </a:p>
        </p:txBody>
      </p:sp>
      <mc:AlternateContent xmlns:mc="http://schemas.openxmlformats.org/markup-compatibility/2006" xmlns:a14="http://schemas.microsoft.com/office/drawing/2010/main">
        <mc:Choice Requires="a14">
          <p:sp>
            <p:nvSpPr>
              <p:cNvPr id="92181" name="Object 21"/>
              <p:cNvSpPr txBox="1"/>
              <p:nvPr/>
            </p:nvSpPr>
            <p:spPr bwMode="auto">
              <a:xfrm>
                <a:off x="990600" y="3177530"/>
                <a:ext cx="7129462" cy="971550"/>
              </a:xfrm>
              <a:prstGeom prst="rect">
                <a:avLst/>
              </a:prstGeom>
              <a:noFill/>
              <a:ln>
                <a:noFill/>
              </a:ln>
              <a:effectLst/>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d>
                        <m:dPr>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&amp;2</m:t>
                              </m:r>
                              <m:r>
                                <a:rPr lang="zh-CN" altLang="en-US" i="1">
                                  <a:solidFill>
                                    <a:srgbClr val="000000"/>
                                  </a:solidFill>
                                  <a:latin typeface="Cambria Math" panose="02040503050406030204" pitchFamily="18" charset="0"/>
                                </a:rPr>
                                <m:t>𝑛</m:t>
                              </m:r>
                            </m:e>
                            <m:e>
                              <m:r>
                                <a:rPr lang="zh-CN" altLang="en-US" i="1">
                                  <a:solidFill>
                                    <a:srgbClr val="000000"/>
                                  </a:solidFill>
                                  <a:latin typeface="Cambria Math" panose="02040503050406030204" pitchFamily="18" charset="0"/>
                                </a:rPr>
                                <m:t>&amp;</m:t>
                              </m:r>
                              <m:r>
                                <a:rPr lang="zh-CN" altLang="en-US" i="1">
                                  <a:solidFill>
                                    <a:srgbClr val="000000"/>
                                  </a:solidFill>
                                  <a:latin typeface="Cambria Math" panose="02040503050406030204" pitchFamily="18" charset="0"/>
                                </a:rPr>
                                <m:t>𝑛</m:t>
                              </m:r>
                            </m:e>
                          </m:eqArr>
                        </m:e>
                      </m:d>
                      <m:r>
                        <a:rPr lang="zh-CN" altLang="en-US" i="1">
                          <a:solidFill>
                            <a:srgbClr val="000000"/>
                          </a:solidFill>
                          <a:latin typeface="Cambria Math" panose="02040503050406030204" pitchFamily="18" charset="0"/>
                        </a:rPr>
                        <m:t>−</m:t>
                      </m:r>
                      <m:d>
                        <m:dPr>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&amp;2</m:t>
                              </m:r>
                              <m:r>
                                <a:rPr lang="zh-CN" altLang="en-US" i="1">
                                  <a:solidFill>
                                    <a:srgbClr val="000000"/>
                                  </a:solidFill>
                                  <a:latin typeface="Cambria Math" panose="02040503050406030204" pitchFamily="18" charset="0"/>
                                </a:rPr>
                                <m:t>𝑛</m:t>
                              </m:r>
                            </m:e>
                            <m:e>
                              <m:r>
                                <a:rPr lang="zh-CN" altLang="en-US" i="1">
                                  <a:solidFill>
                                    <a:srgbClr val="000000"/>
                                  </a:solidFill>
                                  <a:latin typeface="Cambria Math" panose="02040503050406030204" pitchFamily="18" charset="0"/>
                                </a:rPr>
                                <m:t>&amp;</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e>
                          </m:eqArr>
                        </m:e>
                      </m:d>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den>
                          </m:f>
                        </m:e>
                      </m:d>
                    </m:oMath>
                  </m:oMathPara>
                </a14:m>
                <a:endParaRPr lang="zh-CN" altLang="en-US"/>
              </a:p>
            </p:txBody>
          </p:sp>
        </mc:Choice>
        <mc:Fallback xmlns="">
          <p:sp>
            <p:nvSpPr>
              <p:cNvPr id="92181" name="Object 21"/>
              <p:cNvSpPr txBox="1">
                <a:spLocks noRot="1" noChangeAspect="1" noMove="1" noResize="1" noEditPoints="1" noAdjustHandles="1" noChangeArrowheads="1" noChangeShapeType="1" noTextEdit="1"/>
              </p:cNvSpPr>
              <p:nvPr/>
            </p:nvSpPr>
            <p:spPr bwMode="auto">
              <a:xfrm>
                <a:off x="990600" y="3177530"/>
                <a:ext cx="7129462" cy="971550"/>
              </a:xfrm>
              <a:prstGeom prst="rect">
                <a:avLst/>
              </a:prstGeom>
              <a:blipFill>
                <a:blip r:embed="rId2"/>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Object 4"/>
              <p:cNvSpPr txBox="1"/>
              <p:nvPr/>
            </p:nvSpPr>
            <p:spPr bwMode="auto">
              <a:xfrm>
                <a:off x="1159380" y="4381499"/>
                <a:ext cx="7301052" cy="2118229"/>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𝑛</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den>
                          </m:f>
                        </m:e>
                      </m:d>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den>
                      </m:f>
                    </m:oMath>
                    <m:oMath xmlns:m="http://schemas.openxmlformats.org/officeDocument/2006/math">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den>
                      </m:f>
                      <m:d>
                        <m:dPr>
                          <m:ctrlPr>
                            <a:rPr lang="zh-CN" altLang="en-US" i="1">
                              <a:solidFill>
                                <a:srgbClr val="000000"/>
                              </a:solidFill>
                              <a:latin typeface="Cambria Math" panose="02040503050406030204" pitchFamily="18" charset="0"/>
                            </a:rPr>
                          </m:ctrlPr>
                        </m:dPr>
                        <m:e>
                          <m:eqArr>
                            <m:eqArrPr>
                              <m:ctrlPr>
                                <a:rPr lang="zh-CN" altLang="en-US" i="1">
                                  <a:solidFill>
                                    <a:srgbClr val="000000"/>
                                  </a:solidFill>
                                  <a:latin typeface="Cambria Math" panose="02040503050406030204" pitchFamily="18" charset="0"/>
                                </a:rPr>
                              </m:ctrlPr>
                            </m:eqArrPr>
                            <m:e>
                              <m:r>
                                <a:rPr lang="zh-CN" altLang="en-US" i="1">
                                  <a:solidFill>
                                    <a:srgbClr val="000000"/>
                                  </a:solidFill>
                                  <a:latin typeface="Cambria Math" panose="02040503050406030204" pitchFamily="18" charset="0"/>
                                </a:rPr>
                                <m:t>&amp;2</m:t>
                              </m:r>
                              <m:r>
                                <a:rPr lang="zh-CN" altLang="en-US" i="1">
                                  <a:solidFill>
                                    <a:srgbClr val="000000"/>
                                  </a:solidFill>
                                  <a:latin typeface="Cambria Math" panose="02040503050406030204" pitchFamily="18" charset="0"/>
                                </a:rPr>
                                <m:t>𝑛</m:t>
                              </m:r>
                            </m:e>
                            <m:e>
                              <m:r>
                                <a:rPr lang="zh-CN" altLang="en-US" i="1">
                                  <a:solidFill>
                                    <a:srgbClr val="000000"/>
                                  </a:solidFill>
                                  <a:latin typeface="Cambria Math" panose="02040503050406030204" pitchFamily="18" charset="0"/>
                                </a:rPr>
                                <m:t>&amp;</m:t>
                              </m:r>
                              <m:r>
                                <a:rPr lang="zh-CN" altLang="en-US" i="1">
                                  <a:solidFill>
                                    <a:srgbClr val="000000"/>
                                  </a:solidFill>
                                  <a:latin typeface="Cambria Math" panose="02040503050406030204" pitchFamily="18" charset="0"/>
                                </a:rPr>
                                <m:t>𝑛</m:t>
                              </m:r>
                            </m:e>
                          </m:eqArr>
                        </m:e>
                      </m:d>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m:rPr>
                              <m:sty m:val="p"/>
                            </m:rPr>
                            <a:rPr lang="zh-CN" altLang="en-US" i="0">
                              <a:solidFill>
                                <a:srgbClr val="000000"/>
                              </a:solidFill>
                              <a:latin typeface="Cambria Math" panose="02040503050406030204" pitchFamily="18" charset="0"/>
                            </a:rPr>
                            <m:t>C</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7" name="Object 4"/>
              <p:cNvSpPr txBox="1">
                <a:spLocks noRot="1" noChangeAspect="1" noMove="1" noResize="1" noEditPoints="1" noAdjustHandles="1" noChangeArrowheads="1" noChangeShapeType="1" noTextEdit="1"/>
              </p:cNvSpPr>
              <p:nvPr/>
            </p:nvSpPr>
            <p:spPr bwMode="auto">
              <a:xfrm>
                <a:off x="1159380" y="4381499"/>
                <a:ext cx="7301052" cy="2118229"/>
              </a:xfrm>
              <a:prstGeom prst="rect">
                <a:avLst/>
              </a:prstGeom>
              <a:blipFill>
                <a:blip r:embed="rId3"/>
                <a:stretch>
                  <a:fillRect/>
                </a:stretch>
              </a:blipFill>
              <a:ln>
                <a:noFill/>
              </a:ln>
              <a:effectLst/>
            </p:spPr>
            <p:txBody>
              <a:bodyPr/>
              <a:lstStyle/>
              <a:p>
                <a:r>
                  <a:rPr lang="zh-CN" altLang="en-US">
                    <a:noFill/>
                  </a:rPr>
                  <a:t> </a:t>
                </a:r>
              </a:p>
            </p:txBody>
          </p:sp>
        </mc:Fallback>
      </mc:AlternateContent>
      <p:sp>
        <p:nvSpPr>
          <p:cNvPr id="8" name="Rectangle 17"/>
          <p:cNvSpPr txBox="1">
            <a:spLocks noChangeArrowheads="1"/>
          </p:cNvSpPr>
          <p:nvPr/>
        </p:nvSpPr>
        <p:spPr bwMode="auto">
          <a:xfrm>
            <a:off x="1331639" y="260350"/>
            <a:ext cx="7021785" cy="59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kumimoji="1" sz="4000" b="1" kern="1200">
                <a:solidFill>
                  <a:schemeClr val="tx2"/>
                </a:solidFill>
                <a:latin typeface="+mj-lt"/>
                <a:ea typeface="+mj-ea"/>
                <a:cs typeface="+mj-cs"/>
              </a:defRPr>
            </a:lvl1pPr>
            <a:lvl2pPr algn="l" rtl="0" eaLnBrk="0" fontAlgn="base" hangingPunct="0">
              <a:spcBef>
                <a:spcPct val="0"/>
              </a:spcBef>
              <a:spcAft>
                <a:spcPct val="0"/>
              </a:spcAft>
              <a:defRPr kumimoji="1" sz="4000" b="1">
                <a:solidFill>
                  <a:schemeClr val="tx2"/>
                </a:solidFill>
                <a:latin typeface="Tahoma" panose="020B0604030504040204" pitchFamily="34" charset="0"/>
                <a:ea typeface="楷体_GB2312" pitchFamily="49" charset="-122"/>
              </a:defRPr>
            </a:lvl2pPr>
            <a:lvl3pPr algn="l" rtl="0" eaLnBrk="0" fontAlgn="base" hangingPunct="0">
              <a:spcBef>
                <a:spcPct val="0"/>
              </a:spcBef>
              <a:spcAft>
                <a:spcPct val="0"/>
              </a:spcAft>
              <a:defRPr kumimoji="1" sz="4000" b="1">
                <a:solidFill>
                  <a:schemeClr val="tx2"/>
                </a:solidFill>
                <a:latin typeface="Tahoma" panose="020B0604030504040204" pitchFamily="34" charset="0"/>
                <a:ea typeface="楷体_GB2312" pitchFamily="49" charset="-122"/>
              </a:defRPr>
            </a:lvl3pPr>
            <a:lvl4pPr algn="l" rtl="0" eaLnBrk="0" fontAlgn="base" hangingPunct="0">
              <a:spcBef>
                <a:spcPct val="0"/>
              </a:spcBef>
              <a:spcAft>
                <a:spcPct val="0"/>
              </a:spcAft>
              <a:defRPr kumimoji="1" sz="4000" b="1">
                <a:solidFill>
                  <a:schemeClr val="tx2"/>
                </a:solidFill>
                <a:latin typeface="Tahoma" panose="020B0604030504040204" pitchFamily="34" charset="0"/>
                <a:ea typeface="楷体_GB2312" pitchFamily="49" charset="-122"/>
              </a:defRPr>
            </a:lvl4pPr>
            <a:lvl5pPr algn="l" rtl="0" eaLnBrk="0" fontAlgn="base" hangingPunct="0">
              <a:spcBef>
                <a:spcPct val="0"/>
              </a:spcBef>
              <a:spcAft>
                <a:spcPct val="0"/>
              </a:spcAft>
              <a:defRPr kumimoji="1" sz="4000" b="1">
                <a:solidFill>
                  <a:schemeClr val="tx2"/>
                </a:solidFill>
                <a:latin typeface="Tahoma" panose="020B0604030504040204" pitchFamily="34" charset="0"/>
                <a:ea typeface="楷体_GB2312" pitchFamily="49" charset="-122"/>
              </a:defRPr>
            </a:lvl5pPr>
            <a:lvl6pPr marL="457200" algn="l" rtl="0" fontAlgn="base">
              <a:spcBef>
                <a:spcPct val="0"/>
              </a:spcBef>
              <a:spcAft>
                <a:spcPct val="0"/>
              </a:spcAft>
              <a:defRPr kumimoji="1" sz="4000" b="1">
                <a:solidFill>
                  <a:schemeClr val="tx2"/>
                </a:solidFill>
                <a:latin typeface="Tahoma" panose="020B0604030504040204" pitchFamily="34" charset="0"/>
                <a:ea typeface="楷体_GB2312" pitchFamily="49" charset="-122"/>
              </a:defRPr>
            </a:lvl6pPr>
            <a:lvl7pPr marL="914400" algn="l" rtl="0" fontAlgn="base">
              <a:spcBef>
                <a:spcPct val="0"/>
              </a:spcBef>
              <a:spcAft>
                <a:spcPct val="0"/>
              </a:spcAft>
              <a:defRPr kumimoji="1" sz="4000" b="1">
                <a:solidFill>
                  <a:schemeClr val="tx2"/>
                </a:solidFill>
                <a:latin typeface="Tahoma" panose="020B0604030504040204" pitchFamily="34" charset="0"/>
                <a:ea typeface="楷体_GB2312" pitchFamily="49" charset="-122"/>
              </a:defRPr>
            </a:lvl7pPr>
            <a:lvl8pPr marL="1371600" algn="l" rtl="0" fontAlgn="base">
              <a:spcBef>
                <a:spcPct val="0"/>
              </a:spcBef>
              <a:spcAft>
                <a:spcPct val="0"/>
              </a:spcAft>
              <a:defRPr kumimoji="1" sz="4000" b="1">
                <a:solidFill>
                  <a:schemeClr val="tx2"/>
                </a:solidFill>
                <a:latin typeface="Tahoma" panose="020B0604030504040204" pitchFamily="34" charset="0"/>
                <a:ea typeface="楷体_GB2312" pitchFamily="49" charset="-122"/>
              </a:defRPr>
            </a:lvl8pPr>
            <a:lvl9pPr marL="1828800" algn="l" rtl="0" fontAlgn="base">
              <a:spcBef>
                <a:spcPct val="0"/>
              </a:spcBef>
              <a:spcAft>
                <a:spcPct val="0"/>
              </a:spcAft>
              <a:defRPr kumimoji="1" sz="4000" b="1">
                <a:solidFill>
                  <a:schemeClr val="tx2"/>
                </a:solidFill>
                <a:latin typeface="Tahoma" panose="020B0604030504040204" pitchFamily="34" charset="0"/>
                <a:ea typeface="楷体_GB2312" pitchFamily="49" charset="-122"/>
              </a:defRPr>
            </a:lvl9pPr>
          </a:lstStyle>
          <a:p>
            <a:pPr eaLnBrk="1" hangingPunct="1"/>
            <a:r>
              <a:rPr lang="en-US" altLang="zh-CN">
                <a:latin typeface="Times New Roman" panose="02020603050405020304" pitchFamily="18" charset="0"/>
              </a:rPr>
              <a:t>Catalan</a:t>
            </a:r>
            <a:r>
              <a:rPr lang="zh-CN" altLang="en-US"/>
              <a:t>数</a:t>
            </a:r>
            <a:endParaRPr lang="zh-CN" altLang="en-US" dirty="0">
              <a:solidFill>
                <a:srgbClr val="FF0000"/>
              </a:solidFill>
              <a:latin typeface="楷体_GB2312" pitchFamily="49" charset="-122"/>
              <a:ea typeface="楷体_GB2312" pitchFamily="49" charset="-122"/>
            </a:endParaRPr>
          </a:p>
        </p:txBody>
      </p:sp>
    </p:spTree>
    <p:extLst>
      <p:ext uri="{BB962C8B-B14F-4D97-AF65-F5344CB8AC3E}">
        <p14:creationId xmlns:p14="http://schemas.microsoft.com/office/powerpoint/2010/main" val="241067177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日期占位符 4"/>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D7B67E17-C01B-4141-AE3C-90743AD604FC}"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82275" name="灯片编号占位符 6"/>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0D2F42AF-A683-459C-B935-58D4CB2458E1}" type="slidenum">
              <a:rPr kumimoji="0" lang="en-US" altLang="zh-CN" sz="1400">
                <a:ea typeface="宋体" panose="02010600030101010101" pitchFamily="2" charset="-122"/>
              </a:rPr>
              <a:pPr/>
              <a:t>209</a:t>
            </a:fld>
            <a:endParaRPr kumimoji="0" lang="en-US" altLang="zh-CN" sz="1400">
              <a:ea typeface="宋体" panose="02010600030101010101" pitchFamily="2" charset="-122"/>
            </a:endParaRPr>
          </a:p>
        </p:txBody>
      </p:sp>
      <p:sp>
        <p:nvSpPr>
          <p:cNvPr id="182276" name="Rectangle 2"/>
          <p:cNvSpPr>
            <a:spLocks noGrp="1" noChangeArrowheads="1"/>
          </p:cNvSpPr>
          <p:nvPr>
            <p:ph type="title"/>
          </p:nvPr>
        </p:nvSpPr>
        <p:spPr/>
        <p:txBody>
          <a:bodyPr/>
          <a:lstStyle/>
          <a:p>
            <a:pPr eaLnBrk="1" hangingPunct="1"/>
            <a:r>
              <a:rPr lang="zh-CN" altLang="en-US"/>
              <a:t>习题</a:t>
            </a:r>
          </a:p>
        </p:txBody>
      </p:sp>
      <p:sp>
        <p:nvSpPr>
          <p:cNvPr id="182277" name="Rectangle 3"/>
          <p:cNvSpPr>
            <a:spLocks noGrp="1" noChangeArrowheads="1"/>
          </p:cNvSpPr>
          <p:nvPr>
            <p:ph type="body" sz="half" idx="1"/>
          </p:nvPr>
        </p:nvSpPr>
        <p:spPr>
          <a:xfrm>
            <a:off x="1116013" y="1628775"/>
            <a:ext cx="6985000" cy="4114800"/>
          </a:xfrm>
        </p:spPr>
        <p:txBody>
          <a:bodyPr/>
          <a:lstStyle/>
          <a:p>
            <a:pPr eaLnBrk="1" hangingPunct="1"/>
            <a:r>
              <a:rPr lang="zh-CN" altLang="en-US"/>
              <a:t>证明</a:t>
            </a:r>
          </a:p>
        </p:txBody>
      </p:sp>
      <mc:AlternateContent xmlns:mc="http://schemas.openxmlformats.org/markup-compatibility/2006" xmlns:a14="http://schemas.microsoft.com/office/drawing/2010/main">
        <mc:Choice Requires="a14">
          <p:sp>
            <p:nvSpPr>
              <p:cNvPr id="182278" name="Object 4"/>
              <p:cNvSpPr txBox="1">
                <a:spLocks noGrp="1"/>
              </p:cNvSpPr>
              <p:nvPr>
                <p:ph sz="half" idx="2"/>
              </p:nvPr>
            </p:nvSpPr>
            <p:spPr bwMode="auto">
              <a:xfrm>
                <a:off x="1763713" y="2276475"/>
                <a:ext cx="3816350" cy="1138238"/>
              </a:xfrm>
              <a:prstGeom prst="rect">
                <a:avLst/>
              </a:prstGeom>
              <a:noFill/>
              <a:ln>
                <a:noFill/>
              </a:ln>
              <a:effectLst/>
            </p:spPr>
            <p:txBody>
              <a:bodyPr>
                <a:normAutofit fontScale="92500"/>
              </a:bodyPr>
              <a:lstStyle/>
              <a:p>
                <a:pPr>
                  <a:buNone/>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𝑆</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d>
                        <m:dPr>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𝑛</m:t>
                                </m:r>
                              </m:e>
                            </m:mr>
                            <m:mr>
                              <m:e>
                                <m:r>
                                  <a:rPr lang="zh-CN" altLang="en-US" i="1">
                                    <a:solidFill>
                                      <a:srgbClr val="000000"/>
                                    </a:solidFill>
                                    <a:latin typeface="Cambria Math" panose="02040503050406030204" pitchFamily="18" charset="0"/>
                                  </a:rPr>
                                  <m:t>3</m:t>
                                </m:r>
                              </m:e>
                            </m:mr>
                          </m:m>
                        </m:e>
                      </m:d>
                      <m:r>
                        <a:rPr lang="zh-CN" altLang="en-US" i="1">
                          <a:solidFill>
                            <a:srgbClr val="000000"/>
                          </a:solidFill>
                          <a:latin typeface="Cambria Math" panose="02040503050406030204" pitchFamily="18" charset="0"/>
                        </a:rPr>
                        <m:t>+3</m:t>
                      </m:r>
                      <m:d>
                        <m:dPr>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𝑛</m:t>
                                </m:r>
                              </m:e>
                            </m:mr>
                            <m:mr>
                              <m:e>
                                <m:r>
                                  <a:rPr lang="zh-CN" altLang="en-US" i="1">
                                    <a:solidFill>
                                      <a:srgbClr val="000000"/>
                                    </a:solidFill>
                                    <a:latin typeface="Cambria Math" panose="02040503050406030204" pitchFamily="18" charset="0"/>
                                  </a:rPr>
                                  <m:t>4</m:t>
                                </m:r>
                              </m:e>
                            </m:mr>
                          </m:m>
                        </m:e>
                      </m:d>
                    </m:oMath>
                  </m:oMathPara>
                </a14:m>
                <a:endParaRPr lang="zh-CN" altLang="en-US"/>
              </a:p>
            </p:txBody>
          </p:sp>
        </mc:Choice>
        <mc:Fallback xmlns="">
          <p:sp>
            <p:nvSpPr>
              <p:cNvPr id="182278" name="Object 4"/>
              <p:cNvSpPr txBox="1">
                <a:spLocks noRot="1" noChangeAspect="1" noMove="1" noResize="1" noEditPoints="1" noAdjustHandles="1" noChangeArrowheads="1" noChangeShapeType="1" noTextEdit="1"/>
              </p:cNvSpPr>
              <p:nvPr>
                <p:ph sz="half" idx="2"/>
              </p:nvPr>
            </p:nvSpPr>
            <p:spPr bwMode="auto">
              <a:xfrm>
                <a:off x="1763713" y="2276475"/>
                <a:ext cx="3816350" cy="1138238"/>
              </a:xfrm>
              <a:prstGeom prst="rect">
                <a:avLst/>
              </a:prstGeom>
              <a:blipFill>
                <a:blip r:embed="rId2"/>
                <a:stretch>
                  <a:fillRect l="-479"/>
                </a:stretch>
              </a:blipFill>
              <a:ln>
                <a:noFill/>
              </a:ln>
              <a:effectLst/>
            </p:spPr>
            <p:txBody>
              <a:bodyPr/>
              <a:lstStyle/>
              <a:p>
                <a:r>
                  <a:rPr lang="zh-CN" altLang="en-US">
                    <a:noFill/>
                  </a:rPr>
                  <a:t> </a:t>
                </a:r>
              </a:p>
            </p:txBody>
          </p:sp>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日期占位符 4"/>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8705514C-A066-4F75-A08C-3AC5C55882AA}"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22531" name="灯片编号占位符 6"/>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26FA8489-B845-4EE3-BA15-6237C7964771}" type="slidenum">
              <a:rPr kumimoji="0" lang="en-US" altLang="zh-CN" sz="1400">
                <a:ea typeface="宋体" panose="02010600030101010101" pitchFamily="2" charset="-122"/>
              </a:rPr>
              <a:pPr/>
              <a:t>21</a:t>
            </a:fld>
            <a:endParaRPr kumimoji="0" lang="en-US" altLang="zh-CN" sz="1400" dirty="0">
              <a:ea typeface="宋体" panose="02010600030101010101" pitchFamily="2" charset="-122"/>
            </a:endParaRPr>
          </a:p>
        </p:txBody>
      </p:sp>
      <p:sp>
        <p:nvSpPr>
          <p:cNvPr id="22532" name="Rectangle 3"/>
          <p:cNvSpPr>
            <a:spLocks noGrp="1" noChangeArrowheads="1"/>
          </p:cNvSpPr>
          <p:nvPr>
            <p:ph type="title"/>
          </p:nvPr>
        </p:nvSpPr>
        <p:spPr>
          <a:noFill/>
        </p:spPr>
        <p:txBody>
          <a:bodyPr/>
          <a:lstStyle/>
          <a:p>
            <a:pPr eaLnBrk="1" hangingPunct="1"/>
            <a:r>
              <a:rPr lang="en-US" altLang="zh-CN" dirty="0"/>
              <a:t>2.2 </a:t>
            </a:r>
            <a:r>
              <a:rPr lang="zh-CN" altLang="en-US" dirty="0"/>
              <a:t>母函数的性质</a:t>
            </a:r>
          </a:p>
        </p:txBody>
      </p:sp>
      <p:sp>
        <p:nvSpPr>
          <p:cNvPr id="10451970" name="Rectangle 2"/>
          <p:cNvSpPr>
            <a:spLocks noGrp="1" noChangeArrowheads="1"/>
          </p:cNvSpPr>
          <p:nvPr>
            <p:ph type="body" sz="half" idx="1"/>
          </p:nvPr>
        </p:nvSpPr>
        <p:spPr>
          <a:xfrm>
            <a:off x="395288" y="1341437"/>
            <a:ext cx="8497887" cy="5010287"/>
          </a:xfrm>
        </p:spPr>
        <p:txBody>
          <a:bodyPr/>
          <a:lstStyle/>
          <a:p>
            <a:pPr marL="571500" indent="-571500" algn="just" eaLnBrk="1" hangingPunct="1">
              <a:buSzTx/>
              <a:buFont typeface="Wingdings" panose="05000000000000000000" pitchFamily="2" charset="2"/>
              <a:buChar char="§"/>
            </a:pPr>
            <a:r>
              <a:rPr lang="zh-CN" altLang="en-US" dirty="0"/>
              <a:t>性质</a:t>
            </a:r>
            <a:r>
              <a:rPr lang="en-US" altLang="zh-CN" dirty="0"/>
              <a:t>1 </a:t>
            </a:r>
            <a:r>
              <a:rPr lang="zh-CN" altLang="en-US" dirty="0">
                <a:latin typeface="黑体" panose="02010609060101010101" pitchFamily="49" charset="-122"/>
              </a:rPr>
              <a:t>设    ，   为两个序列，其相应的母函数为</a:t>
            </a:r>
            <a:r>
              <a:rPr lang="en-US" altLang="zh-CN" dirty="0">
                <a:latin typeface="黑体" panose="02010609060101010101" pitchFamily="49" charset="-122"/>
              </a:rPr>
              <a:t>A(x)</a:t>
            </a:r>
            <a:r>
              <a:rPr lang="zh-CN" altLang="en-US" dirty="0">
                <a:latin typeface="黑体" panose="02010609060101010101" pitchFamily="49" charset="-122"/>
              </a:rPr>
              <a:t>，</a:t>
            </a:r>
            <a:r>
              <a:rPr lang="en-US" altLang="zh-CN" dirty="0">
                <a:latin typeface="黑体" panose="02010609060101010101" pitchFamily="49" charset="-122"/>
              </a:rPr>
              <a:t>B(x)</a:t>
            </a:r>
            <a:r>
              <a:rPr lang="zh-CN" altLang="en-US" dirty="0">
                <a:latin typeface="黑体" panose="02010609060101010101" pitchFamily="49" charset="-122"/>
              </a:rPr>
              <a:t>。</a:t>
            </a:r>
          </a:p>
          <a:p>
            <a:pPr marL="571500" indent="-571500" algn="just" eaLnBrk="1" hangingPunct="1">
              <a:buSzTx/>
              <a:buFont typeface="Wingdings" panose="05000000000000000000" pitchFamily="2" charset="2"/>
              <a:buNone/>
            </a:pPr>
            <a:r>
              <a:rPr lang="zh-CN" altLang="en-US" dirty="0">
                <a:latin typeface="黑体" panose="02010609060101010101" pitchFamily="49" charset="-122"/>
              </a:rPr>
              <a:t>   性质</a:t>
            </a:r>
            <a:r>
              <a:rPr lang="en-US" altLang="zh-CN" dirty="0">
                <a:latin typeface="黑体" panose="02010609060101010101" pitchFamily="49" charset="-122"/>
              </a:rPr>
              <a:t>1 </a:t>
            </a:r>
            <a:r>
              <a:rPr lang="zh-CN" altLang="en-US" dirty="0">
                <a:latin typeface="黑体" panose="02010609060101010101" pitchFamily="49" charset="-122"/>
              </a:rPr>
              <a:t>若                </a:t>
            </a:r>
          </a:p>
          <a:p>
            <a:pPr marL="571500" indent="-571500" algn="just" eaLnBrk="1" hangingPunct="1">
              <a:buSzTx/>
              <a:buFont typeface="Wingdings" panose="05000000000000000000" pitchFamily="2" charset="2"/>
              <a:buChar char="§"/>
            </a:pPr>
            <a:endParaRPr lang="zh-CN" altLang="en-US" dirty="0">
              <a:latin typeface="黑体" panose="02010609060101010101" pitchFamily="49" charset="-122"/>
            </a:endParaRPr>
          </a:p>
          <a:p>
            <a:pPr marL="571500" indent="-571500" algn="just" eaLnBrk="1" hangingPunct="1">
              <a:buSzTx/>
              <a:buFont typeface="Wingdings" panose="05000000000000000000" pitchFamily="2" charset="2"/>
              <a:buNone/>
            </a:pPr>
            <a:r>
              <a:rPr lang="zh-CN" altLang="en-US" dirty="0">
                <a:latin typeface="黑体" panose="02010609060101010101" pitchFamily="49" charset="-122"/>
              </a:rPr>
              <a:t>   则                       。</a:t>
            </a:r>
            <a:r>
              <a:rPr lang="zh-CN" altLang="en-US" sz="2400" dirty="0"/>
              <a:t> </a:t>
            </a:r>
            <a:endParaRPr lang="zh-CN" altLang="en-US" sz="2400" dirty="0">
              <a:latin typeface="黑体" panose="02010609060101010101" pitchFamily="49" charset="-122"/>
            </a:endParaRPr>
          </a:p>
          <a:p>
            <a:pPr marL="571500" indent="-571500" algn="just" eaLnBrk="1" hangingPunct="1">
              <a:buSzTx/>
              <a:buFont typeface="Wingdings" panose="05000000000000000000" pitchFamily="2" charset="2"/>
              <a:buChar char="§"/>
            </a:pPr>
            <a:endParaRPr lang="en-US" altLang="zh-CN" sz="2400" dirty="0">
              <a:latin typeface="黑体" panose="02010609060101010101" pitchFamily="49" charset="-122"/>
            </a:endParaRPr>
          </a:p>
        </p:txBody>
      </p:sp>
      <p:sp>
        <p:nvSpPr>
          <p:cNvPr id="22534"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2535"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2536"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2537"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2538"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2539"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2540"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2541"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2542"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2543"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2544"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2545"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2546"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2547"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2548"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2549" name="Rectangle 20"/>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22550" name="Object 19"/>
              <p:cNvSpPr txBox="1"/>
              <p:nvPr/>
            </p:nvSpPr>
            <p:spPr bwMode="auto">
              <a:xfrm>
                <a:off x="2519793" y="1346154"/>
                <a:ext cx="863947" cy="552129"/>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m:rPr>
                              <m:sty m:val="p"/>
                            </m:rPr>
                            <a:rPr lang="en-US" altLang="zh-CN" i="1">
                              <a:solidFill>
                                <a:srgbClr val="000000"/>
                              </a:solidFill>
                              <a:latin typeface="Cambria Math" panose="02040503050406030204" pitchFamily="18" charset="0"/>
                            </a:rPr>
                            <m:t>a</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22550" name="Object 19"/>
              <p:cNvSpPr txBox="1">
                <a:spLocks noRot="1" noChangeAspect="1" noMove="1" noResize="1" noEditPoints="1" noAdjustHandles="1" noChangeArrowheads="1" noChangeShapeType="1" noTextEdit="1"/>
              </p:cNvSpPr>
              <p:nvPr/>
            </p:nvSpPr>
            <p:spPr bwMode="auto">
              <a:xfrm>
                <a:off x="2519793" y="1346154"/>
                <a:ext cx="863947" cy="552129"/>
              </a:xfrm>
              <a:prstGeom prst="rect">
                <a:avLst/>
              </a:prstGeom>
              <a:blipFill>
                <a:blip r:embed="rId2"/>
                <a:stretch>
                  <a:fillRect l="-5634" b="-1111"/>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551" name="Object 21"/>
              <p:cNvSpPr txBox="1"/>
              <p:nvPr/>
            </p:nvSpPr>
            <p:spPr bwMode="auto">
              <a:xfrm>
                <a:off x="3383740" y="1350871"/>
                <a:ext cx="817265" cy="552129"/>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b>
                        <m:sSubPr>
                          <m:ctrlPr>
                            <a:rPr lang="zh-CN" altLang="en-US" i="1" smtClean="0">
                              <a:solidFill>
                                <a:srgbClr val="000000"/>
                              </a:solidFill>
                              <a:latin typeface="Cambria Math" panose="02040503050406030204" pitchFamily="18" charset="0"/>
                            </a:rPr>
                          </m:ctrlPr>
                        </m:sSubPr>
                        <m:e>
                          <m:r>
                            <m:rPr>
                              <m:sty m:val="p"/>
                            </m:rPr>
                            <a:rPr lang="en-US" altLang="zh-CN" i="1">
                              <a:solidFill>
                                <a:srgbClr val="000000"/>
                              </a:solidFill>
                              <a:latin typeface="Cambria Math" panose="02040503050406030204" pitchFamily="18" charset="0"/>
                            </a:rPr>
                            <m:t>b</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22551" name="Object 21"/>
              <p:cNvSpPr txBox="1">
                <a:spLocks noRot="1" noChangeAspect="1" noMove="1" noResize="1" noEditPoints="1" noAdjustHandles="1" noChangeArrowheads="1" noChangeShapeType="1" noTextEdit="1"/>
              </p:cNvSpPr>
              <p:nvPr/>
            </p:nvSpPr>
            <p:spPr bwMode="auto">
              <a:xfrm>
                <a:off x="3383740" y="1350871"/>
                <a:ext cx="817265" cy="552129"/>
              </a:xfrm>
              <a:prstGeom prst="rect">
                <a:avLst/>
              </a:prstGeom>
              <a:blipFill>
                <a:blip r:embed="rId3"/>
                <a:stretch>
                  <a:fillRect l="-5970" b="-1111"/>
                </a:stretch>
              </a:blipFill>
              <a:ln>
                <a:noFill/>
              </a:ln>
            </p:spPr>
            <p:txBody>
              <a:bodyPr/>
              <a:lstStyle/>
              <a:p>
                <a:r>
                  <a:rPr lang="zh-CN" altLang="en-US">
                    <a:noFill/>
                  </a:rPr>
                  <a:t> </a:t>
                </a:r>
              </a:p>
            </p:txBody>
          </p:sp>
        </mc:Fallback>
      </mc:AlternateContent>
      <p:sp>
        <p:nvSpPr>
          <p:cNvPr id="22552" name="Rectangle 23"/>
          <p:cNvSpPr>
            <a:spLocks noChangeArrowheads="1"/>
          </p:cNvSpPr>
          <p:nvPr/>
        </p:nvSpPr>
        <p:spPr bwMode="auto">
          <a:xfrm>
            <a:off x="0"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451992" name="Object 24"/>
              <p:cNvSpPr txBox="1"/>
              <p:nvPr/>
            </p:nvSpPr>
            <p:spPr bwMode="auto">
              <a:xfrm>
                <a:off x="2123324" y="3375819"/>
                <a:ext cx="3024758" cy="614361"/>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𝑙</m:t>
                          </m:r>
                        </m:sup>
                      </m:sSup>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451992" name="Object 24"/>
              <p:cNvSpPr txBox="1">
                <a:spLocks noRot="1" noChangeAspect="1" noMove="1" noResize="1" noEditPoints="1" noAdjustHandles="1" noChangeArrowheads="1" noChangeShapeType="1" noTextEdit="1"/>
              </p:cNvSpPr>
              <p:nvPr/>
            </p:nvSpPr>
            <p:spPr bwMode="auto">
              <a:xfrm>
                <a:off x="2123324" y="3375819"/>
                <a:ext cx="3024758" cy="614361"/>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51994" name="Object 26"/>
              <p:cNvSpPr txBox="1"/>
              <p:nvPr/>
            </p:nvSpPr>
            <p:spPr bwMode="auto">
              <a:xfrm>
                <a:off x="1110509" y="5704252"/>
                <a:ext cx="4680818" cy="647476"/>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𝑙</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𝑙</m:t>
                          </m:r>
                        </m:sup>
                      </m:sSup>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451994" name="Object 26"/>
              <p:cNvSpPr txBox="1">
                <a:spLocks noRot="1" noChangeAspect="1" noMove="1" noResize="1" noEditPoints="1" noAdjustHandles="1" noChangeArrowheads="1" noChangeShapeType="1" noTextEdit="1"/>
              </p:cNvSpPr>
              <p:nvPr/>
            </p:nvSpPr>
            <p:spPr bwMode="auto">
              <a:xfrm>
                <a:off x="1110509" y="5704252"/>
                <a:ext cx="4680818" cy="647476"/>
              </a:xfrm>
              <a:prstGeom prst="rect">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51996" name="Object 28"/>
              <p:cNvSpPr txBox="1"/>
              <p:nvPr/>
            </p:nvSpPr>
            <p:spPr bwMode="auto">
              <a:xfrm>
                <a:off x="1114822" y="5055336"/>
                <a:ext cx="5400898" cy="647476"/>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r>
                        <a:rPr lang="zh-CN" altLang="en-US" i="0">
                          <a:solidFill>
                            <a:srgbClr val="000000"/>
                          </a:solidFill>
                          <a:latin typeface="Cambria Math" panose="02040503050406030204" pitchFamily="18" charset="0"/>
                        </a:rPr>
                        <m:t>0</m:t>
                      </m:r>
                      <m:r>
                        <a:rPr lang="zh-CN" altLang="en-US" i="1">
                          <a:solidFill>
                            <a:srgbClr val="000000"/>
                          </a:solidFill>
                          <a:latin typeface="Cambria Math" panose="02040503050406030204" pitchFamily="18" charset="0"/>
                        </a:rPr>
                        <m:t>+</m:t>
                      </m:r>
                      <m:r>
                        <a:rPr lang="zh-CN" altLang="en-US" i="0">
                          <a:solidFill>
                            <a:srgbClr val="000000"/>
                          </a:solidFill>
                          <a:latin typeface="Cambria Math" panose="02040503050406030204" pitchFamily="18" charset="0"/>
                        </a:rPr>
                        <m:t>0</m:t>
                      </m:r>
                      <m:r>
                        <a:rPr lang="zh-CN" altLang="en-US" i="1">
                          <a:solidFill>
                            <a:srgbClr val="000000"/>
                          </a:solidFill>
                          <a:latin typeface="Cambria Math" panose="02040503050406030204" pitchFamily="18" charset="0"/>
                        </a:rPr>
                        <m:t>+⋯+</m:t>
                      </m:r>
                      <m:r>
                        <a:rPr lang="zh-CN" altLang="en-US" i="0">
                          <a:solidFill>
                            <a:srgbClr val="000000"/>
                          </a:solidFill>
                          <a:latin typeface="Cambria Math" panose="02040503050406030204" pitchFamily="18" charset="0"/>
                        </a:rPr>
                        <m:t>0</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0</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𝑙</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𝑙</m:t>
                          </m:r>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451996" name="Object 28"/>
              <p:cNvSpPr txBox="1">
                <a:spLocks noRot="1" noChangeAspect="1" noMove="1" noResize="1" noEditPoints="1" noAdjustHandles="1" noChangeArrowheads="1" noChangeShapeType="1" noTextEdit="1"/>
              </p:cNvSpPr>
              <p:nvPr/>
            </p:nvSpPr>
            <p:spPr bwMode="auto">
              <a:xfrm>
                <a:off x="1114822" y="5055336"/>
                <a:ext cx="5400898" cy="647476"/>
              </a:xfrm>
              <a:prstGeom prst="rect">
                <a:avLst/>
              </a:prstGeom>
              <a:blipFill>
                <a:blip r:embed="rId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51997" name="Object 29"/>
              <p:cNvSpPr txBox="1"/>
              <p:nvPr/>
            </p:nvSpPr>
            <p:spPr bwMode="auto">
              <a:xfrm>
                <a:off x="395288" y="4475162"/>
                <a:ext cx="8713216" cy="6985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2</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𝑙</m:t>
                          </m:r>
                          <m:r>
                            <a:rPr lang="zh-CN" altLang="en-US" i="1">
                              <a:solidFill>
                                <a:srgbClr val="000000"/>
                              </a:solidFill>
                              <a:latin typeface="Cambria Math" panose="02040503050406030204" pitchFamily="18" charset="0"/>
                            </a:rPr>
                            <m:t>−1</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𝑙</m:t>
                          </m:r>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𝑙</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𝑙</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𝑙</m:t>
                          </m:r>
                          <m:r>
                            <a:rPr lang="zh-CN" altLang="en-US" i="1">
                              <a:solidFill>
                                <a:srgbClr val="000000"/>
                              </a:solidFill>
                              <a:latin typeface="Cambria Math" panose="02040503050406030204" pitchFamily="18" charset="0"/>
                            </a:rPr>
                            <m:t>+1</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𝑙</m:t>
                          </m:r>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451997" name="Object 29"/>
              <p:cNvSpPr txBox="1">
                <a:spLocks noRot="1" noChangeAspect="1" noMove="1" noResize="1" noEditPoints="1" noAdjustHandles="1" noChangeArrowheads="1" noChangeShapeType="1" noTextEdit="1"/>
              </p:cNvSpPr>
              <p:nvPr/>
            </p:nvSpPr>
            <p:spPr bwMode="auto">
              <a:xfrm>
                <a:off x="395288" y="4475162"/>
                <a:ext cx="8713216" cy="698500"/>
              </a:xfrm>
              <a:prstGeom prst="rect">
                <a:avLst/>
              </a:prstGeom>
              <a:blipFill>
                <a:blip r:embed="rId7"/>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52006" name="Object 38"/>
              <p:cNvSpPr txBox="1">
                <a:spLocks noGrp="1"/>
              </p:cNvSpPr>
              <p:nvPr>
                <p:ph sz="half" idx="2"/>
              </p:nvPr>
            </p:nvSpPr>
            <p:spPr bwMode="auto">
              <a:xfrm>
                <a:off x="2791858" y="2202657"/>
                <a:ext cx="3794126" cy="1223962"/>
              </a:xfrm>
              <a:prstGeom prst="rect">
                <a:avLst/>
              </a:prstGeom>
              <a:noFill/>
              <a:ln>
                <a:noFill/>
              </a:ln>
              <a:effectLst/>
            </p:spPr>
            <p:txBody>
              <a:bodyPr>
                <a:normAutofit/>
              </a:bodyPr>
              <a:lstStyle/>
              <a:p>
                <a:pPr>
                  <a:buNone/>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0,</m:t>
                                </m:r>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&lt;</m:t>
                                </m:r>
                                <m:r>
                                  <a:rPr lang="zh-CN" altLang="en-US" i="1">
                                    <a:solidFill>
                                      <a:srgbClr val="000000"/>
                                    </a:solidFill>
                                    <a:latin typeface="Cambria Math" panose="02040503050406030204" pitchFamily="18" charset="0"/>
                                  </a:rPr>
                                  <m:t>𝑙</m:t>
                                </m:r>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𝑙</m:t>
                                    </m:r>
                                  </m:sub>
                                </m:sSub>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𝑙</m:t>
                                </m:r>
                              </m:e>
                            </m:mr>
                          </m:m>
                        </m:e>
                      </m:d>
                    </m:oMath>
                  </m:oMathPara>
                </a14:m>
                <a:endParaRPr lang="zh-CN" altLang="en-US" dirty="0"/>
              </a:p>
            </p:txBody>
          </p:sp>
        </mc:Choice>
        <mc:Fallback xmlns="">
          <p:sp>
            <p:nvSpPr>
              <p:cNvPr id="10452006" name="Object 38"/>
              <p:cNvSpPr txBox="1">
                <a:spLocks noRot="1" noChangeAspect="1" noMove="1" noResize="1" noEditPoints="1" noAdjustHandles="1" noChangeArrowheads="1" noChangeShapeType="1" noTextEdit="1"/>
              </p:cNvSpPr>
              <p:nvPr>
                <p:ph sz="half" idx="2"/>
              </p:nvPr>
            </p:nvSpPr>
            <p:spPr bwMode="auto">
              <a:xfrm>
                <a:off x="2791858" y="2202657"/>
                <a:ext cx="3794126" cy="1223962"/>
              </a:xfrm>
              <a:prstGeom prst="rect">
                <a:avLst/>
              </a:prstGeom>
              <a:blipFill>
                <a:blip r:embed="rId8"/>
                <a:stretch>
                  <a:fillRect/>
                </a:stretch>
              </a:blipFill>
              <a:ln>
                <a:noFill/>
              </a:ln>
              <a:effectLst/>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5197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5197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7CD2DBFB-BA6C-452C-BAB8-016F6E49E8EB}"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23555"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AAA14694-0C5E-486A-9875-27A5E2F6F17B}" type="slidenum">
              <a:rPr kumimoji="0" lang="en-US" altLang="zh-CN" sz="1400">
                <a:ea typeface="宋体" panose="02010600030101010101" pitchFamily="2" charset="-122"/>
              </a:rPr>
              <a:pPr/>
              <a:t>22</a:t>
            </a:fld>
            <a:endParaRPr kumimoji="0" lang="en-US" altLang="zh-CN" sz="1400">
              <a:ea typeface="宋体" panose="02010600030101010101" pitchFamily="2" charset="-122"/>
            </a:endParaRPr>
          </a:p>
        </p:txBody>
      </p:sp>
      <p:sp>
        <p:nvSpPr>
          <p:cNvPr id="23556" name="Rectangle 2"/>
          <p:cNvSpPr>
            <a:spLocks noGrp="1" noChangeArrowheads="1"/>
          </p:cNvSpPr>
          <p:nvPr>
            <p:ph type="body" idx="1"/>
          </p:nvPr>
        </p:nvSpPr>
        <p:spPr>
          <a:xfrm>
            <a:off x="268288" y="1501775"/>
            <a:ext cx="8421687" cy="4670425"/>
          </a:xfrm>
        </p:spPr>
        <p:txBody>
          <a:bodyPr/>
          <a:lstStyle/>
          <a:p>
            <a:pPr marL="571500" indent="-571500" algn="just" eaLnBrk="1" hangingPunct="1">
              <a:buSzTx/>
              <a:buFont typeface="Wingdings" panose="05000000000000000000" pitchFamily="2" charset="2"/>
              <a:buChar char="§"/>
            </a:pPr>
            <a:r>
              <a:rPr lang="zh-CN" altLang="en-US" dirty="0"/>
              <a:t>性质</a:t>
            </a:r>
            <a:r>
              <a:rPr lang="en-US" altLang="zh-CN" dirty="0"/>
              <a:t>2 </a:t>
            </a:r>
            <a:r>
              <a:rPr lang="zh-CN" altLang="en-US" dirty="0"/>
              <a:t>若               ，则</a:t>
            </a:r>
          </a:p>
          <a:p>
            <a:pPr marL="571500" indent="-571500" algn="just" eaLnBrk="1" hangingPunct="1">
              <a:buSzTx/>
              <a:buFont typeface="Wingdings" panose="05000000000000000000" pitchFamily="2" charset="2"/>
              <a:buChar char="§"/>
            </a:pPr>
            <a:endParaRPr lang="zh-CN" altLang="en-US" dirty="0"/>
          </a:p>
          <a:p>
            <a:pPr marL="571500" indent="-571500" algn="just" eaLnBrk="1" hangingPunct="1">
              <a:buSzTx/>
              <a:buFont typeface="Wingdings" panose="05000000000000000000" pitchFamily="2" charset="2"/>
              <a:buChar char="§"/>
            </a:pPr>
            <a:endParaRPr lang="zh-CN" altLang="en-US" dirty="0"/>
          </a:p>
          <a:p>
            <a:pPr marL="571500" indent="-571500" algn="just" eaLnBrk="1" hangingPunct="1">
              <a:buSzTx/>
              <a:buFont typeface="Wingdings" panose="05000000000000000000" pitchFamily="2" charset="2"/>
              <a:buChar char="§"/>
            </a:pPr>
            <a:r>
              <a:rPr lang="zh-CN" altLang="en-US" dirty="0"/>
              <a:t>证</a:t>
            </a:r>
            <a:endParaRPr lang="zh-CN" altLang="en-US" dirty="0">
              <a:latin typeface="黑体" panose="02010609060101010101" pitchFamily="49" charset="-122"/>
            </a:endParaRPr>
          </a:p>
          <a:p>
            <a:pPr marL="571500" indent="-571500" algn="just" eaLnBrk="1" hangingPunct="1">
              <a:buSzTx/>
              <a:buFont typeface="Wingdings" panose="05000000000000000000" pitchFamily="2" charset="2"/>
              <a:buChar char="§"/>
            </a:pPr>
            <a:endParaRPr lang="en-US" altLang="zh-CN" dirty="0">
              <a:latin typeface="黑体" panose="02010609060101010101" pitchFamily="49" charset="-122"/>
            </a:endParaRPr>
          </a:p>
        </p:txBody>
      </p:sp>
      <p:sp>
        <p:nvSpPr>
          <p:cNvPr id="23557" name="Rectangle 3"/>
          <p:cNvSpPr>
            <a:spLocks noGrp="1" noChangeArrowheads="1"/>
          </p:cNvSpPr>
          <p:nvPr>
            <p:ph type="title"/>
          </p:nvPr>
        </p:nvSpPr>
        <p:spPr>
          <a:xfrm>
            <a:off x="1295400" y="152400"/>
            <a:ext cx="6386513" cy="882650"/>
          </a:xfrm>
          <a:noFill/>
        </p:spPr>
        <p:txBody>
          <a:bodyPr/>
          <a:lstStyle/>
          <a:p>
            <a:pPr eaLnBrk="1" hangingPunct="1"/>
            <a:r>
              <a:rPr lang="en-US" altLang="zh-CN" dirty="0"/>
              <a:t>2.2 </a:t>
            </a:r>
            <a:r>
              <a:rPr lang="zh-CN" altLang="en-US" dirty="0"/>
              <a:t>母函数的性质</a:t>
            </a:r>
          </a:p>
        </p:txBody>
      </p:sp>
      <p:sp>
        <p:nvSpPr>
          <p:cNvPr id="23558"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3559"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3560"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3561"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3562"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3563"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3564"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3565"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3566"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3567"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3568"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3569"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3570"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3571"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3572"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3573" name="Rectangle 20"/>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23574" name="Object 19"/>
              <p:cNvSpPr txBox="1"/>
              <p:nvPr/>
            </p:nvSpPr>
            <p:spPr bwMode="auto">
              <a:xfrm>
                <a:off x="2411412" y="1557337"/>
                <a:ext cx="1931987" cy="719521"/>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𝑙</m:t>
                          </m:r>
                        </m:sub>
                      </m:sSub>
                    </m:oMath>
                  </m:oMathPara>
                </a14:m>
                <a:endParaRPr lang="zh-CN" altLang="en-US" dirty="0"/>
              </a:p>
            </p:txBody>
          </p:sp>
        </mc:Choice>
        <mc:Fallback xmlns="">
          <p:sp>
            <p:nvSpPr>
              <p:cNvPr id="23574" name="Object 19"/>
              <p:cNvSpPr txBox="1">
                <a:spLocks noRot="1" noChangeAspect="1" noMove="1" noResize="1" noEditPoints="1" noAdjustHandles="1" noChangeArrowheads="1" noChangeShapeType="1" noTextEdit="1"/>
              </p:cNvSpPr>
              <p:nvPr/>
            </p:nvSpPr>
            <p:spPr bwMode="auto">
              <a:xfrm>
                <a:off x="2411412" y="1557337"/>
                <a:ext cx="1931987" cy="719521"/>
              </a:xfrm>
              <a:prstGeom prst="rect">
                <a:avLst/>
              </a:prstGeom>
              <a:blipFill>
                <a:blip r:embed="rId2"/>
                <a:stretch>
                  <a:fillRect l="-949"/>
                </a:stretch>
              </a:blipFill>
              <a:ln>
                <a:noFill/>
              </a:ln>
            </p:spPr>
            <p:txBody>
              <a:bodyPr/>
              <a:lstStyle/>
              <a:p>
                <a:r>
                  <a:rPr lang="zh-CN" altLang="en-US">
                    <a:noFill/>
                  </a:rPr>
                  <a:t> </a:t>
                </a:r>
              </a:p>
            </p:txBody>
          </p:sp>
        </mc:Fallback>
      </mc:AlternateContent>
      <p:sp>
        <p:nvSpPr>
          <p:cNvPr id="23575" name="Rectangle 22"/>
          <p:cNvSpPr>
            <a:spLocks noChangeArrowheads="1"/>
          </p:cNvSpPr>
          <p:nvPr/>
        </p:nvSpPr>
        <p:spPr bwMode="auto">
          <a:xfrm>
            <a:off x="0" y="32004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23576" name="Object 21"/>
              <p:cNvSpPr txBox="1"/>
              <p:nvPr/>
            </p:nvSpPr>
            <p:spPr bwMode="auto">
              <a:xfrm>
                <a:off x="1628774" y="2203449"/>
                <a:ext cx="4976813" cy="1192213"/>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𝑙</m:t>
                              </m:r>
                              <m:r>
                                <a:rPr lang="zh-CN" altLang="en-US" i="1">
                                  <a:solidFill>
                                    <a:srgbClr val="000000"/>
                                  </a:solidFill>
                                  <a:latin typeface="Cambria Math" panose="02040503050406030204" pitchFamily="18" charset="0"/>
                                </a:rPr>
                                <m:t>−1</m:t>
                              </m:r>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𝑘</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𝑘</m:t>
                                  </m:r>
                                </m:sup>
                              </m:sSup>
                            </m:e>
                          </m:nary>
                        </m:e>
                      </m:d>
                      <m:f>
                        <m:fPr>
                          <m:type m:val="skw"/>
                          <m:ctrlPr>
                            <a:rPr lang="zh-CN" altLang="en-US" i="1">
                              <a:solidFill>
                                <a:srgbClr val="000000"/>
                              </a:solidFill>
                              <a:latin typeface="Cambria Math" panose="02040503050406030204" pitchFamily="18" charset="0"/>
                            </a:rPr>
                          </m:ctrlPr>
                        </m:fPr>
                        <m:num/>
                        <m:den>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𝑙</m:t>
                              </m:r>
                            </m:sup>
                          </m:sSup>
                        </m:den>
                      </m:f>
                    </m:oMath>
                  </m:oMathPara>
                </a14:m>
                <a:endParaRPr lang="zh-CN" altLang="en-US" dirty="0"/>
              </a:p>
            </p:txBody>
          </p:sp>
        </mc:Choice>
        <mc:Fallback xmlns="">
          <p:sp>
            <p:nvSpPr>
              <p:cNvPr id="23576" name="Object 21"/>
              <p:cNvSpPr txBox="1">
                <a:spLocks noRot="1" noChangeAspect="1" noMove="1" noResize="1" noEditPoints="1" noAdjustHandles="1" noChangeArrowheads="1" noChangeShapeType="1" noTextEdit="1"/>
              </p:cNvSpPr>
              <p:nvPr/>
            </p:nvSpPr>
            <p:spPr bwMode="auto">
              <a:xfrm>
                <a:off x="1628774" y="2203449"/>
                <a:ext cx="4976813" cy="1192213"/>
              </a:xfrm>
              <a:prstGeom prst="rect">
                <a:avLst/>
              </a:prstGeom>
              <a:blipFill>
                <a:blip r:embed="rId3"/>
                <a:stretch>
                  <a:fillRect/>
                </a:stretch>
              </a:blipFill>
              <a:ln>
                <a:noFill/>
              </a:ln>
            </p:spPr>
            <p:txBody>
              <a:bodyPr/>
              <a:lstStyle/>
              <a:p>
                <a:r>
                  <a:rPr lang="zh-CN" altLang="en-US">
                    <a:noFill/>
                  </a:rPr>
                  <a:t> </a:t>
                </a:r>
              </a:p>
            </p:txBody>
          </p:sp>
        </mc:Fallback>
      </mc:AlternateContent>
      <p:sp>
        <p:nvSpPr>
          <p:cNvPr id="23577" name="Rectangle 24"/>
          <p:cNvSpPr>
            <a:spLocks noChangeArrowheads="1"/>
          </p:cNvSpPr>
          <p:nvPr/>
        </p:nvSpPr>
        <p:spPr bwMode="auto">
          <a:xfrm>
            <a:off x="0" y="2933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453015" name="Object 23"/>
              <p:cNvSpPr txBox="1"/>
              <p:nvPr/>
            </p:nvSpPr>
            <p:spPr bwMode="auto">
              <a:xfrm>
                <a:off x="1198327" y="4861273"/>
                <a:ext cx="6120978" cy="64735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𝑙</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𝑙</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𝑙</m:t>
                          </m:r>
                          <m:r>
                            <a:rPr lang="zh-CN" altLang="en-US" i="1">
                              <a:solidFill>
                                <a:srgbClr val="000000"/>
                              </a:solidFill>
                              <a:latin typeface="Cambria Math" panose="02040503050406030204" pitchFamily="18" charset="0"/>
                            </a:rPr>
                            <m:t>+1</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𝑙</m:t>
                          </m:r>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𝑙</m:t>
                          </m:r>
                          <m:r>
                            <a:rPr lang="zh-CN" altLang="en-US" i="1">
                              <a:solidFill>
                                <a:srgbClr val="000000"/>
                              </a:solidFill>
                              <a:latin typeface="Cambria Math" panose="02040503050406030204" pitchFamily="18" charset="0"/>
                            </a:rPr>
                            <m:t>+2</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𝑙</m:t>
                          </m:r>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𝑙</m:t>
                          </m:r>
                        </m:sup>
                      </m:sSup>
                    </m:oMath>
                  </m:oMathPara>
                </a14:m>
                <a:endParaRPr lang="zh-CN" altLang="en-US" dirty="0"/>
              </a:p>
            </p:txBody>
          </p:sp>
        </mc:Choice>
        <mc:Fallback xmlns="">
          <p:sp>
            <p:nvSpPr>
              <p:cNvPr id="10453015" name="Object 23"/>
              <p:cNvSpPr txBox="1">
                <a:spLocks noRot="1" noChangeAspect="1" noMove="1" noResize="1" noEditPoints="1" noAdjustHandles="1" noChangeArrowheads="1" noChangeShapeType="1" noTextEdit="1"/>
              </p:cNvSpPr>
              <p:nvPr/>
            </p:nvSpPr>
            <p:spPr bwMode="auto">
              <a:xfrm>
                <a:off x="1198327" y="4861273"/>
                <a:ext cx="6120978" cy="647352"/>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53017" name="Object 25"/>
              <p:cNvSpPr txBox="1"/>
              <p:nvPr/>
            </p:nvSpPr>
            <p:spPr bwMode="auto">
              <a:xfrm>
                <a:off x="1198327" y="4292600"/>
                <a:ext cx="5832946" cy="53498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𝑙</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𝑙</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𝑙</m:t>
                          </m:r>
                          <m:r>
                            <a:rPr lang="zh-CN" altLang="en-US" i="1">
                              <a:solidFill>
                                <a:srgbClr val="000000"/>
                              </a:solidFill>
                              <a:latin typeface="Cambria Math" panose="02040503050406030204" pitchFamily="18" charset="0"/>
                            </a:rPr>
                            <m:t>+2</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453017" name="Object 25"/>
              <p:cNvSpPr txBox="1">
                <a:spLocks noRot="1" noChangeAspect="1" noMove="1" noResize="1" noEditPoints="1" noAdjustHandles="1" noChangeArrowheads="1" noChangeShapeType="1" noTextEdit="1"/>
              </p:cNvSpPr>
              <p:nvPr/>
            </p:nvSpPr>
            <p:spPr bwMode="auto">
              <a:xfrm>
                <a:off x="1198327" y="4292600"/>
                <a:ext cx="5832946" cy="534987"/>
              </a:xfrm>
              <a:prstGeom prst="rect">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53018" name="Object 26"/>
              <p:cNvSpPr txBox="1"/>
              <p:nvPr/>
            </p:nvSpPr>
            <p:spPr bwMode="auto">
              <a:xfrm>
                <a:off x="1189830" y="5615780"/>
                <a:ext cx="6766545" cy="68500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2</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𝑙</m:t>
                          </m:r>
                          <m:r>
                            <a:rPr lang="zh-CN" altLang="en-US" i="1">
                              <a:solidFill>
                                <a:srgbClr val="000000"/>
                              </a:solidFill>
                              <a:latin typeface="Cambria Math" panose="02040503050406030204" pitchFamily="18" charset="0"/>
                            </a:rPr>
                            <m:t>−1</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𝑙</m:t>
                          </m:r>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𝑙</m:t>
                          </m:r>
                        </m:sup>
                      </m:sSup>
                    </m:oMath>
                  </m:oMathPara>
                </a14:m>
                <a:endParaRPr lang="zh-CN" altLang="en-US" dirty="0"/>
              </a:p>
            </p:txBody>
          </p:sp>
        </mc:Choice>
        <mc:Fallback xmlns="">
          <p:sp>
            <p:nvSpPr>
              <p:cNvPr id="10453018" name="Object 26"/>
              <p:cNvSpPr txBox="1">
                <a:spLocks noRot="1" noChangeAspect="1" noMove="1" noResize="1" noEditPoints="1" noAdjustHandles="1" noChangeArrowheads="1" noChangeShapeType="1" noTextEdit="1"/>
              </p:cNvSpPr>
              <p:nvPr/>
            </p:nvSpPr>
            <p:spPr bwMode="auto">
              <a:xfrm>
                <a:off x="1189830" y="5615780"/>
                <a:ext cx="6766545" cy="685005"/>
              </a:xfrm>
              <a:prstGeom prst="rect">
                <a:avLst/>
              </a:prstGeom>
              <a:blipFill>
                <a:blip r:embed="rId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53020" name="Object 28"/>
              <p:cNvSpPr txBox="1"/>
              <p:nvPr/>
            </p:nvSpPr>
            <p:spPr bwMode="auto">
              <a:xfrm>
                <a:off x="539750" y="3644900"/>
                <a:ext cx="8568754" cy="4953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2</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𝑙</m:t>
                          </m:r>
                          <m:r>
                            <a:rPr lang="zh-CN" altLang="en-US" i="1">
                              <a:solidFill>
                                <a:srgbClr val="000000"/>
                              </a:solidFill>
                              <a:latin typeface="Cambria Math" panose="02040503050406030204" pitchFamily="18" charset="0"/>
                            </a:rPr>
                            <m:t>−1</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𝑙</m:t>
                          </m:r>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𝑙</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𝑙</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𝑙</m:t>
                          </m:r>
                          <m:r>
                            <a:rPr lang="zh-CN" altLang="en-US" i="1">
                              <a:solidFill>
                                <a:srgbClr val="000000"/>
                              </a:solidFill>
                              <a:latin typeface="Cambria Math" panose="02040503050406030204" pitchFamily="18" charset="0"/>
                            </a:rPr>
                            <m:t>+1</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𝑙</m:t>
                          </m:r>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453020" name="Object 28"/>
              <p:cNvSpPr txBox="1">
                <a:spLocks noRot="1" noChangeAspect="1" noMove="1" noResize="1" noEditPoints="1" noAdjustHandles="1" noChangeArrowheads="1" noChangeShapeType="1" noTextEdit="1"/>
              </p:cNvSpPr>
              <p:nvPr/>
            </p:nvSpPr>
            <p:spPr bwMode="auto">
              <a:xfrm>
                <a:off x="539750" y="3644900"/>
                <a:ext cx="8568754" cy="495300"/>
              </a:xfrm>
              <a:prstGeom prst="rect">
                <a:avLst/>
              </a:prstGeom>
              <a:blipFill>
                <a:blip r:embed="rId7"/>
                <a:stretch>
                  <a:fillRect/>
                </a:stretch>
              </a:blipFill>
              <a:ln>
                <a:noFill/>
              </a:ln>
            </p:spPr>
            <p:txBody>
              <a:bodyPr/>
              <a:lstStyle/>
              <a:p>
                <a:r>
                  <a:rPr lang="zh-CN" altLang="en-US">
                    <a:noFill/>
                  </a:rPr>
                  <a:t> </a:t>
                </a:r>
              </a:p>
            </p:txBody>
          </p:sp>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17BD65C2-2AFA-4325-8227-6664B3F5C6E9}"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24579"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27440AF5-62A8-4F1F-9108-B585C3C57BDA}" type="slidenum">
              <a:rPr kumimoji="0" lang="en-US" altLang="zh-CN" sz="1400">
                <a:ea typeface="宋体" panose="02010600030101010101" pitchFamily="2" charset="-122"/>
              </a:rPr>
              <a:pPr/>
              <a:t>23</a:t>
            </a:fld>
            <a:endParaRPr kumimoji="0" lang="en-US" altLang="zh-CN" sz="1400">
              <a:ea typeface="宋体" panose="02010600030101010101" pitchFamily="2" charset="-122"/>
            </a:endParaRPr>
          </a:p>
        </p:txBody>
      </p:sp>
      <p:sp>
        <p:nvSpPr>
          <p:cNvPr id="24580" name="Rectangle 2"/>
          <p:cNvSpPr>
            <a:spLocks noGrp="1" noChangeArrowheads="1"/>
          </p:cNvSpPr>
          <p:nvPr>
            <p:ph type="body" idx="1"/>
          </p:nvPr>
        </p:nvSpPr>
        <p:spPr>
          <a:xfrm>
            <a:off x="250825" y="1268413"/>
            <a:ext cx="8421688" cy="4670425"/>
          </a:xfrm>
        </p:spPr>
        <p:txBody>
          <a:bodyPr/>
          <a:lstStyle/>
          <a:p>
            <a:pPr marL="571500" indent="-571500" algn="just" eaLnBrk="1" hangingPunct="1">
              <a:buSzTx/>
              <a:buFont typeface="Wingdings" panose="05000000000000000000" pitchFamily="2" charset="2"/>
              <a:buChar char="§"/>
            </a:pPr>
            <a:r>
              <a:rPr lang="zh-CN" altLang="en-US"/>
              <a:t>性质</a:t>
            </a:r>
            <a:r>
              <a:rPr lang="en-US" altLang="zh-CN"/>
              <a:t>3 </a:t>
            </a:r>
            <a:r>
              <a:rPr lang="zh-CN" altLang="en-US"/>
              <a:t>若              ，则</a:t>
            </a:r>
          </a:p>
          <a:p>
            <a:pPr marL="571500" indent="-571500" algn="just" eaLnBrk="1" hangingPunct="1">
              <a:buSzTx/>
              <a:buFont typeface="Wingdings" panose="05000000000000000000" pitchFamily="2" charset="2"/>
              <a:buChar char="§"/>
            </a:pPr>
            <a:endParaRPr lang="zh-CN" altLang="en-US"/>
          </a:p>
          <a:p>
            <a:pPr marL="571500" indent="-571500" algn="just" eaLnBrk="1" hangingPunct="1">
              <a:buSzTx/>
              <a:buFont typeface="Wingdings" panose="05000000000000000000" pitchFamily="2" charset="2"/>
              <a:buChar char="§"/>
            </a:pPr>
            <a:endParaRPr lang="zh-CN" altLang="en-US">
              <a:latin typeface="黑体" panose="02010609060101010101" pitchFamily="49" charset="-122"/>
            </a:endParaRPr>
          </a:p>
          <a:p>
            <a:pPr marL="571500" indent="-571500" algn="just" eaLnBrk="1" hangingPunct="1">
              <a:buSzTx/>
              <a:buFont typeface="Wingdings" panose="05000000000000000000" pitchFamily="2" charset="2"/>
              <a:buChar char="§"/>
            </a:pPr>
            <a:endParaRPr lang="en-US" altLang="zh-CN">
              <a:latin typeface="黑体" panose="02010609060101010101" pitchFamily="49" charset="-122"/>
            </a:endParaRPr>
          </a:p>
        </p:txBody>
      </p:sp>
      <p:sp>
        <p:nvSpPr>
          <p:cNvPr id="24581" name="Rectangle 3"/>
          <p:cNvSpPr>
            <a:spLocks noGrp="1" noChangeArrowheads="1"/>
          </p:cNvSpPr>
          <p:nvPr>
            <p:ph type="title"/>
          </p:nvPr>
        </p:nvSpPr>
        <p:spPr>
          <a:xfrm>
            <a:off x="1295400" y="152400"/>
            <a:ext cx="6386513" cy="882650"/>
          </a:xfrm>
          <a:noFill/>
        </p:spPr>
        <p:txBody>
          <a:bodyPr/>
          <a:lstStyle/>
          <a:p>
            <a:pPr eaLnBrk="1" hangingPunct="1"/>
            <a:r>
              <a:rPr lang="en-US" altLang="zh-CN"/>
              <a:t>2.2 </a:t>
            </a:r>
            <a:r>
              <a:rPr lang="zh-CN" altLang="en-US"/>
              <a:t>母函数的性质</a:t>
            </a:r>
          </a:p>
        </p:txBody>
      </p:sp>
      <p:sp>
        <p:nvSpPr>
          <p:cNvPr id="24582"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4583"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4584"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4585"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4586"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4587"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4588"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4589"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4590"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4591"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4592"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4593"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4594"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4595"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4596"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4597" name="Rectangle 20"/>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24598" name="Object 19"/>
              <p:cNvSpPr txBox="1"/>
              <p:nvPr/>
            </p:nvSpPr>
            <p:spPr bwMode="auto">
              <a:xfrm>
                <a:off x="2252669" y="925515"/>
                <a:ext cx="1976437" cy="1250949"/>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𝑘</m:t>
                          </m:r>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𝑖</m:t>
                              </m:r>
                            </m:sub>
                          </m:sSub>
                        </m:e>
                      </m:nary>
                    </m:oMath>
                  </m:oMathPara>
                </a14:m>
                <a:endParaRPr lang="zh-CN" altLang="en-US" dirty="0"/>
              </a:p>
            </p:txBody>
          </p:sp>
        </mc:Choice>
        <mc:Fallback xmlns="">
          <p:sp>
            <p:nvSpPr>
              <p:cNvPr id="24598" name="Object 19"/>
              <p:cNvSpPr txBox="1">
                <a:spLocks noRot="1" noChangeAspect="1" noMove="1" noResize="1" noEditPoints="1" noAdjustHandles="1" noChangeArrowheads="1" noChangeShapeType="1" noTextEdit="1"/>
              </p:cNvSpPr>
              <p:nvPr/>
            </p:nvSpPr>
            <p:spPr bwMode="auto">
              <a:xfrm>
                <a:off x="2252669" y="925515"/>
                <a:ext cx="1976437" cy="1250949"/>
              </a:xfrm>
              <a:prstGeom prst="rect">
                <a:avLst/>
              </a:prstGeom>
              <a:blipFill>
                <a:blip r:embed="rId2"/>
                <a:stretch>
                  <a:fillRect/>
                </a:stretch>
              </a:blipFill>
              <a:ln>
                <a:noFill/>
              </a:ln>
            </p:spPr>
            <p:txBody>
              <a:bodyPr/>
              <a:lstStyle/>
              <a:p>
                <a:r>
                  <a:rPr lang="zh-CN" altLang="en-US">
                    <a:noFill/>
                  </a:rPr>
                  <a:t> </a:t>
                </a:r>
              </a:p>
            </p:txBody>
          </p:sp>
        </mc:Fallback>
      </mc:AlternateContent>
      <p:sp>
        <p:nvSpPr>
          <p:cNvPr id="24599" name="Rectangle 22"/>
          <p:cNvSpPr>
            <a:spLocks noChangeArrowheads="1"/>
          </p:cNvSpPr>
          <p:nvPr/>
        </p:nvSpPr>
        <p:spPr bwMode="auto">
          <a:xfrm>
            <a:off x="0" y="32385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24600" name="Object 21"/>
              <p:cNvSpPr txBox="1"/>
              <p:nvPr/>
            </p:nvSpPr>
            <p:spPr bwMode="auto">
              <a:xfrm>
                <a:off x="4643438" y="1125538"/>
                <a:ext cx="2448842" cy="1069976"/>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den>
                      </m:f>
                    </m:oMath>
                  </m:oMathPara>
                </a14:m>
                <a:endParaRPr lang="zh-CN" altLang="en-US" dirty="0"/>
              </a:p>
            </p:txBody>
          </p:sp>
        </mc:Choice>
        <mc:Fallback xmlns="">
          <p:sp>
            <p:nvSpPr>
              <p:cNvPr id="24600" name="Object 21"/>
              <p:cNvSpPr txBox="1">
                <a:spLocks noRot="1" noChangeAspect="1" noMove="1" noResize="1" noEditPoints="1" noAdjustHandles="1" noChangeArrowheads="1" noChangeShapeType="1" noTextEdit="1"/>
              </p:cNvSpPr>
              <p:nvPr/>
            </p:nvSpPr>
            <p:spPr bwMode="auto">
              <a:xfrm>
                <a:off x="4643438" y="1125538"/>
                <a:ext cx="2448842" cy="1069976"/>
              </a:xfrm>
              <a:prstGeom prst="rect">
                <a:avLst/>
              </a:prstGeom>
              <a:blipFill>
                <a:blip r:embed="rId3"/>
                <a:stretch>
                  <a:fillRect/>
                </a:stretch>
              </a:blipFill>
              <a:ln>
                <a:noFill/>
              </a:ln>
            </p:spPr>
            <p:txBody>
              <a:bodyPr/>
              <a:lstStyle/>
              <a:p>
                <a:r>
                  <a:rPr lang="zh-CN" altLang="en-US">
                    <a:noFill/>
                  </a:rPr>
                  <a:t> </a:t>
                </a:r>
              </a:p>
            </p:txBody>
          </p:sp>
        </mc:Fallback>
      </mc:AlternateContent>
      <p:sp>
        <p:nvSpPr>
          <p:cNvPr id="24601" name="Rectangle 24"/>
          <p:cNvSpPr>
            <a:spLocks noChangeArrowheads="1"/>
          </p:cNvSpPr>
          <p:nvPr/>
        </p:nvSpPr>
        <p:spPr bwMode="auto">
          <a:xfrm>
            <a:off x="0" y="251936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4602" name="Rectangle 26"/>
          <p:cNvSpPr>
            <a:spLocks noChangeArrowheads="1"/>
          </p:cNvSpPr>
          <p:nvPr/>
        </p:nvSpPr>
        <p:spPr bwMode="auto">
          <a:xfrm>
            <a:off x="0" y="523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454041" name="Object 25"/>
              <p:cNvSpPr txBox="1"/>
              <p:nvPr/>
            </p:nvSpPr>
            <p:spPr bwMode="auto">
              <a:xfrm>
                <a:off x="1369992" y="5320113"/>
                <a:ext cx="7208838" cy="1109611"/>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d>
                        <m:dPr>
                          <m:ctrlPr>
                            <a:rPr lang="zh-CN" altLang="en-US" i="1">
                              <a:solidFill>
                                <a:srgbClr val="000000"/>
                              </a:solidFill>
                              <a:latin typeface="Cambria Math" panose="02040503050406030204" pitchFamily="18" charset="0"/>
                            </a:rPr>
                          </m:ctrlPr>
                        </m:dP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2</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𝑘</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𝑘</m:t>
                              </m:r>
                            </m:sup>
                          </m:sSup>
                          <m:r>
                            <a:rPr lang="zh-CN" altLang="en-US" i="1">
                              <a:solidFill>
                                <a:srgbClr val="000000"/>
                              </a:solidFill>
                              <a:latin typeface="Cambria Math" panose="02040503050406030204" pitchFamily="18" charset="0"/>
                            </a:rPr>
                            <m:t>+⋯</m:t>
                          </m:r>
                        </m:e>
                      </m:d>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𝑘</m:t>
                              </m:r>
                            </m:sup>
                          </m:sSup>
                        </m:e>
                      </m:nary>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den>
                      </m:f>
                    </m:oMath>
                  </m:oMathPara>
                </a14:m>
                <a:endParaRPr lang="zh-CN" altLang="en-US" dirty="0"/>
              </a:p>
            </p:txBody>
          </p:sp>
        </mc:Choice>
        <mc:Fallback xmlns="">
          <p:sp>
            <p:nvSpPr>
              <p:cNvPr id="10454041" name="Object 25"/>
              <p:cNvSpPr txBox="1">
                <a:spLocks noRot="1" noChangeAspect="1" noMove="1" noResize="1" noEditPoints="1" noAdjustHandles="1" noChangeArrowheads="1" noChangeShapeType="1" noTextEdit="1"/>
              </p:cNvSpPr>
              <p:nvPr/>
            </p:nvSpPr>
            <p:spPr bwMode="auto">
              <a:xfrm>
                <a:off x="1369992" y="5320113"/>
                <a:ext cx="7208838" cy="1109611"/>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54044" name="Object 28"/>
              <p:cNvSpPr txBox="1"/>
              <p:nvPr/>
            </p:nvSpPr>
            <p:spPr bwMode="auto">
              <a:xfrm>
                <a:off x="1396737" y="3114675"/>
                <a:ext cx="6292676" cy="915634"/>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oMath>
                    <m:oMath xmlns:m="http://schemas.openxmlformats.org/officeDocument/2006/math">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𝑘</m:t>
                          </m:r>
                        </m:sup>
                      </m:sSup>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454044" name="Object 28"/>
              <p:cNvSpPr txBox="1">
                <a:spLocks noRot="1" noChangeAspect="1" noMove="1" noResize="1" noEditPoints="1" noAdjustHandles="1" noChangeArrowheads="1" noChangeShapeType="1" noTextEdit="1"/>
              </p:cNvSpPr>
              <p:nvPr/>
            </p:nvSpPr>
            <p:spPr bwMode="auto">
              <a:xfrm>
                <a:off x="1396737" y="3114675"/>
                <a:ext cx="6292676" cy="915634"/>
              </a:xfrm>
              <a:prstGeom prst="rect">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54045" name="Object 29"/>
              <p:cNvSpPr txBox="1"/>
              <p:nvPr/>
            </p:nvSpPr>
            <p:spPr bwMode="auto">
              <a:xfrm>
                <a:off x="753157" y="2028472"/>
                <a:ext cx="3600326" cy="112871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𝑘</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𝑘</m:t>
                              </m:r>
                            </m:sup>
                          </m:sSup>
                        </m:e>
                      </m:nary>
                    </m:oMath>
                  </m:oMathPara>
                </a14:m>
                <a:endParaRPr lang="zh-CN" altLang="en-US" dirty="0"/>
              </a:p>
            </p:txBody>
          </p:sp>
        </mc:Choice>
        <mc:Fallback xmlns="">
          <p:sp>
            <p:nvSpPr>
              <p:cNvPr id="10454045" name="Object 29"/>
              <p:cNvSpPr txBox="1">
                <a:spLocks noRot="1" noChangeAspect="1" noMove="1" noResize="1" noEditPoints="1" noAdjustHandles="1" noChangeArrowheads="1" noChangeShapeType="1" noTextEdit="1"/>
              </p:cNvSpPr>
              <p:nvPr/>
            </p:nvSpPr>
            <p:spPr bwMode="auto">
              <a:xfrm>
                <a:off x="753157" y="2028472"/>
                <a:ext cx="3600326" cy="1128713"/>
              </a:xfrm>
              <a:prstGeom prst="rect">
                <a:avLst/>
              </a:prstGeom>
              <a:blipFill>
                <a:blip r:embed="rId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54048" name="Object 32"/>
              <p:cNvSpPr txBox="1"/>
              <p:nvPr/>
            </p:nvSpPr>
            <p:spPr bwMode="auto">
              <a:xfrm>
                <a:off x="1379882" y="4168773"/>
                <a:ext cx="7080550" cy="1160461"/>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0</m:t>
                          </m:r>
                        </m:sub>
                      </m:sSub>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𝑘</m:t>
                              </m:r>
                            </m:sup>
                          </m:sSup>
                        </m:e>
                      </m:nary>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𝑥</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𝑘</m:t>
                              </m:r>
                            </m:sup>
                          </m:sSup>
                        </m:e>
                      </m:nary>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𝑘</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𝑘</m:t>
                          </m:r>
                        </m:sup>
                      </m:sSup>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𝑘</m:t>
                              </m:r>
                            </m:sup>
                          </m:sSup>
                        </m:e>
                      </m:nary>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454048" name="Object 32"/>
              <p:cNvSpPr txBox="1">
                <a:spLocks noRot="1" noChangeAspect="1" noMove="1" noResize="1" noEditPoints="1" noAdjustHandles="1" noChangeArrowheads="1" noChangeShapeType="1" noTextEdit="1"/>
              </p:cNvSpPr>
              <p:nvPr/>
            </p:nvSpPr>
            <p:spPr bwMode="auto">
              <a:xfrm>
                <a:off x="1379882" y="4168773"/>
                <a:ext cx="7080550" cy="1160461"/>
              </a:xfrm>
              <a:prstGeom prst="rect">
                <a:avLst/>
              </a:prstGeom>
              <a:blipFill>
                <a:blip r:embed="rId7"/>
                <a:stretch>
                  <a:fillRect/>
                </a:stretch>
              </a:blipFill>
              <a:ln>
                <a:noFill/>
              </a:ln>
            </p:spPr>
            <p:txBody>
              <a:bodyPr/>
              <a:lstStyle/>
              <a:p>
                <a:r>
                  <a:rPr lang="zh-CN" altLang="en-US">
                    <a:noFill/>
                  </a:rPr>
                  <a:t> </a:t>
                </a:r>
              </a:p>
            </p:txBody>
          </p:sp>
        </mc:Fallback>
      </mc:AlternateContent>
      <p:sp>
        <p:nvSpPr>
          <p:cNvPr id="43" name="文本框 42">
            <a:extLst>
              <a:ext uri="{FF2B5EF4-FFF2-40B4-BE49-F238E27FC236}">
                <a16:creationId xmlns:a16="http://schemas.microsoft.com/office/drawing/2014/main" id="{7DB727B1-389B-4C85-B170-D78F0A7D31E3}"/>
              </a:ext>
            </a:extLst>
          </p:cNvPr>
          <p:cNvSpPr txBox="1"/>
          <p:nvPr/>
        </p:nvSpPr>
        <p:spPr>
          <a:xfrm>
            <a:off x="6831260" y="1200121"/>
            <a:ext cx="2264816" cy="461665"/>
          </a:xfrm>
          <a:prstGeom prst="rect">
            <a:avLst/>
          </a:prstGeom>
          <a:noFill/>
        </p:spPr>
        <p:txBody>
          <a:bodyPr wrap="square" rtlCol="0">
            <a:spAutoFit/>
          </a:bodyPr>
          <a:lstStyle/>
          <a:p>
            <a:r>
              <a:rPr lang="en-US" altLang="zh-CN" dirty="0">
                <a:solidFill>
                  <a:srgbClr val="00B050"/>
                </a:solidFill>
              </a:rPr>
              <a:t>---</a:t>
            </a:r>
            <a:r>
              <a:rPr lang="zh-CN" altLang="en-US" dirty="0">
                <a:solidFill>
                  <a:srgbClr val="00B050"/>
                </a:solidFill>
              </a:rPr>
              <a:t>组合含义？</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7B43D3FF-2356-42E7-A055-B2E80759CCE4}"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25603"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402066ED-A087-42D8-9763-4F22CF773647}" type="slidenum">
              <a:rPr kumimoji="0" lang="en-US" altLang="zh-CN" sz="1400">
                <a:ea typeface="宋体" panose="02010600030101010101" pitchFamily="2" charset="-122"/>
              </a:rPr>
              <a:pPr/>
              <a:t>24</a:t>
            </a:fld>
            <a:endParaRPr kumimoji="0" lang="en-US" altLang="zh-CN" sz="1400">
              <a:ea typeface="宋体" panose="02010600030101010101" pitchFamily="2" charset="-122"/>
            </a:endParaRPr>
          </a:p>
        </p:txBody>
      </p:sp>
      <p:sp>
        <p:nvSpPr>
          <p:cNvPr id="25604" name="Rectangle 2"/>
          <p:cNvSpPr>
            <a:spLocks noGrp="1" noChangeArrowheads="1"/>
          </p:cNvSpPr>
          <p:nvPr>
            <p:ph type="body" idx="1"/>
          </p:nvPr>
        </p:nvSpPr>
        <p:spPr>
          <a:xfrm>
            <a:off x="268288" y="1501775"/>
            <a:ext cx="8421687" cy="4670425"/>
          </a:xfrm>
        </p:spPr>
        <p:txBody>
          <a:bodyPr/>
          <a:lstStyle/>
          <a:p>
            <a:pPr marL="571500" indent="-571500" algn="just" eaLnBrk="1" hangingPunct="1">
              <a:buSzTx/>
              <a:buFont typeface="Wingdings" panose="05000000000000000000" pitchFamily="2" charset="2"/>
              <a:buChar char="§"/>
            </a:pPr>
            <a:r>
              <a:rPr lang="zh-CN" altLang="en-US"/>
              <a:t>性质</a:t>
            </a:r>
            <a:r>
              <a:rPr lang="en-US" altLang="zh-CN"/>
              <a:t>4 </a:t>
            </a:r>
            <a:r>
              <a:rPr lang="zh-CN" altLang="en-US"/>
              <a:t>若          收敛，              ，则</a:t>
            </a:r>
            <a:endParaRPr lang="zh-CN" altLang="en-US">
              <a:latin typeface="黑体" panose="02010609060101010101" pitchFamily="49" charset="-122"/>
            </a:endParaRPr>
          </a:p>
          <a:p>
            <a:pPr marL="571500" indent="-571500" algn="just" eaLnBrk="1" hangingPunct="1">
              <a:buSzTx/>
              <a:buFont typeface="Wingdings" panose="05000000000000000000" pitchFamily="2" charset="2"/>
              <a:buChar char="§"/>
            </a:pPr>
            <a:endParaRPr lang="en-US" altLang="zh-CN">
              <a:latin typeface="黑体" panose="02010609060101010101" pitchFamily="49" charset="-122"/>
            </a:endParaRPr>
          </a:p>
        </p:txBody>
      </p:sp>
      <p:sp>
        <p:nvSpPr>
          <p:cNvPr id="25605" name="Rectangle 3"/>
          <p:cNvSpPr>
            <a:spLocks noGrp="1" noChangeArrowheads="1"/>
          </p:cNvSpPr>
          <p:nvPr>
            <p:ph type="title"/>
          </p:nvPr>
        </p:nvSpPr>
        <p:spPr>
          <a:xfrm>
            <a:off x="1295400" y="152400"/>
            <a:ext cx="6386513" cy="882650"/>
          </a:xfrm>
          <a:noFill/>
        </p:spPr>
        <p:txBody>
          <a:bodyPr/>
          <a:lstStyle/>
          <a:p>
            <a:pPr eaLnBrk="1" hangingPunct="1"/>
            <a:r>
              <a:rPr lang="en-US" altLang="zh-CN"/>
              <a:t>2.2 </a:t>
            </a:r>
            <a:r>
              <a:rPr lang="zh-CN" altLang="en-US"/>
              <a:t>母函数的性质</a:t>
            </a:r>
          </a:p>
        </p:txBody>
      </p:sp>
      <p:sp>
        <p:nvSpPr>
          <p:cNvPr id="25606"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5607"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5608"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5609"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5610"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5611"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5612"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5613"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5614"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5615"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5616"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5617"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5618"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5619"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5620"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5621" name="Rectangle 20"/>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25622" name="Object 19"/>
              <p:cNvSpPr txBox="1"/>
              <p:nvPr/>
            </p:nvSpPr>
            <p:spPr bwMode="auto">
              <a:xfrm>
                <a:off x="2344884" y="1183432"/>
                <a:ext cx="1512168" cy="118990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𝑘</m:t>
                              </m:r>
                            </m:sub>
                          </m:sSub>
                        </m:e>
                      </m:nary>
                    </m:oMath>
                  </m:oMathPara>
                </a14:m>
                <a:endParaRPr lang="zh-CN" altLang="en-US" dirty="0"/>
              </a:p>
            </p:txBody>
          </p:sp>
        </mc:Choice>
        <mc:Fallback xmlns="">
          <p:sp>
            <p:nvSpPr>
              <p:cNvPr id="25622" name="Object 19"/>
              <p:cNvSpPr txBox="1">
                <a:spLocks noRot="1" noChangeAspect="1" noMove="1" noResize="1" noEditPoints="1" noAdjustHandles="1" noChangeArrowheads="1" noChangeShapeType="1" noTextEdit="1"/>
              </p:cNvSpPr>
              <p:nvPr/>
            </p:nvSpPr>
            <p:spPr bwMode="auto">
              <a:xfrm>
                <a:off x="2344884" y="1183432"/>
                <a:ext cx="1512168" cy="1189903"/>
              </a:xfrm>
              <a:prstGeom prst="rect">
                <a:avLst/>
              </a:prstGeom>
              <a:blipFill>
                <a:blip r:embed="rId2"/>
                <a:stretch>
                  <a:fillRect/>
                </a:stretch>
              </a:blipFill>
              <a:ln>
                <a:noFill/>
              </a:ln>
            </p:spPr>
            <p:txBody>
              <a:bodyPr/>
              <a:lstStyle/>
              <a:p>
                <a:r>
                  <a:rPr lang="zh-CN" altLang="en-US">
                    <a:noFill/>
                  </a:rPr>
                  <a:t> </a:t>
                </a:r>
              </a:p>
            </p:txBody>
          </p:sp>
        </mc:Fallback>
      </mc:AlternateContent>
      <p:sp>
        <p:nvSpPr>
          <p:cNvPr id="25623" name="Rectangle 22"/>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25624" name="Object 21"/>
              <p:cNvSpPr txBox="1"/>
              <p:nvPr/>
            </p:nvSpPr>
            <p:spPr bwMode="auto">
              <a:xfrm>
                <a:off x="4343400" y="1146225"/>
                <a:ext cx="2029669" cy="111315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sub>
                        <m:sup>
                          <m:r>
                            <a:rPr lang="zh-CN" altLang="en-US" i="1">
                              <a:solidFill>
                                <a:srgbClr val="000000"/>
                              </a:solidFill>
                              <a:latin typeface="Cambria Math" panose="02040503050406030204" pitchFamily="18" charset="0"/>
                            </a:rPr>
                            <m:t>∞</m:t>
                          </m:r>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𝑖</m:t>
                              </m:r>
                            </m:sub>
                          </m:sSub>
                        </m:e>
                      </m:nary>
                    </m:oMath>
                  </m:oMathPara>
                </a14:m>
                <a:endParaRPr lang="zh-CN" altLang="en-US" dirty="0"/>
              </a:p>
            </p:txBody>
          </p:sp>
        </mc:Choice>
        <mc:Fallback xmlns="">
          <p:sp>
            <p:nvSpPr>
              <p:cNvPr id="25624" name="Object 21"/>
              <p:cNvSpPr txBox="1">
                <a:spLocks noRot="1" noChangeAspect="1" noMove="1" noResize="1" noEditPoints="1" noAdjustHandles="1" noChangeArrowheads="1" noChangeShapeType="1" noTextEdit="1"/>
              </p:cNvSpPr>
              <p:nvPr/>
            </p:nvSpPr>
            <p:spPr bwMode="auto">
              <a:xfrm>
                <a:off x="4343400" y="1146225"/>
                <a:ext cx="2029669" cy="1113155"/>
              </a:xfrm>
              <a:prstGeom prst="rect">
                <a:avLst/>
              </a:prstGeom>
              <a:blipFill>
                <a:blip r:embed="rId3"/>
                <a:stretch>
                  <a:fillRect/>
                </a:stretch>
              </a:blipFill>
              <a:ln>
                <a:noFill/>
              </a:ln>
            </p:spPr>
            <p:txBody>
              <a:bodyPr/>
              <a:lstStyle/>
              <a:p>
                <a:r>
                  <a:rPr lang="zh-CN" altLang="en-US">
                    <a:noFill/>
                  </a:rPr>
                  <a:t> </a:t>
                </a:r>
              </a:p>
            </p:txBody>
          </p:sp>
        </mc:Fallback>
      </mc:AlternateContent>
      <p:sp>
        <p:nvSpPr>
          <p:cNvPr id="25625" name="Rectangle 24"/>
          <p:cNvSpPr>
            <a:spLocks noChangeArrowheads="1"/>
          </p:cNvSpPr>
          <p:nvPr/>
        </p:nvSpPr>
        <p:spPr bwMode="auto">
          <a:xfrm>
            <a:off x="0" y="32385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25626" name="Object 23"/>
              <p:cNvSpPr txBox="1"/>
              <p:nvPr/>
            </p:nvSpPr>
            <p:spPr bwMode="auto">
              <a:xfrm>
                <a:off x="2065587" y="2726104"/>
                <a:ext cx="3658541" cy="98266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num>
                        <m:den>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den>
                      </m:f>
                    </m:oMath>
                  </m:oMathPara>
                </a14:m>
                <a:endParaRPr lang="zh-CN" altLang="en-US" dirty="0"/>
              </a:p>
            </p:txBody>
          </p:sp>
        </mc:Choice>
        <mc:Fallback xmlns="">
          <p:sp>
            <p:nvSpPr>
              <p:cNvPr id="25626" name="Object 23"/>
              <p:cNvSpPr txBox="1">
                <a:spLocks noRot="1" noChangeAspect="1" noMove="1" noResize="1" noEditPoints="1" noAdjustHandles="1" noChangeArrowheads="1" noChangeShapeType="1" noTextEdit="1"/>
              </p:cNvSpPr>
              <p:nvPr/>
            </p:nvSpPr>
            <p:spPr bwMode="auto">
              <a:xfrm>
                <a:off x="2065587" y="2726104"/>
                <a:ext cx="3658541" cy="982662"/>
              </a:xfrm>
              <a:prstGeom prst="rect">
                <a:avLst/>
              </a:prstGeom>
              <a:blipFill>
                <a:blip r:embed="rId4"/>
                <a:stretch>
                  <a:fillRect/>
                </a:stretch>
              </a:blipFill>
              <a:ln>
                <a:noFill/>
              </a:ln>
            </p:spPr>
            <p:txBody>
              <a:bodyPr/>
              <a:lstStyle/>
              <a:p>
                <a:r>
                  <a:rPr lang="zh-CN" altLang="en-US">
                    <a:noFill/>
                  </a:rPr>
                  <a:t> </a:t>
                </a:r>
              </a:p>
            </p:txBody>
          </p:sp>
        </mc:Fallback>
      </mc:AlternateContent>
      <p:sp>
        <p:nvSpPr>
          <p:cNvPr id="25627" name="Rectangle 26"/>
          <p:cNvSpPr>
            <a:spLocks noChangeArrowheads="1"/>
          </p:cNvSpPr>
          <p:nvPr/>
        </p:nvSpPr>
        <p:spPr bwMode="auto">
          <a:xfrm>
            <a:off x="0" y="523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日期占位符 5"/>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B7F5D85E-6BF7-4AB3-BBF2-A94A1C57AF21}"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26627" name="灯片编号占位符 7"/>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2CF43457-9A37-435E-B1E6-B4F6F26CE554}" type="slidenum">
              <a:rPr kumimoji="0" lang="en-US" altLang="zh-CN" sz="1400">
                <a:ea typeface="宋体" panose="02010600030101010101" pitchFamily="2" charset="-122"/>
              </a:rPr>
              <a:pPr/>
              <a:t>25</a:t>
            </a:fld>
            <a:endParaRPr kumimoji="0" lang="en-US" altLang="zh-CN" sz="1400">
              <a:ea typeface="宋体" panose="02010600030101010101" pitchFamily="2" charset="-122"/>
            </a:endParaRPr>
          </a:p>
        </p:txBody>
      </p:sp>
      <p:sp>
        <p:nvSpPr>
          <p:cNvPr id="26628" name="Rectangle 3"/>
          <p:cNvSpPr>
            <a:spLocks noGrp="1" noChangeArrowheads="1"/>
          </p:cNvSpPr>
          <p:nvPr>
            <p:ph type="title"/>
          </p:nvPr>
        </p:nvSpPr>
        <p:spPr>
          <a:noFill/>
        </p:spPr>
        <p:txBody>
          <a:bodyPr/>
          <a:lstStyle/>
          <a:p>
            <a:pPr eaLnBrk="1" hangingPunct="1"/>
            <a:r>
              <a:rPr lang="en-US" altLang="zh-CN"/>
              <a:t>2.2 </a:t>
            </a:r>
            <a:r>
              <a:rPr lang="zh-CN" altLang="en-US"/>
              <a:t>母函数的性质</a:t>
            </a:r>
          </a:p>
        </p:txBody>
      </p:sp>
      <p:sp>
        <p:nvSpPr>
          <p:cNvPr id="26629" name="Rectangle 2"/>
          <p:cNvSpPr>
            <a:spLocks noGrp="1" noChangeArrowheads="1"/>
          </p:cNvSpPr>
          <p:nvPr>
            <p:ph type="body" sz="half" idx="1"/>
          </p:nvPr>
        </p:nvSpPr>
        <p:spPr/>
        <p:txBody>
          <a:bodyPr/>
          <a:lstStyle/>
          <a:p>
            <a:pPr marL="571500" indent="-571500" algn="just" eaLnBrk="1" hangingPunct="1">
              <a:buSzTx/>
              <a:buFont typeface="Wingdings" panose="05000000000000000000" pitchFamily="2" charset="2"/>
              <a:buChar char="§"/>
            </a:pPr>
            <a:endParaRPr lang="en-US" altLang="zh-CN" sz="2400">
              <a:latin typeface="黑体" panose="02010609060101010101" pitchFamily="49" charset="-122"/>
            </a:endParaRPr>
          </a:p>
          <a:p>
            <a:pPr marL="571500" indent="-571500" algn="just" eaLnBrk="1" hangingPunct="1">
              <a:buSzTx/>
              <a:buFont typeface="Wingdings" panose="05000000000000000000" pitchFamily="2" charset="2"/>
              <a:buChar char="§"/>
            </a:pPr>
            <a:endParaRPr lang="en-US" altLang="zh-CN" sz="2400">
              <a:latin typeface="黑体" panose="02010609060101010101" pitchFamily="49" charset="-122"/>
            </a:endParaRPr>
          </a:p>
        </p:txBody>
      </p:sp>
      <mc:AlternateContent xmlns:mc="http://schemas.openxmlformats.org/markup-compatibility/2006" xmlns:a14="http://schemas.microsoft.com/office/drawing/2010/main">
        <mc:Choice Requires="a14">
          <p:sp>
            <p:nvSpPr>
              <p:cNvPr id="10461203" name="Object 19"/>
              <p:cNvSpPr txBox="1">
                <a:spLocks noGrp="1"/>
              </p:cNvSpPr>
              <p:nvPr>
                <p:ph sz="quarter" idx="2"/>
              </p:nvPr>
            </p:nvSpPr>
            <p:spPr bwMode="auto">
              <a:xfrm>
                <a:off x="1541891" y="4491096"/>
                <a:ext cx="7272808" cy="1838265"/>
              </a:xfrm>
              <a:prstGeom prst="rect">
                <a:avLst/>
              </a:prstGeom>
              <a:noFill/>
              <a:ln>
                <a:noFill/>
              </a:ln>
              <a:effectLst/>
            </p:spPr>
            <p:txBody>
              <a:bodyPr>
                <a:normAutofit fontScale="85000" lnSpcReduction="10000"/>
              </a:bodyPr>
              <a:lstStyle/>
              <a:p>
                <a:pPr>
                  <a:buNone/>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(1)−</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𝑘</m:t>
                              </m:r>
                            </m:sup>
                          </m:sSup>
                          <m:r>
                            <a:rPr lang="zh-CN" altLang="en-US" i="1">
                              <a:solidFill>
                                <a:srgbClr val="000000"/>
                              </a:solidFill>
                              <a:latin typeface="Cambria Math" panose="02040503050406030204" pitchFamily="18" charset="0"/>
                            </a:rPr>
                            <m:t>−⋯</m:t>
                          </m:r>
                        </m:e>
                      </m:d>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𝑘</m:t>
                              </m:r>
                            </m:sup>
                          </m:sSup>
                        </m:e>
                      </m:nary>
                    </m:oMath>
                    <m:oMath xmlns:m="http://schemas.openxmlformats.org/officeDocument/2006/math">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e>
                          </m:d>
                        </m:num>
                        <m:den>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den>
                      </m:f>
                    </m:oMath>
                  </m:oMathPara>
                </a14:m>
                <a:endParaRPr lang="zh-CN" altLang="en-US" dirty="0"/>
              </a:p>
            </p:txBody>
          </p:sp>
        </mc:Choice>
        <mc:Fallback xmlns="">
          <p:sp>
            <p:nvSpPr>
              <p:cNvPr id="10461203" name="Object 19"/>
              <p:cNvSpPr txBox="1">
                <a:spLocks noRot="1" noChangeAspect="1" noMove="1" noResize="1" noEditPoints="1" noAdjustHandles="1" noChangeArrowheads="1" noChangeShapeType="1" noTextEdit="1"/>
              </p:cNvSpPr>
              <p:nvPr>
                <p:ph sz="quarter" idx="2"/>
              </p:nvPr>
            </p:nvSpPr>
            <p:spPr bwMode="auto">
              <a:xfrm>
                <a:off x="1541891" y="4491096"/>
                <a:ext cx="7272808" cy="1838265"/>
              </a:xfrm>
              <a:prstGeom prst="rect">
                <a:avLst/>
              </a:prstGeom>
              <a:blipFill>
                <a:blip r:embed="rId2"/>
                <a:stretch>
                  <a:fillRect/>
                </a:stretch>
              </a:blipFill>
              <a:ln>
                <a:noFill/>
              </a:ln>
              <a:effectLst/>
            </p:spPr>
            <p:txBody>
              <a:bodyPr/>
              <a:lstStyle/>
              <a:p>
                <a:r>
                  <a:rPr lang="zh-CN" altLang="en-US">
                    <a:noFill/>
                  </a:rPr>
                  <a:t> </a:t>
                </a:r>
              </a:p>
            </p:txBody>
          </p:sp>
        </mc:Fallback>
      </mc:AlternateContent>
      <p:sp>
        <p:nvSpPr>
          <p:cNvPr id="26631"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6632"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6633"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6634"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6635"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6636"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6637"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6638"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6639"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6640"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6641"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6642"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6643"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6644"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6645"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26646" name="Object 24"/>
              <p:cNvSpPr txBox="1">
                <a:spLocks noGrp="1"/>
              </p:cNvSpPr>
              <p:nvPr>
                <p:ph sz="quarter" idx="3"/>
              </p:nvPr>
            </p:nvSpPr>
            <p:spPr bwMode="auto">
              <a:xfrm>
                <a:off x="827584" y="1108224"/>
                <a:ext cx="3455987" cy="1224482"/>
              </a:xfrm>
              <a:prstGeom prst="rect">
                <a:avLst/>
              </a:prstGeom>
              <a:noFill/>
              <a:ln>
                <a:noFill/>
              </a:ln>
              <a:effectLst/>
            </p:spPr>
            <p:txBody>
              <a:bodyPr>
                <a:normAutofit fontScale="92500"/>
              </a:bodyPr>
              <a:lstStyle/>
              <a:p>
                <a:pPr>
                  <a:buNone/>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𝑘</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𝑘</m:t>
                              </m:r>
                            </m:sup>
                          </m:sSup>
                        </m:e>
                      </m:nary>
                    </m:oMath>
                  </m:oMathPara>
                </a14:m>
                <a:endParaRPr lang="zh-CN" altLang="en-US" dirty="0"/>
              </a:p>
            </p:txBody>
          </p:sp>
        </mc:Choice>
        <mc:Fallback xmlns="">
          <p:sp>
            <p:nvSpPr>
              <p:cNvPr id="26646" name="Object 24"/>
              <p:cNvSpPr txBox="1">
                <a:spLocks noRot="1" noChangeAspect="1" noMove="1" noResize="1" noEditPoints="1" noAdjustHandles="1" noChangeArrowheads="1" noChangeShapeType="1" noTextEdit="1"/>
              </p:cNvSpPr>
              <p:nvPr>
                <p:ph sz="quarter" idx="3"/>
              </p:nvPr>
            </p:nvSpPr>
            <p:spPr bwMode="auto">
              <a:xfrm>
                <a:off x="827584" y="1108224"/>
                <a:ext cx="3455987" cy="1224482"/>
              </a:xfrm>
              <a:prstGeom prst="rect">
                <a:avLst/>
              </a:prstGeom>
              <a:blipFill>
                <a:blip r:embed="rId3"/>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61210" name="Object 26"/>
              <p:cNvSpPr txBox="1"/>
              <p:nvPr/>
            </p:nvSpPr>
            <p:spPr bwMode="auto">
              <a:xfrm>
                <a:off x="1564706" y="2276476"/>
                <a:ext cx="6391670" cy="919164"/>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(1)−</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(1)−</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oMath>
                    <m:oMath xmlns:m="http://schemas.openxmlformats.org/officeDocument/2006/math">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(1)−</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𝑘</m:t>
                          </m:r>
                        </m:sup>
                      </m:sSup>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461210" name="Object 26"/>
              <p:cNvSpPr txBox="1">
                <a:spLocks noRot="1" noChangeAspect="1" noMove="1" noResize="1" noEditPoints="1" noAdjustHandles="1" noChangeArrowheads="1" noChangeShapeType="1" noTextEdit="1"/>
              </p:cNvSpPr>
              <p:nvPr/>
            </p:nvSpPr>
            <p:spPr bwMode="auto">
              <a:xfrm>
                <a:off x="1564706" y="2276476"/>
                <a:ext cx="6391670" cy="919164"/>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61211" name="Object 27"/>
              <p:cNvSpPr txBox="1"/>
              <p:nvPr/>
            </p:nvSpPr>
            <p:spPr bwMode="auto">
              <a:xfrm>
                <a:off x="1518209" y="3186113"/>
                <a:ext cx="7272808" cy="136167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(1)</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𝑘</m:t>
                              </m:r>
                            </m:sup>
                          </m:sSup>
                        </m:e>
                      </m:nary>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𝑥</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𝑘</m:t>
                              </m:r>
                            </m:sup>
                          </m:sSup>
                        </m:e>
                      </m:nary>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𝑘</m:t>
                          </m:r>
                        </m:sup>
                      </m:sSup>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𝑘</m:t>
                              </m:r>
                            </m:sup>
                          </m:sSup>
                        </m:e>
                      </m:nary>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461211" name="Object 27"/>
              <p:cNvSpPr txBox="1">
                <a:spLocks noRot="1" noChangeAspect="1" noMove="1" noResize="1" noEditPoints="1" noAdjustHandles="1" noChangeArrowheads="1" noChangeShapeType="1" noTextEdit="1"/>
              </p:cNvSpPr>
              <p:nvPr/>
            </p:nvSpPr>
            <p:spPr bwMode="auto">
              <a:xfrm>
                <a:off x="1518209" y="3186113"/>
                <a:ext cx="7272808" cy="1361677"/>
              </a:xfrm>
              <a:prstGeom prst="rect">
                <a:avLst/>
              </a:prstGeom>
              <a:blipFill>
                <a:blip r:embed="rId5"/>
                <a:stretch>
                  <a:fillRect/>
                </a:stretch>
              </a:blipFill>
              <a:ln>
                <a:noFill/>
              </a:ln>
            </p:spPr>
            <p:txBody>
              <a:bodyPr/>
              <a:lstStyle/>
              <a:p>
                <a:r>
                  <a:rPr lang="zh-CN" altLang="en-US">
                    <a:noFill/>
                  </a:rPr>
                  <a:t> </a:t>
                </a:r>
              </a:p>
            </p:txBody>
          </p:sp>
        </mc:Fallback>
      </mc:AlternateContent>
      <p:sp>
        <p:nvSpPr>
          <p:cNvPr id="26649" name="Rectangle 36"/>
          <p:cNvSpPr>
            <a:spLocks noChangeArrowheads="1"/>
          </p:cNvSpPr>
          <p:nvPr/>
        </p:nvSpPr>
        <p:spPr bwMode="auto">
          <a:xfrm>
            <a:off x="0" y="202406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6650" name="Rectangle 44"/>
          <p:cNvSpPr>
            <a:spLocks noChangeArrowheads="1"/>
          </p:cNvSpPr>
          <p:nvPr/>
        </p:nvSpPr>
        <p:spPr bwMode="auto">
          <a:xfrm>
            <a:off x="0" y="523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6651" name="Rectangle 51"/>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90151030-0738-4669-8866-7401010246EF}"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27651"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5608E2FF-4E53-41C3-B675-B28C02ECB996}" type="slidenum">
              <a:rPr kumimoji="0" lang="en-US" altLang="zh-CN" sz="1400">
                <a:ea typeface="宋体" panose="02010600030101010101" pitchFamily="2" charset="-122"/>
              </a:rPr>
              <a:pPr/>
              <a:t>26</a:t>
            </a:fld>
            <a:endParaRPr kumimoji="0" lang="en-US" altLang="zh-CN" sz="1400">
              <a:ea typeface="宋体" panose="02010600030101010101" pitchFamily="2" charset="-122"/>
            </a:endParaRPr>
          </a:p>
        </p:txBody>
      </p:sp>
      <p:sp>
        <p:nvSpPr>
          <p:cNvPr id="27652" name="Rectangle 2"/>
          <p:cNvSpPr>
            <a:spLocks noGrp="1" noChangeArrowheads="1"/>
          </p:cNvSpPr>
          <p:nvPr>
            <p:ph type="body" idx="1"/>
          </p:nvPr>
        </p:nvSpPr>
        <p:spPr>
          <a:xfrm>
            <a:off x="268288" y="1501775"/>
            <a:ext cx="8421687" cy="4670425"/>
          </a:xfrm>
        </p:spPr>
        <p:txBody>
          <a:bodyPr/>
          <a:lstStyle/>
          <a:p>
            <a:pPr marL="571500" indent="-571500" algn="just" eaLnBrk="1" hangingPunct="1">
              <a:buSzTx/>
              <a:buFont typeface="Wingdings" panose="05000000000000000000" pitchFamily="2" charset="2"/>
              <a:buChar char="§"/>
            </a:pPr>
            <a:r>
              <a:rPr lang="zh-CN" altLang="en-US" dirty="0"/>
              <a:t>性质</a:t>
            </a:r>
            <a:r>
              <a:rPr lang="en-US" altLang="zh-CN" dirty="0"/>
              <a:t>5 </a:t>
            </a:r>
            <a:r>
              <a:rPr lang="zh-CN" altLang="en-US" dirty="0"/>
              <a:t>若              ，则                        。</a:t>
            </a:r>
            <a:endParaRPr lang="zh-CN" altLang="en-US" dirty="0">
              <a:latin typeface="黑体" panose="02010609060101010101" pitchFamily="49" charset="-122"/>
            </a:endParaRPr>
          </a:p>
          <a:p>
            <a:pPr marL="571500" indent="-571500" algn="just" eaLnBrk="1" hangingPunct="1">
              <a:buSzTx/>
              <a:buFont typeface="Wingdings" panose="05000000000000000000" pitchFamily="2" charset="2"/>
              <a:buChar char="§"/>
            </a:pPr>
            <a:r>
              <a:rPr lang="zh-CN" altLang="en-US" dirty="0"/>
              <a:t>证 </a:t>
            </a:r>
          </a:p>
        </p:txBody>
      </p:sp>
      <p:sp>
        <p:nvSpPr>
          <p:cNvPr id="27653" name="Rectangle 3"/>
          <p:cNvSpPr>
            <a:spLocks noGrp="1" noChangeArrowheads="1"/>
          </p:cNvSpPr>
          <p:nvPr>
            <p:ph type="title"/>
          </p:nvPr>
        </p:nvSpPr>
        <p:spPr>
          <a:xfrm>
            <a:off x="1295400" y="152400"/>
            <a:ext cx="6386513" cy="882650"/>
          </a:xfrm>
          <a:noFill/>
        </p:spPr>
        <p:txBody>
          <a:bodyPr/>
          <a:lstStyle/>
          <a:p>
            <a:pPr eaLnBrk="1" hangingPunct="1"/>
            <a:r>
              <a:rPr lang="en-US" altLang="zh-CN"/>
              <a:t>2.2 </a:t>
            </a:r>
            <a:r>
              <a:rPr lang="zh-CN" altLang="en-US"/>
              <a:t>母函数的性质</a:t>
            </a:r>
          </a:p>
        </p:txBody>
      </p:sp>
      <p:sp>
        <p:nvSpPr>
          <p:cNvPr id="27654"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7655"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7656"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7657"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7658"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7659"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7660"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7661"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7662"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7663"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7664"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7665"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7666"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7667"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7668" name="Rectangle 20"/>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27669" name="Object 19"/>
              <p:cNvSpPr txBox="1"/>
              <p:nvPr/>
            </p:nvSpPr>
            <p:spPr bwMode="auto">
              <a:xfrm>
                <a:off x="2332104" y="1488462"/>
                <a:ext cx="1701734" cy="77372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𝑘</m:t>
                          </m:r>
                        </m:sub>
                      </m:sSub>
                    </m:oMath>
                  </m:oMathPara>
                </a14:m>
                <a:endParaRPr lang="zh-CN" altLang="en-US" dirty="0"/>
              </a:p>
            </p:txBody>
          </p:sp>
        </mc:Choice>
        <mc:Fallback xmlns="">
          <p:sp>
            <p:nvSpPr>
              <p:cNvPr id="27669" name="Object 19"/>
              <p:cNvSpPr txBox="1">
                <a:spLocks noRot="1" noChangeAspect="1" noMove="1" noResize="1" noEditPoints="1" noAdjustHandles="1" noChangeArrowheads="1" noChangeShapeType="1" noTextEdit="1"/>
              </p:cNvSpPr>
              <p:nvPr/>
            </p:nvSpPr>
            <p:spPr bwMode="auto">
              <a:xfrm>
                <a:off x="2332104" y="1488462"/>
                <a:ext cx="1701734" cy="773725"/>
              </a:xfrm>
              <a:prstGeom prst="rect">
                <a:avLst/>
              </a:prstGeom>
              <a:blipFill>
                <a:blip r:embed="rId2"/>
                <a:stretch>
                  <a:fillRect l="-1075"/>
                </a:stretch>
              </a:blipFill>
              <a:ln>
                <a:noFill/>
              </a:ln>
            </p:spPr>
            <p:txBody>
              <a:bodyPr/>
              <a:lstStyle/>
              <a:p>
                <a:r>
                  <a:rPr lang="zh-CN" altLang="en-US">
                    <a:noFill/>
                  </a:rPr>
                  <a:t> </a:t>
                </a:r>
              </a:p>
            </p:txBody>
          </p:sp>
        </mc:Fallback>
      </mc:AlternateContent>
      <p:sp>
        <p:nvSpPr>
          <p:cNvPr id="27670" name="Rectangle 22"/>
          <p:cNvSpPr>
            <a:spLocks noChangeArrowheads="1"/>
          </p:cNvSpPr>
          <p:nvPr/>
        </p:nvSpPr>
        <p:spPr bwMode="auto">
          <a:xfrm>
            <a:off x="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27671" name="Object 21"/>
              <p:cNvSpPr txBox="1"/>
              <p:nvPr/>
            </p:nvSpPr>
            <p:spPr bwMode="auto">
              <a:xfrm>
                <a:off x="4739023" y="1519236"/>
                <a:ext cx="2591717" cy="69532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𝐴</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27671" name="Object 21"/>
              <p:cNvSpPr txBox="1">
                <a:spLocks noRot="1" noChangeAspect="1" noMove="1" noResize="1" noEditPoints="1" noAdjustHandles="1" noChangeArrowheads="1" noChangeShapeType="1" noTextEdit="1"/>
              </p:cNvSpPr>
              <p:nvPr/>
            </p:nvSpPr>
            <p:spPr bwMode="auto">
              <a:xfrm>
                <a:off x="4739023" y="1519236"/>
                <a:ext cx="2591717" cy="695325"/>
              </a:xfrm>
              <a:prstGeom prst="rect">
                <a:avLst/>
              </a:prstGeom>
              <a:blipFill>
                <a:blip r:embed="rId3"/>
                <a:stretch>
                  <a:fillRect l="-469"/>
                </a:stretch>
              </a:blipFill>
              <a:ln>
                <a:noFill/>
              </a:ln>
            </p:spPr>
            <p:txBody>
              <a:bodyPr/>
              <a:lstStyle/>
              <a:p>
                <a:r>
                  <a:rPr lang="zh-CN" altLang="en-US">
                    <a:noFill/>
                  </a:rPr>
                  <a:t> </a:t>
                </a:r>
              </a:p>
            </p:txBody>
          </p:sp>
        </mc:Fallback>
      </mc:AlternateContent>
      <p:sp>
        <p:nvSpPr>
          <p:cNvPr id="27672" name="Rectangle 24"/>
          <p:cNvSpPr>
            <a:spLocks noChangeArrowheads="1"/>
          </p:cNvSpPr>
          <p:nvPr/>
        </p:nvSpPr>
        <p:spPr bwMode="auto">
          <a:xfrm>
            <a:off x="0" y="29860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7673" name="Rectangle 31"/>
          <p:cNvSpPr>
            <a:spLocks noChangeArrowheads="1"/>
          </p:cNvSpPr>
          <p:nvPr/>
        </p:nvSpPr>
        <p:spPr bwMode="auto">
          <a:xfrm>
            <a:off x="0" y="202406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455070" name="Object 30"/>
              <p:cNvSpPr txBox="1"/>
              <p:nvPr/>
            </p:nvSpPr>
            <p:spPr bwMode="auto">
              <a:xfrm>
                <a:off x="827584" y="4755306"/>
                <a:ext cx="5861195" cy="1569541"/>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𝑥</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𝐴</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r>
                            <a:rPr lang="zh-CN" altLang="en-US" i="1">
                              <a:solidFill>
                                <a:srgbClr val="000000"/>
                              </a:solidFill>
                              <a:latin typeface="Cambria Math" panose="02040503050406030204" pitchFamily="18" charset="0"/>
                            </a:rPr>
                            <m:t>𝑘</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𝑘</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𝑘</m:t>
                              </m:r>
                            </m:sup>
                          </m:sSup>
                        </m:e>
                      </m:nary>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𝑘</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𝑘</m:t>
                              </m:r>
                            </m:sup>
                          </m:sSup>
                        </m:e>
                      </m:nary>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455070" name="Object 30"/>
              <p:cNvSpPr txBox="1">
                <a:spLocks noRot="1" noChangeAspect="1" noMove="1" noResize="1" noEditPoints="1" noAdjustHandles="1" noChangeArrowheads="1" noChangeShapeType="1" noTextEdit="1"/>
              </p:cNvSpPr>
              <p:nvPr/>
            </p:nvSpPr>
            <p:spPr bwMode="auto">
              <a:xfrm>
                <a:off x="827584" y="4755306"/>
                <a:ext cx="5861195" cy="1569541"/>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55072" name="Object 32"/>
              <p:cNvSpPr txBox="1"/>
              <p:nvPr/>
            </p:nvSpPr>
            <p:spPr bwMode="auto">
              <a:xfrm>
                <a:off x="2332104" y="3386943"/>
                <a:ext cx="5173662" cy="1273174"/>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𝑑</m:t>
                              </m:r>
                            </m:num>
                            <m:den>
                              <m:r>
                                <a:rPr lang="zh-CN" altLang="en-US" i="1">
                                  <a:solidFill>
                                    <a:srgbClr val="000000"/>
                                  </a:solidFill>
                                  <a:latin typeface="Cambria Math" panose="02040503050406030204" pitchFamily="18" charset="0"/>
                                </a:rPr>
                                <m:t>𝑑𝑥</m:t>
                              </m:r>
                            </m:den>
                          </m:f>
                          <m:d>
                            <m:dPr>
                              <m:ctrlPr>
                                <a:rPr lang="zh-CN" altLang="en-US" i="1">
                                  <a:solidFill>
                                    <a:srgbClr val="000000"/>
                                  </a:solidFill>
                                  <a:latin typeface="Cambria Math" panose="02040503050406030204" pitchFamily="18" charset="0"/>
                                </a:rPr>
                              </m:ctrlPr>
                            </m:dP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𝑘</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𝑘</m:t>
                                  </m:r>
                                </m:sup>
                              </m:sSup>
                            </m:e>
                          </m:d>
                        </m:e>
                      </m:nary>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m:t>
                          </m:r>
                        </m:sup>
                        <m:e>
                          <m:r>
                            <a:rPr lang="zh-CN" altLang="en-US" i="1">
                              <a:solidFill>
                                <a:srgbClr val="000000"/>
                              </a:solidFill>
                              <a:latin typeface="Cambria Math" panose="02040503050406030204" pitchFamily="18" charset="0"/>
                            </a:rPr>
                            <m:t>𝑘</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𝑘</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sup>
                          </m:sSup>
                        </m:e>
                      </m:nary>
                    </m:oMath>
                  </m:oMathPara>
                </a14:m>
                <a:endParaRPr lang="zh-CN" altLang="en-US" dirty="0"/>
              </a:p>
            </p:txBody>
          </p:sp>
        </mc:Choice>
        <mc:Fallback xmlns="">
          <p:sp>
            <p:nvSpPr>
              <p:cNvPr id="10455072" name="Object 32"/>
              <p:cNvSpPr txBox="1">
                <a:spLocks noRot="1" noChangeAspect="1" noMove="1" noResize="1" noEditPoints="1" noAdjustHandles="1" noChangeArrowheads="1" noChangeShapeType="1" noTextEdit="1"/>
              </p:cNvSpPr>
              <p:nvPr/>
            </p:nvSpPr>
            <p:spPr bwMode="auto">
              <a:xfrm>
                <a:off x="2332104" y="3386943"/>
                <a:ext cx="5173662" cy="1273174"/>
              </a:xfrm>
              <a:prstGeom prst="rect">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55073" name="Object 33"/>
              <p:cNvSpPr txBox="1"/>
              <p:nvPr/>
            </p:nvSpPr>
            <p:spPr bwMode="auto">
              <a:xfrm>
                <a:off x="1547813" y="1983109"/>
                <a:ext cx="4968403" cy="1439539"/>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𝐴</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𝑑</m:t>
                          </m:r>
                        </m:num>
                        <m:den>
                          <m:r>
                            <a:rPr lang="zh-CN" altLang="en-US" i="1">
                              <a:solidFill>
                                <a:srgbClr val="000000"/>
                              </a:solidFill>
                              <a:latin typeface="Cambria Math" panose="02040503050406030204" pitchFamily="18" charset="0"/>
                            </a:rPr>
                            <m:t>𝑑𝑥</m:t>
                          </m:r>
                        </m:den>
                      </m:f>
                      <m:d>
                        <m:dPr>
                          <m:ctrlPr>
                            <a:rPr lang="zh-CN" altLang="en-US" i="1">
                              <a:solidFill>
                                <a:srgbClr val="000000"/>
                              </a:solidFill>
                              <a:latin typeface="Cambria Math" panose="02040503050406030204" pitchFamily="18" charset="0"/>
                            </a:rPr>
                          </m:ctrlPr>
                        </m:dPr>
                        <m:e>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𝑘</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𝑘</m:t>
                                  </m:r>
                                </m:sup>
                              </m:sSup>
                            </m:e>
                          </m:nary>
                        </m:e>
                      </m:d>
                    </m:oMath>
                  </m:oMathPara>
                </a14:m>
                <a:endParaRPr lang="zh-CN" altLang="en-US" dirty="0"/>
              </a:p>
            </p:txBody>
          </p:sp>
        </mc:Choice>
        <mc:Fallback xmlns="">
          <p:sp>
            <p:nvSpPr>
              <p:cNvPr id="10455073" name="Object 33"/>
              <p:cNvSpPr txBox="1">
                <a:spLocks noRot="1" noChangeAspect="1" noMove="1" noResize="1" noEditPoints="1" noAdjustHandles="1" noChangeArrowheads="1" noChangeShapeType="1" noTextEdit="1"/>
              </p:cNvSpPr>
              <p:nvPr/>
            </p:nvSpPr>
            <p:spPr bwMode="auto">
              <a:xfrm>
                <a:off x="1547813" y="1983109"/>
                <a:ext cx="4968403" cy="1439539"/>
              </a:xfrm>
              <a:prstGeom prst="rect">
                <a:avLst/>
              </a:prstGeom>
              <a:blipFill>
                <a:blip r:embed="rId6"/>
                <a:stretch>
                  <a:fillRect/>
                </a:stretch>
              </a:blipFill>
              <a:ln>
                <a:noFill/>
              </a:ln>
            </p:spPr>
            <p:txBody>
              <a:bodyPr/>
              <a:lstStyle/>
              <a:p>
                <a:r>
                  <a:rPr lang="zh-CN" altLang="en-US">
                    <a:noFill/>
                  </a:rPr>
                  <a:t> </a:t>
                </a:r>
              </a:p>
            </p:txBody>
          </p:sp>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C682D653-B925-41A4-8E8C-DB1ABCE43B7D}"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28675"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F419B170-E969-4CDA-9F21-D111649407C0}" type="slidenum">
              <a:rPr kumimoji="0" lang="en-US" altLang="zh-CN" sz="1400">
                <a:ea typeface="宋体" panose="02010600030101010101" pitchFamily="2" charset="-122"/>
              </a:rPr>
              <a:pPr/>
              <a:t>27</a:t>
            </a:fld>
            <a:endParaRPr kumimoji="0" lang="en-US" altLang="zh-CN" sz="1400">
              <a:ea typeface="宋体" panose="02010600030101010101" pitchFamily="2" charset="-122"/>
            </a:endParaRPr>
          </a:p>
        </p:txBody>
      </p:sp>
      <p:sp>
        <p:nvSpPr>
          <p:cNvPr id="28676" name="Rectangle 2"/>
          <p:cNvSpPr>
            <a:spLocks noGrp="1" noChangeArrowheads="1"/>
          </p:cNvSpPr>
          <p:nvPr>
            <p:ph type="body" idx="1"/>
          </p:nvPr>
        </p:nvSpPr>
        <p:spPr>
          <a:xfrm>
            <a:off x="268288" y="1501775"/>
            <a:ext cx="8421687" cy="4670425"/>
          </a:xfrm>
        </p:spPr>
        <p:txBody>
          <a:bodyPr/>
          <a:lstStyle/>
          <a:p>
            <a:pPr marL="571500" indent="-571500" algn="just" eaLnBrk="1" hangingPunct="1">
              <a:buSzTx/>
              <a:buFont typeface="Wingdings" panose="05000000000000000000" pitchFamily="2" charset="2"/>
              <a:buChar char="§"/>
            </a:pPr>
            <a:r>
              <a:rPr lang="zh-CN" altLang="en-US"/>
              <a:t>性质</a:t>
            </a:r>
            <a:r>
              <a:rPr lang="en-US" altLang="zh-CN">
                <a:latin typeface="黑体" panose="02010609060101010101" pitchFamily="49" charset="-122"/>
              </a:rPr>
              <a:t>6</a:t>
            </a:r>
            <a:r>
              <a:rPr lang="en-US" altLang="zh-CN"/>
              <a:t> </a:t>
            </a:r>
            <a:r>
              <a:rPr lang="zh-CN" altLang="en-US"/>
              <a:t>若                ，则                               。</a:t>
            </a:r>
            <a:endParaRPr lang="zh-CN" altLang="en-US">
              <a:latin typeface="黑体" panose="02010609060101010101" pitchFamily="49" charset="-122"/>
            </a:endParaRPr>
          </a:p>
          <a:p>
            <a:pPr marL="571500" indent="-571500" algn="just" eaLnBrk="1" hangingPunct="1">
              <a:buSzTx/>
              <a:buFont typeface="Wingdings" panose="05000000000000000000" pitchFamily="2" charset="2"/>
              <a:buChar char="§"/>
            </a:pPr>
            <a:r>
              <a:rPr lang="zh-CN" altLang="en-US">
                <a:latin typeface="黑体" panose="02010609060101010101" pitchFamily="49" charset="-122"/>
              </a:rPr>
              <a:t>证</a:t>
            </a:r>
          </a:p>
        </p:txBody>
      </p:sp>
      <p:sp>
        <p:nvSpPr>
          <p:cNvPr id="28677" name="Rectangle 3"/>
          <p:cNvSpPr>
            <a:spLocks noGrp="1" noChangeArrowheads="1"/>
          </p:cNvSpPr>
          <p:nvPr>
            <p:ph type="title"/>
          </p:nvPr>
        </p:nvSpPr>
        <p:spPr>
          <a:xfrm>
            <a:off x="1295400" y="152400"/>
            <a:ext cx="6386513" cy="882650"/>
          </a:xfrm>
          <a:noFill/>
        </p:spPr>
        <p:txBody>
          <a:bodyPr/>
          <a:lstStyle/>
          <a:p>
            <a:pPr eaLnBrk="1" hangingPunct="1"/>
            <a:r>
              <a:rPr lang="en-US" altLang="zh-CN"/>
              <a:t>2.2 </a:t>
            </a:r>
            <a:r>
              <a:rPr lang="zh-CN" altLang="en-US"/>
              <a:t>母函数的性质</a:t>
            </a:r>
          </a:p>
        </p:txBody>
      </p:sp>
      <p:sp>
        <p:nvSpPr>
          <p:cNvPr id="28678"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8679"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8680"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8681"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8682"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8683"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8684"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8685"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8686"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8687"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8688"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8689"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8690"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8691"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8692"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8693" name="Rectangle 20"/>
          <p:cNvSpPr>
            <a:spLocks noChangeArrowheads="1"/>
          </p:cNvSpPr>
          <p:nvPr/>
        </p:nvSpPr>
        <p:spPr bwMode="auto">
          <a:xfrm>
            <a:off x="0" y="32337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28694" name="Object 19"/>
              <p:cNvSpPr txBox="1"/>
              <p:nvPr/>
            </p:nvSpPr>
            <p:spPr bwMode="auto">
              <a:xfrm>
                <a:off x="2339974" y="1341437"/>
                <a:ext cx="1712913" cy="95091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𝑘</m:t>
                              </m:r>
                            </m:sub>
                          </m:sSub>
                        </m:num>
                        <m:den>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den>
                      </m:f>
                    </m:oMath>
                  </m:oMathPara>
                </a14:m>
                <a:endParaRPr lang="zh-CN" altLang="en-US" dirty="0"/>
              </a:p>
            </p:txBody>
          </p:sp>
        </mc:Choice>
        <mc:Fallback xmlns="">
          <p:sp>
            <p:nvSpPr>
              <p:cNvPr id="28694" name="Object 19"/>
              <p:cNvSpPr txBox="1">
                <a:spLocks noRot="1" noChangeAspect="1" noMove="1" noResize="1" noEditPoints="1" noAdjustHandles="1" noChangeArrowheads="1" noChangeShapeType="1" noTextEdit="1"/>
              </p:cNvSpPr>
              <p:nvPr/>
            </p:nvSpPr>
            <p:spPr bwMode="auto">
              <a:xfrm>
                <a:off x="2339974" y="1341437"/>
                <a:ext cx="1712913" cy="950913"/>
              </a:xfrm>
              <a:prstGeom prst="rect">
                <a:avLst/>
              </a:prstGeom>
              <a:blipFill>
                <a:blip r:embed="rId2"/>
                <a:stretch>
                  <a:fillRect/>
                </a:stretch>
              </a:blipFill>
              <a:ln>
                <a:noFill/>
              </a:ln>
            </p:spPr>
            <p:txBody>
              <a:bodyPr/>
              <a:lstStyle/>
              <a:p>
                <a:r>
                  <a:rPr lang="zh-CN" altLang="en-US">
                    <a:noFill/>
                  </a:rPr>
                  <a:t> </a:t>
                </a:r>
              </a:p>
            </p:txBody>
          </p:sp>
        </mc:Fallback>
      </mc:AlternateContent>
      <p:sp>
        <p:nvSpPr>
          <p:cNvPr id="28695" name="Rectangle 22"/>
          <p:cNvSpPr>
            <a:spLocks noChangeArrowheads="1"/>
          </p:cNvSpPr>
          <p:nvPr/>
        </p:nvSpPr>
        <p:spPr bwMode="auto">
          <a:xfrm>
            <a:off x="0" y="32385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28696" name="Object 21"/>
              <p:cNvSpPr txBox="1"/>
              <p:nvPr/>
            </p:nvSpPr>
            <p:spPr bwMode="auto">
              <a:xfrm>
                <a:off x="4716462" y="1341437"/>
                <a:ext cx="3455937" cy="115093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𝑥</m:t>
                          </m:r>
                        </m:den>
                      </m:f>
                      <m:nary>
                        <m:naryPr>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𝑥</m:t>
                          </m:r>
                        </m:sup>
                        <m:e>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𝑑𝑥</m:t>
                          </m:r>
                        </m:e>
                      </m:nary>
                    </m:oMath>
                  </m:oMathPara>
                </a14:m>
                <a:endParaRPr lang="zh-CN" altLang="en-US" dirty="0"/>
              </a:p>
            </p:txBody>
          </p:sp>
        </mc:Choice>
        <mc:Fallback xmlns="">
          <p:sp>
            <p:nvSpPr>
              <p:cNvPr id="28696" name="Object 21"/>
              <p:cNvSpPr txBox="1">
                <a:spLocks noRot="1" noChangeAspect="1" noMove="1" noResize="1" noEditPoints="1" noAdjustHandles="1" noChangeArrowheads="1" noChangeShapeType="1" noTextEdit="1"/>
              </p:cNvSpPr>
              <p:nvPr/>
            </p:nvSpPr>
            <p:spPr bwMode="auto">
              <a:xfrm>
                <a:off x="4716462" y="1341437"/>
                <a:ext cx="3455937" cy="1150935"/>
              </a:xfrm>
              <a:prstGeom prst="rect">
                <a:avLst/>
              </a:prstGeom>
              <a:blipFill>
                <a:blip r:embed="rId3"/>
                <a:stretch>
                  <a:fillRect/>
                </a:stretch>
              </a:blipFill>
              <a:ln>
                <a:noFill/>
              </a:ln>
            </p:spPr>
            <p:txBody>
              <a:bodyPr/>
              <a:lstStyle/>
              <a:p>
                <a:r>
                  <a:rPr lang="zh-CN" altLang="en-US">
                    <a:noFill/>
                  </a:rPr>
                  <a:t> </a:t>
                </a:r>
              </a:p>
            </p:txBody>
          </p:sp>
        </mc:Fallback>
      </mc:AlternateContent>
      <p:sp>
        <p:nvSpPr>
          <p:cNvPr id="28697" name="Rectangle 24"/>
          <p:cNvSpPr>
            <a:spLocks noChangeArrowheads="1"/>
          </p:cNvSpPr>
          <p:nvPr/>
        </p:nvSpPr>
        <p:spPr bwMode="auto">
          <a:xfrm>
            <a:off x="0" y="29860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8698" name="Rectangle 31"/>
          <p:cNvSpPr>
            <a:spLocks noChangeArrowheads="1"/>
          </p:cNvSpPr>
          <p:nvPr/>
        </p:nvSpPr>
        <p:spPr bwMode="auto">
          <a:xfrm>
            <a:off x="0" y="2076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456094" name="Object 30"/>
              <p:cNvSpPr txBox="1"/>
              <p:nvPr/>
            </p:nvSpPr>
            <p:spPr bwMode="auto">
              <a:xfrm>
                <a:off x="1331925" y="2194973"/>
                <a:ext cx="4679925" cy="143998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nary>
                        <m:naryPr>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𝑥</m:t>
                          </m:r>
                        </m:sup>
                        <m:e>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𝑑𝑥</m:t>
                          </m:r>
                        </m:e>
                      </m:nary>
                      <m:r>
                        <a:rPr lang="zh-CN" altLang="en-US" i="1">
                          <a:solidFill>
                            <a:srgbClr val="000000"/>
                          </a:solidFill>
                          <a:latin typeface="Cambria Math" panose="02040503050406030204" pitchFamily="18" charset="0"/>
                        </a:rPr>
                        <m:t>=</m:t>
                      </m:r>
                      <m:nary>
                        <m:naryPr>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𝑥</m:t>
                          </m:r>
                        </m:sup>
                        <m:e>
                          <m:d>
                            <m:dPr>
                              <m:ctrlPr>
                                <a:rPr lang="zh-CN" altLang="en-US" i="1">
                                  <a:solidFill>
                                    <a:srgbClr val="000000"/>
                                  </a:solidFill>
                                  <a:latin typeface="Cambria Math" panose="02040503050406030204" pitchFamily="18" charset="0"/>
                                </a:rPr>
                              </m:ctrlPr>
                            </m:dPr>
                            <m:e>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𝑘</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𝑘</m:t>
                                      </m:r>
                                    </m:sup>
                                  </m:sSup>
                                </m:e>
                              </m:nary>
                            </m:e>
                          </m:d>
                          <m:r>
                            <a:rPr lang="zh-CN" altLang="en-US" i="1">
                              <a:solidFill>
                                <a:srgbClr val="000000"/>
                              </a:solidFill>
                              <a:latin typeface="Cambria Math" panose="02040503050406030204" pitchFamily="18" charset="0"/>
                            </a:rPr>
                            <m:t>𝑑𝑥</m:t>
                          </m:r>
                        </m:e>
                      </m:nary>
                    </m:oMath>
                  </m:oMathPara>
                </a14:m>
                <a:endParaRPr lang="zh-CN" altLang="en-US" dirty="0"/>
              </a:p>
            </p:txBody>
          </p:sp>
        </mc:Choice>
        <mc:Fallback xmlns="">
          <p:sp>
            <p:nvSpPr>
              <p:cNvPr id="10456094" name="Object 30"/>
              <p:cNvSpPr txBox="1">
                <a:spLocks noRot="1" noChangeAspect="1" noMove="1" noResize="1" noEditPoints="1" noAdjustHandles="1" noChangeArrowheads="1" noChangeShapeType="1" noTextEdit="1"/>
              </p:cNvSpPr>
              <p:nvPr/>
            </p:nvSpPr>
            <p:spPr bwMode="auto">
              <a:xfrm>
                <a:off x="1331925" y="2194973"/>
                <a:ext cx="4679925" cy="1439985"/>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56096" name="Object 32"/>
              <p:cNvSpPr txBox="1"/>
              <p:nvPr/>
            </p:nvSpPr>
            <p:spPr bwMode="auto">
              <a:xfrm>
                <a:off x="2836335" y="4843463"/>
                <a:ext cx="5544616" cy="1338259"/>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𝑘</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sup>
                          </m:sSup>
                        </m:e>
                      </m:nary>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𝑘</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𝑘</m:t>
                              </m:r>
                            </m:sup>
                          </m:sSup>
                        </m:e>
                      </m:nary>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𝑥𝐵</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456096" name="Object 32"/>
              <p:cNvSpPr txBox="1">
                <a:spLocks noRot="1" noChangeAspect="1" noMove="1" noResize="1" noEditPoints="1" noAdjustHandles="1" noChangeArrowheads="1" noChangeShapeType="1" noTextEdit="1"/>
              </p:cNvSpPr>
              <p:nvPr/>
            </p:nvSpPr>
            <p:spPr bwMode="auto">
              <a:xfrm>
                <a:off x="2836335" y="4843463"/>
                <a:ext cx="5544616" cy="1338259"/>
              </a:xfrm>
              <a:prstGeom prst="rect">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56099" name="Object 35"/>
              <p:cNvSpPr txBox="1"/>
              <p:nvPr/>
            </p:nvSpPr>
            <p:spPr bwMode="auto">
              <a:xfrm>
                <a:off x="2832887" y="3487557"/>
                <a:ext cx="5123489" cy="119556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nary>
                            <m:naryPr>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𝑥</m:t>
                              </m:r>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𝑘</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𝑘</m:t>
                                  </m:r>
                                </m:sup>
                              </m:sSup>
                              <m:r>
                                <a:rPr lang="zh-CN" altLang="en-US" i="1">
                                  <a:solidFill>
                                    <a:srgbClr val="000000"/>
                                  </a:solidFill>
                                  <a:latin typeface="Cambria Math" panose="02040503050406030204" pitchFamily="18" charset="0"/>
                                </a:rPr>
                                <m:t>𝑑𝑥</m:t>
                              </m:r>
                            </m:e>
                          </m:nary>
                        </m:e>
                      </m:nary>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den>
                          </m:f>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𝑘</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sup>
                          </m:sSup>
                        </m:e>
                      </m:nary>
                    </m:oMath>
                  </m:oMathPara>
                </a14:m>
                <a:endParaRPr lang="zh-CN" altLang="en-US" dirty="0"/>
              </a:p>
            </p:txBody>
          </p:sp>
        </mc:Choice>
        <mc:Fallback xmlns="">
          <p:sp>
            <p:nvSpPr>
              <p:cNvPr id="10456099" name="Object 35"/>
              <p:cNvSpPr txBox="1">
                <a:spLocks noRot="1" noChangeAspect="1" noMove="1" noResize="1" noEditPoints="1" noAdjustHandles="1" noChangeArrowheads="1" noChangeShapeType="1" noTextEdit="1"/>
              </p:cNvSpPr>
              <p:nvPr/>
            </p:nvSpPr>
            <p:spPr bwMode="auto">
              <a:xfrm>
                <a:off x="2832887" y="3487557"/>
                <a:ext cx="5123489" cy="1195568"/>
              </a:xfrm>
              <a:prstGeom prst="rect">
                <a:avLst/>
              </a:prstGeom>
              <a:blipFill>
                <a:blip r:embed="rId6"/>
                <a:stretch>
                  <a:fillRect/>
                </a:stretch>
              </a:blipFill>
              <a:ln>
                <a:noFill/>
              </a:ln>
            </p:spPr>
            <p:txBody>
              <a:bodyPr/>
              <a:lstStyle/>
              <a:p>
                <a:r>
                  <a:rPr lang="zh-CN" altLang="en-US">
                    <a:noFill/>
                  </a:rPr>
                  <a:t> </a:t>
                </a:r>
              </a:p>
            </p:txBody>
          </p:sp>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8E430FC8-53CE-4327-B716-D0DF18664366}"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29699"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C682CC4E-31A1-4C18-B884-74446E0D0B8E}" type="slidenum">
              <a:rPr kumimoji="0" lang="en-US" altLang="zh-CN" sz="1400">
                <a:ea typeface="宋体" panose="02010600030101010101" pitchFamily="2" charset="-122"/>
              </a:rPr>
              <a:pPr/>
              <a:t>28</a:t>
            </a:fld>
            <a:endParaRPr kumimoji="0" lang="en-US" altLang="zh-CN" sz="1400">
              <a:ea typeface="宋体" panose="02010600030101010101" pitchFamily="2" charset="-122"/>
            </a:endParaRPr>
          </a:p>
        </p:txBody>
      </p:sp>
      <p:sp>
        <p:nvSpPr>
          <p:cNvPr id="29700" name="Rectangle 2"/>
          <p:cNvSpPr>
            <a:spLocks noGrp="1" noChangeArrowheads="1"/>
          </p:cNvSpPr>
          <p:nvPr>
            <p:ph type="body" idx="1"/>
          </p:nvPr>
        </p:nvSpPr>
        <p:spPr>
          <a:xfrm>
            <a:off x="268288" y="1501775"/>
            <a:ext cx="8421687" cy="4670425"/>
          </a:xfrm>
        </p:spPr>
        <p:txBody>
          <a:bodyPr/>
          <a:lstStyle/>
          <a:p>
            <a:pPr marL="571500" indent="-571500" eaLnBrk="1" hangingPunct="1"/>
            <a:r>
              <a:rPr lang="zh-CN" altLang="en-US" dirty="0"/>
              <a:t>性质</a:t>
            </a:r>
            <a:r>
              <a:rPr lang="en-US" altLang="zh-CN" dirty="0"/>
              <a:t>7 </a:t>
            </a:r>
            <a:r>
              <a:rPr lang="zh-CN" altLang="en-US" dirty="0"/>
              <a:t>若                                                        ，则 </a:t>
            </a:r>
          </a:p>
          <a:p>
            <a:pPr marL="571500" indent="-571500" eaLnBrk="1" hangingPunct="1"/>
            <a:r>
              <a:rPr lang="zh-CN" altLang="en-US" dirty="0"/>
              <a:t>证 </a:t>
            </a:r>
            <a:endParaRPr lang="zh-CN" altLang="en-US" dirty="0">
              <a:latin typeface="黑体" panose="02010609060101010101" pitchFamily="49" charset="-122"/>
            </a:endParaRPr>
          </a:p>
          <a:p>
            <a:pPr marL="571500" indent="-571500" algn="just" eaLnBrk="1" hangingPunct="1">
              <a:buSzTx/>
              <a:buFont typeface="Wingdings" panose="05000000000000000000" pitchFamily="2" charset="2"/>
              <a:buChar char="§"/>
            </a:pPr>
            <a:endParaRPr lang="en-US" altLang="zh-CN" dirty="0">
              <a:latin typeface="黑体" panose="02010609060101010101" pitchFamily="49" charset="-122"/>
            </a:endParaRPr>
          </a:p>
        </p:txBody>
      </p:sp>
      <p:sp>
        <p:nvSpPr>
          <p:cNvPr id="29701" name="Rectangle 3"/>
          <p:cNvSpPr>
            <a:spLocks noGrp="1" noChangeArrowheads="1"/>
          </p:cNvSpPr>
          <p:nvPr>
            <p:ph type="title"/>
          </p:nvPr>
        </p:nvSpPr>
        <p:spPr>
          <a:xfrm>
            <a:off x="1295400" y="152400"/>
            <a:ext cx="6386513" cy="882650"/>
          </a:xfrm>
          <a:noFill/>
        </p:spPr>
        <p:txBody>
          <a:bodyPr/>
          <a:lstStyle/>
          <a:p>
            <a:pPr eaLnBrk="1" hangingPunct="1"/>
            <a:r>
              <a:rPr lang="en-US" altLang="zh-CN"/>
              <a:t>2.2 </a:t>
            </a:r>
            <a:r>
              <a:rPr lang="zh-CN" altLang="en-US"/>
              <a:t>母函数的性质</a:t>
            </a:r>
          </a:p>
        </p:txBody>
      </p:sp>
      <p:sp>
        <p:nvSpPr>
          <p:cNvPr id="29702"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9703"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9704"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9705"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9706"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9707"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9708"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9709"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9710"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9711"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9712"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9713"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9714"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9715"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9716"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29717" name="Rectangle 20"/>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29718" name="Object 19"/>
              <p:cNvSpPr txBox="1"/>
              <p:nvPr/>
            </p:nvSpPr>
            <p:spPr bwMode="auto">
              <a:xfrm>
                <a:off x="2246885" y="1144032"/>
                <a:ext cx="6624066" cy="145573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0</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𝑘</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𝑘</m:t>
                          </m:r>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𝑖</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𝑖</m:t>
                              </m:r>
                            </m:sub>
                          </m:sSub>
                        </m:e>
                      </m:nary>
                    </m:oMath>
                  </m:oMathPara>
                </a14:m>
                <a:endParaRPr lang="zh-CN" altLang="en-US" dirty="0"/>
              </a:p>
            </p:txBody>
          </p:sp>
        </mc:Choice>
        <mc:Fallback xmlns="">
          <p:sp>
            <p:nvSpPr>
              <p:cNvPr id="29718" name="Object 19"/>
              <p:cNvSpPr txBox="1">
                <a:spLocks noRot="1" noChangeAspect="1" noMove="1" noResize="1" noEditPoints="1" noAdjustHandles="1" noChangeArrowheads="1" noChangeShapeType="1" noTextEdit="1"/>
              </p:cNvSpPr>
              <p:nvPr/>
            </p:nvSpPr>
            <p:spPr bwMode="auto">
              <a:xfrm>
                <a:off x="2246885" y="1144032"/>
                <a:ext cx="6624066" cy="1455738"/>
              </a:xfrm>
              <a:prstGeom prst="rect">
                <a:avLst/>
              </a:prstGeom>
              <a:blipFill>
                <a:blip r:embed="rId2"/>
                <a:stretch>
                  <a:fillRect/>
                </a:stretch>
              </a:blipFill>
              <a:ln>
                <a:noFill/>
              </a:ln>
            </p:spPr>
            <p:txBody>
              <a:bodyPr/>
              <a:lstStyle/>
              <a:p>
                <a:r>
                  <a:rPr lang="zh-CN" altLang="en-US">
                    <a:noFill/>
                  </a:rPr>
                  <a:t> </a:t>
                </a:r>
              </a:p>
            </p:txBody>
          </p:sp>
        </mc:Fallback>
      </mc:AlternateContent>
      <p:sp>
        <p:nvSpPr>
          <p:cNvPr id="29719" name="Rectangle 22"/>
          <p:cNvSpPr>
            <a:spLocks noChangeArrowheads="1"/>
          </p:cNvSpPr>
          <p:nvPr/>
        </p:nvSpPr>
        <p:spPr bwMode="auto">
          <a:xfrm>
            <a:off x="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29720" name="Object 21"/>
              <p:cNvSpPr txBox="1"/>
              <p:nvPr/>
            </p:nvSpPr>
            <p:spPr bwMode="auto">
              <a:xfrm>
                <a:off x="1403350" y="2060574"/>
                <a:ext cx="3168650" cy="572531"/>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29720" name="Object 21"/>
              <p:cNvSpPr txBox="1">
                <a:spLocks noRot="1" noChangeAspect="1" noMove="1" noResize="1" noEditPoints="1" noAdjustHandles="1" noChangeArrowheads="1" noChangeShapeType="1" noTextEdit="1"/>
              </p:cNvSpPr>
              <p:nvPr/>
            </p:nvSpPr>
            <p:spPr bwMode="auto">
              <a:xfrm>
                <a:off x="1403350" y="2060574"/>
                <a:ext cx="3168650" cy="572531"/>
              </a:xfrm>
              <a:prstGeom prst="rect">
                <a:avLst/>
              </a:prstGeom>
              <a:blipFill>
                <a:blip r:embed="rId3"/>
                <a:stretch>
                  <a:fillRect l="-385"/>
                </a:stretch>
              </a:blipFill>
              <a:ln>
                <a:noFill/>
              </a:ln>
            </p:spPr>
            <p:txBody>
              <a:bodyPr/>
              <a:lstStyle/>
              <a:p>
                <a:r>
                  <a:rPr lang="zh-CN" altLang="en-US">
                    <a:noFill/>
                  </a:rPr>
                  <a:t> </a:t>
                </a:r>
              </a:p>
            </p:txBody>
          </p:sp>
        </mc:Fallback>
      </mc:AlternateContent>
      <p:sp>
        <p:nvSpPr>
          <p:cNvPr id="29721" name="Rectangle 24"/>
          <p:cNvSpPr>
            <a:spLocks noChangeArrowheads="1"/>
          </p:cNvSpPr>
          <p:nvPr/>
        </p:nvSpPr>
        <p:spPr bwMode="auto">
          <a:xfrm>
            <a:off x="0" y="32004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457111" name="Object 23"/>
              <p:cNvSpPr txBox="1"/>
              <p:nvPr/>
            </p:nvSpPr>
            <p:spPr bwMode="auto">
              <a:xfrm>
                <a:off x="1300622" y="2638748"/>
                <a:ext cx="5575634" cy="129430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d>
                        <m:dPr>
                          <m:ctrlPr>
                            <a:rPr lang="zh-CN" altLang="en-US" i="1">
                              <a:solidFill>
                                <a:srgbClr val="000000"/>
                              </a:solidFill>
                              <a:latin typeface="Cambria Math" panose="02040503050406030204" pitchFamily="18" charset="0"/>
                            </a:rPr>
                          </m:ctrlPr>
                        </m:dPr>
                        <m:e>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𝑖</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𝑖</m:t>
                                  </m:r>
                                </m:sup>
                              </m:sSup>
                            </m:e>
                          </m:nary>
                        </m:e>
                      </m:d>
                      <m:d>
                        <m:dPr>
                          <m:ctrlPr>
                            <a:rPr lang="zh-CN" altLang="en-US" i="1">
                              <a:solidFill>
                                <a:srgbClr val="000000"/>
                              </a:solidFill>
                              <a:latin typeface="Cambria Math" panose="02040503050406030204" pitchFamily="18" charset="0"/>
                            </a:rPr>
                          </m:ctrlPr>
                        </m:dPr>
                        <m:e>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𝑘</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𝑘</m:t>
                                  </m:r>
                                </m:sup>
                              </m:sSup>
                            </m:e>
                          </m:nary>
                        </m:e>
                      </m:d>
                    </m:oMath>
                  </m:oMathPara>
                </a14:m>
                <a:endParaRPr lang="zh-CN" altLang="en-US" dirty="0"/>
              </a:p>
            </p:txBody>
          </p:sp>
        </mc:Choice>
        <mc:Fallback xmlns="">
          <p:sp>
            <p:nvSpPr>
              <p:cNvPr id="10457111" name="Object 23"/>
              <p:cNvSpPr txBox="1">
                <a:spLocks noRot="1" noChangeAspect="1" noMove="1" noResize="1" noEditPoints="1" noAdjustHandles="1" noChangeArrowheads="1" noChangeShapeType="1" noTextEdit="1"/>
              </p:cNvSpPr>
              <p:nvPr/>
            </p:nvSpPr>
            <p:spPr bwMode="auto">
              <a:xfrm>
                <a:off x="1300622" y="2638748"/>
                <a:ext cx="5575634" cy="1294308"/>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57113" name="Object 25"/>
              <p:cNvSpPr txBox="1"/>
              <p:nvPr/>
            </p:nvSpPr>
            <p:spPr bwMode="auto">
              <a:xfrm>
                <a:off x="2685256" y="3978570"/>
                <a:ext cx="3686943" cy="1234781"/>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d>
                            <m:dPr>
                              <m:ctrlPr>
                                <a:rPr lang="zh-CN" altLang="en-US" i="1">
                                  <a:solidFill>
                                    <a:srgbClr val="000000"/>
                                  </a:solidFill>
                                  <a:latin typeface="Cambria Math" panose="02040503050406030204" pitchFamily="18" charset="0"/>
                                </a:rPr>
                              </m:ctrlPr>
                            </m:dPr>
                            <m:e>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𝑘</m:t>
                                  </m:r>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𝑖</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𝑖</m:t>
                                      </m:r>
                                    </m:sub>
                                  </m:sSub>
                                </m:e>
                              </m:nary>
                            </m:e>
                          </m:d>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𝑘</m:t>
                              </m:r>
                            </m:sup>
                          </m:sSup>
                        </m:e>
                      </m:nary>
                    </m:oMath>
                  </m:oMathPara>
                </a14:m>
                <a:endParaRPr lang="zh-CN" altLang="en-US" dirty="0"/>
              </a:p>
            </p:txBody>
          </p:sp>
        </mc:Choice>
        <mc:Fallback xmlns="">
          <p:sp>
            <p:nvSpPr>
              <p:cNvPr id="10457113" name="Object 25"/>
              <p:cNvSpPr txBox="1">
                <a:spLocks noRot="1" noChangeAspect="1" noMove="1" noResize="1" noEditPoints="1" noAdjustHandles="1" noChangeArrowheads="1" noChangeShapeType="1" noTextEdit="1"/>
              </p:cNvSpPr>
              <p:nvPr/>
            </p:nvSpPr>
            <p:spPr bwMode="auto">
              <a:xfrm>
                <a:off x="2685256" y="3978570"/>
                <a:ext cx="3686943" cy="1234781"/>
              </a:xfrm>
              <a:prstGeom prst="rect">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57114" name="Object 26"/>
              <p:cNvSpPr txBox="1"/>
              <p:nvPr/>
            </p:nvSpPr>
            <p:spPr bwMode="auto">
              <a:xfrm>
                <a:off x="2685256" y="5299076"/>
                <a:ext cx="3254895" cy="115426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𝑘</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𝑘</m:t>
                              </m:r>
                            </m:sup>
                          </m:sSup>
                        </m:e>
                      </m:nary>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457114" name="Object 26"/>
              <p:cNvSpPr txBox="1">
                <a:spLocks noRot="1" noChangeAspect="1" noMove="1" noResize="1" noEditPoints="1" noAdjustHandles="1" noChangeArrowheads="1" noChangeShapeType="1" noTextEdit="1"/>
              </p:cNvSpPr>
              <p:nvPr/>
            </p:nvSpPr>
            <p:spPr bwMode="auto">
              <a:xfrm>
                <a:off x="2685256" y="5299076"/>
                <a:ext cx="3254895" cy="1154260"/>
              </a:xfrm>
              <a:prstGeom prst="rect">
                <a:avLst/>
              </a:prstGeom>
              <a:blipFill>
                <a:blip r:embed="rId6"/>
                <a:stretch>
                  <a:fillRect/>
                </a:stretch>
              </a:blipFill>
              <a:ln>
                <a:noFill/>
              </a:ln>
            </p:spPr>
            <p:txBody>
              <a:bodyPr/>
              <a:lstStyle/>
              <a:p>
                <a:r>
                  <a:rPr lang="zh-CN" altLang="en-US">
                    <a:noFill/>
                  </a:rPr>
                  <a:t> </a:t>
                </a:r>
              </a:p>
            </p:txBody>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41251B0F-A5BE-4CDA-A670-5C46F0CDD690}"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30723"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5D2A5A79-7B1E-44AC-8497-0FFCCC10D804}" type="slidenum">
              <a:rPr kumimoji="0" lang="en-US" altLang="zh-CN" sz="1400">
                <a:ea typeface="宋体" panose="02010600030101010101" pitchFamily="2" charset="-122"/>
              </a:rPr>
              <a:pPr/>
              <a:t>29</a:t>
            </a:fld>
            <a:endParaRPr kumimoji="0" lang="en-US" altLang="zh-CN" sz="1400">
              <a:ea typeface="宋体" panose="02010600030101010101" pitchFamily="2" charset="-122"/>
            </a:endParaRPr>
          </a:p>
        </p:txBody>
      </p:sp>
      <p:sp>
        <p:nvSpPr>
          <p:cNvPr id="10458114" name="Rectangle 2"/>
          <p:cNvSpPr>
            <a:spLocks noGrp="1" noChangeArrowheads="1"/>
          </p:cNvSpPr>
          <p:nvPr>
            <p:ph type="body" idx="1"/>
          </p:nvPr>
        </p:nvSpPr>
        <p:spPr>
          <a:xfrm>
            <a:off x="289719" y="1501776"/>
            <a:ext cx="8421687" cy="4670425"/>
          </a:xfrm>
        </p:spPr>
        <p:txBody>
          <a:bodyPr/>
          <a:lstStyle/>
          <a:p>
            <a:pPr marL="571500" indent="-571500" algn="just" eaLnBrk="1" hangingPunct="1">
              <a:buSzTx/>
              <a:buFont typeface="Wingdings" panose="05000000000000000000" pitchFamily="2" charset="2"/>
              <a:buChar char="§"/>
            </a:pPr>
            <a:r>
              <a:rPr lang="zh-CN" altLang="en-US" dirty="0"/>
              <a:t>例 计算下列和式</a:t>
            </a:r>
          </a:p>
          <a:p>
            <a:pPr marL="571500" indent="-571500" algn="just" eaLnBrk="1" hangingPunct="1">
              <a:buSzTx/>
              <a:buFont typeface="Wingdings" panose="05000000000000000000" pitchFamily="2" charset="2"/>
              <a:buChar char="§"/>
            </a:pPr>
            <a:endParaRPr lang="zh-CN" altLang="en-US" dirty="0"/>
          </a:p>
          <a:p>
            <a:pPr marL="571500" indent="-571500" algn="just" eaLnBrk="1" hangingPunct="1">
              <a:buSzTx/>
              <a:buFont typeface="Wingdings" panose="05000000000000000000" pitchFamily="2" charset="2"/>
              <a:buChar char="§"/>
            </a:pPr>
            <a:endParaRPr lang="zh-CN" altLang="en-US" dirty="0"/>
          </a:p>
          <a:p>
            <a:pPr marL="571500" indent="-571500" algn="just" eaLnBrk="1" hangingPunct="1">
              <a:buSzTx/>
              <a:buFont typeface="Wingdings" panose="05000000000000000000" pitchFamily="2" charset="2"/>
              <a:buNone/>
            </a:pPr>
            <a:r>
              <a:rPr lang="zh-CN" altLang="en-US" dirty="0"/>
              <a:t>     解 令 </a:t>
            </a:r>
          </a:p>
          <a:p>
            <a:pPr marL="571500" indent="-571500" algn="just" eaLnBrk="1" hangingPunct="1">
              <a:buSzTx/>
              <a:buFont typeface="Wingdings" panose="05000000000000000000" pitchFamily="2" charset="2"/>
              <a:buNone/>
            </a:pPr>
            <a:endParaRPr lang="zh-CN" altLang="en-US" dirty="0"/>
          </a:p>
          <a:p>
            <a:pPr marL="571500" indent="-571500" algn="just" eaLnBrk="1" hangingPunct="1">
              <a:buSzTx/>
              <a:buFont typeface="Wingdings" panose="05000000000000000000" pitchFamily="2" charset="2"/>
              <a:buNone/>
            </a:pPr>
            <a:r>
              <a:rPr lang="zh-CN" altLang="en-US" dirty="0"/>
              <a:t>                               ，                    ，</a:t>
            </a:r>
          </a:p>
          <a:p>
            <a:pPr marL="571500" indent="-571500" algn="just" eaLnBrk="1" hangingPunct="1">
              <a:buSzTx/>
              <a:buFont typeface="Wingdings" panose="05000000000000000000" pitchFamily="2" charset="2"/>
              <a:buNone/>
            </a:pPr>
            <a:r>
              <a:rPr lang="zh-CN" altLang="en-US" dirty="0"/>
              <a:t>     因为              ，由性质</a:t>
            </a:r>
            <a:r>
              <a:rPr lang="en-US" altLang="zh-CN" dirty="0"/>
              <a:t>5</a:t>
            </a:r>
            <a:r>
              <a:rPr lang="zh-CN" altLang="en-US" dirty="0"/>
              <a:t>知                        。</a:t>
            </a:r>
          </a:p>
          <a:p>
            <a:pPr marL="571500" indent="-571500" algn="just" eaLnBrk="1" hangingPunct="1">
              <a:buSzTx/>
              <a:buFont typeface="Wingdings" panose="05000000000000000000" pitchFamily="2" charset="2"/>
              <a:buNone/>
            </a:pPr>
            <a:r>
              <a:rPr lang="zh-CN" altLang="en-US" dirty="0"/>
              <a:t>     又             ，由性质</a:t>
            </a:r>
            <a:r>
              <a:rPr lang="en-US" altLang="zh-CN" dirty="0"/>
              <a:t>5</a:t>
            </a:r>
            <a:r>
              <a:rPr lang="zh-CN" altLang="en-US" dirty="0"/>
              <a:t>知                       。    </a:t>
            </a:r>
          </a:p>
        </p:txBody>
      </p:sp>
      <p:sp>
        <p:nvSpPr>
          <p:cNvPr id="30725" name="Rectangle 3"/>
          <p:cNvSpPr>
            <a:spLocks noGrp="1" noChangeArrowheads="1"/>
          </p:cNvSpPr>
          <p:nvPr>
            <p:ph type="title"/>
          </p:nvPr>
        </p:nvSpPr>
        <p:spPr>
          <a:xfrm>
            <a:off x="1295400" y="152400"/>
            <a:ext cx="6386513" cy="882650"/>
          </a:xfrm>
          <a:noFill/>
        </p:spPr>
        <p:txBody>
          <a:bodyPr/>
          <a:lstStyle/>
          <a:p>
            <a:pPr eaLnBrk="1" hangingPunct="1"/>
            <a:r>
              <a:rPr lang="en-US" altLang="zh-CN"/>
              <a:t>2.2 </a:t>
            </a:r>
            <a:r>
              <a:rPr lang="zh-CN" altLang="en-US"/>
              <a:t>母函数的性质</a:t>
            </a:r>
          </a:p>
        </p:txBody>
      </p:sp>
      <p:sp>
        <p:nvSpPr>
          <p:cNvPr id="30726"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0727"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0728"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0729"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0730"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0731"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0732"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0733"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0734"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0735"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0736"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0737"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0738"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0739"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0740"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0741" name="Rectangle 20"/>
          <p:cNvSpPr>
            <a:spLocks noChangeArrowheads="1"/>
          </p:cNvSpPr>
          <p:nvPr/>
        </p:nvSpPr>
        <p:spPr bwMode="auto">
          <a:xfrm>
            <a:off x="0" y="32004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30742" name="Object 19"/>
              <p:cNvSpPr txBox="1"/>
              <p:nvPr/>
            </p:nvSpPr>
            <p:spPr bwMode="auto">
              <a:xfrm>
                <a:off x="3882063" y="1306264"/>
                <a:ext cx="2562145" cy="1186631"/>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p>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𝑘</m:t>
                              </m:r>
                            </m:e>
                            <m:sup>
                              <m:r>
                                <a:rPr lang="zh-CN" altLang="en-US" i="1">
                                  <a:solidFill>
                                    <a:srgbClr val="000000"/>
                                  </a:solidFill>
                                  <a:latin typeface="Cambria Math" panose="02040503050406030204" pitchFamily="18" charset="0"/>
                                </a:rPr>
                                <m:t>2</m:t>
                              </m:r>
                            </m:sup>
                          </m:sSup>
                          <m:d>
                            <m:dPr>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e>
                                </m:mr>
                                <m:mr>
                                  <m:e>
                                    <m:r>
                                      <a:rPr lang="zh-CN" altLang="en-US" i="1">
                                        <a:solidFill>
                                          <a:srgbClr val="000000"/>
                                        </a:solidFill>
                                        <a:latin typeface="Cambria Math" panose="02040503050406030204" pitchFamily="18" charset="0"/>
                                      </a:rPr>
                                      <m:t>𝑘</m:t>
                                    </m:r>
                                  </m:e>
                                </m:mr>
                              </m:m>
                            </m:e>
                          </m:d>
                        </m:e>
                      </m:nary>
                    </m:oMath>
                  </m:oMathPara>
                </a14:m>
                <a:endParaRPr lang="zh-CN" altLang="en-US" dirty="0"/>
              </a:p>
            </p:txBody>
          </p:sp>
        </mc:Choice>
        <mc:Fallback xmlns="">
          <p:sp>
            <p:nvSpPr>
              <p:cNvPr id="30742" name="Object 19"/>
              <p:cNvSpPr txBox="1">
                <a:spLocks noRot="1" noChangeAspect="1" noMove="1" noResize="1" noEditPoints="1" noAdjustHandles="1" noChangeArrowheads="1" noChangeShapeType="1" noTextEdit="1"/>
              </p:cNvSpPr>
              <p:nvPr/>
            </p:nvSpPr>
            <p:spPr bwMode="auto">
              <a:xfrm>
                <a:off x="3882063" y="1306264"/>
                <a:ext cx="2562145" cy="1186631"/>
              </a:xfrm>
              <a:prstGeom prst="rect">
                <a:avLst/>
              </a:prstGeom>
              <a:blipFill>
                <a:blip r:embed="rId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58135" name="Object 23"/>
              <p:cNvSpPr txBox="1"/>
              <p:nvPr/>
            </p:nvSpPr>
            <p:spPr bwMode="auto">
              <a:xfrm>
                <a:off x="923926" y="3500439"/>
                <a:ext cx="2747962" cy="864666"/>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𝑘</m:t>
                          </m:r>
                        </m:e>
                        <m:sup>
                          <m:r>
                            <a:rPr lang="zh-CN" altLang="en-US" i="1">
                              <a:solidFill>
                                <a:srgbClr val="000000"/>
                              </a:solidFill>
                              <a:latin typeface="Cambria Math" panose="02040503050406030204" pitchFamily="18" charset="0"/>
                            </a:rPr>
                            <m:t>2</m:t>
                          </m:r>
                        </m:sup>
                      </m:sSup>
                      <m:d>
                        <m:dPr>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e>
                            </m:mr>
                            <m:mr>
                              <m:e>
                                <m:r>
                                  <a:rPr lang="zh-CN" altLang="en-US" i="1">
                                    <a:solidFill>
                                      <a:srgbClr val="000000"/>
                                    </a:solidFill>
                                    <a:latin typeface="Cambria Math" panose="02040503050406030204" pitchFamily="18" charset="0"/>
                                  </a:rPr>
                                  <m:t>𝑘</m:t>
                                </m:r>
                              </m:e>
                            </m:mr>
                          </m:m>
                        </m:e>
                      </m:d>
                    </m:oMath>
                  </m:oMathPara>
                </a14:m>
                <a:endParaRPr lang="zh-CN" altLang="en-US" dirty="0"/>
              </a:p>
            </p:txBody>
          </p:sp>
        </mc:Choice>
        <mc:Fallback xmlns="">
          <p:sp>
            <p:nvSpPr>
              <p:cNvPr id="10458135" name="Object 23"/>
              <p:cNvSpPr txBox="1">
                <a:spLocks noRot="1" noChangeAspect="1" noMove="1" noResize="1" noEditPoints="1" noAdjustHandles="1" noChangeArrowheads="1" noChangeShapeType="1" noTextEdit="1"/>
              </p:cNvSpPr>
              <p:nvPr/>
            </p:nvSpPr>
            <p:spPr bwMode="auto">
              <a:xfrm>
                <a:off x="923926" y="3500439"/>
                <a:ext cx="2747962" cy="864666"/>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58134" name="Object 22"/>
              <p:cNvSpPr txBox="1"/>
              <p:nvPr/>
            </p:nvSpPr>
            <p:spPr bwMode="auto">
              <a:xfrm>
                <a:off x="3798092" y="3451652"/>
                <a:ext cx="2332037" cy="122469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d>
                        <m:dPr>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e>
                            </m:mr>
                            <m:mr>
                              <m:e>
                                <m:r>
                                  <a:rPr lang="zh-CN" altLang="en-US" i="1">
                                    <a:solidFill>
                                      <a:srgbClr val="000000"/>
                                    </a:solidFill>
                                    <a:latin typeface="Cambria Math" panose="02040503050406030204" pitchFamily="18" charset="0"/>
                                  </a:rPr>
                                  <m:t>𝑘</m:t>
                                </m:r>
                              </m:e>
                            </m:mr>
                          </m:m>
                        </m:e>
                      </m:d>
                    </m:oMath>
                  </m:oMathPara>
                </a14:m>
                <a:endParaRPr lang="zh-CN" altLang="en-US" dirty="0"/>
              </a:p>
            </p:txBody>
          </p:sp>
        </mc:Choice>
        <mc:Fallback xmlns="">
          <p:sp>
            <p:nvSpPr>
              <p:cNvPr id="10458134" name="Object 22"/>
              <p:cNvSpPr txBox="1">
                <a:spLocks noRot="1" noChangeAspect="1" noMove="1" noResize="1" noEditPoints="1" noAdjustHandles="1" noChangeArrowheads="1" noChangeShapeType="1" noTextEdit="1"/>
              </p:cNvSpPr>
              <p:nvPr/>
            </p:nvSpPr>
            <p:spPr bwMode="auto">
              <a:xfrm>
                <a:off x="3798092" y="3451652"/>
                <a:ext cx="2332037" cy="1224697"/>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58133" name="Object 21"/>
              <p:cNvSpPr txBox="1"/>
              <p:nvPr/>
            </p:nvSpPr>
            <p:spPr bwMode="auto">
              <a:xfrm>
                <a:off x="6372224" y="3428999"/>
                <a:ext cx="2314575" cy="113981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d>
                        <m:dPr>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e>
                            </m:mr>
                            <m:mr>
                              <m:e>
                                <m:r>
                                  <a:rPr lang="zh-CN" altLang="en-US" i="1">
                                    <a:solidFill>
                                      <a:srgbClr val="000000"/>
                                    </a:solidFill>
                                    <a:latin typeface="Cambria Math" panose="02040503050406030204" pitchFamily="18" charset="0"/>
                                  </a:rPr>
                                  <m:t>𝑘</m:t>
                                </m:r>
                              </m:e>
                            </m:mr>
                          </m:m>
                        </m:e>
                      </m:d>
                    </m:oMath>
                  </m:oMathPara>
                </a14:m>
                <a:endParaRPr lang="zh-CN" altLang="en-US" dirty="0"/>
              </a:p>
            </p:txBody>
          </p:sp>
        </mc:Choice>
        <mc:Fallback xmlns="">
          <p:sp>
            <p:nvSpPr>
              <p:cNvPr id="10458133" name="Object 21"/>
              <p:cNvSpPr txBox="1">
                <a:spLocks noRot="1" noChangeAspect="1" noMove="1" noResize="1" noEditPoints="1" noAdjustHandles="1" noChangeArrowheads="1" noChangeShapeType="1" noTextEdit="1"/>
              </p:cNvSpPr>
              <p:nvPr/>
            </p:nvSpPr>
            <p:spPr bwMode="auto">
              <a:xfrm>
                <a:off x="6372224" y="3428999"/>
                <a:ext cx="2314575" cy="1139817"/>
              </a:xfrm>
              <a:prstGeom prst="rect">
                <a:avLst/>
              </a:prstGeom>
              <a:blipFill>
                <a:blip r:embed="rId5"/>
                <a:stretch>
                  <a:fillRect/>
                </a:stretch>
              </a:blipFill>
              <a:ln>
                <a:noFill/>
              </a:ln>
            </p:spPr>
            <p:txBody>
              <a:bodyPr/>
              <a:lstStyle/>
              <a:p>
                <a:r>
                  <a:rPr lang="zh-CN" altLang="en-US">
                    <a:noFill/>
                  </a:rPr>
                  <a:t> </a:t>
                </a:r>
              </a:p>
            </p:txBody>
          </p:sp>
        </mc:Fallback>
      </mc:AlternateContent>
      <p:sp>
        <p:nvSpPr>
          <p:cNvPr id="30746" name="Rectangle 27"/>
          <p:cNvSpPr>
            <a:spLocks noChangeArrowheads="1"/>
          </p:cNvSpPr>
          <p:nvPr/>
        </p:nvSpPr>
        <p:spPr bwMode="auto">
          <a:xfrm>
            <a:off x="0" y="4259263"/>
            <a:ext cx="228600" cy="26035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r>
              <a:rPr lang="en-US" altLang="zh-CN" sz="1100"/>
              <a:t> </a:t>
            </a:r>
            <a:endParaRPr lang="en-US" altLang="zh-CN">
              <a:latin typeface="Times New Roman" panose="02020603050405020304" pitchFamily="18" charset="0"/>
              <a:ea typeface="宋体" panose="02010600030101010101" pitchFamily="2" charset="-122"/>
            </a:endParaRPr>
          </a:p>
        </p:txBody>
      </p:sp>
      <mc:AlternateContent xmlns:mc="http://schemas.openxmlformats.org/markup-compatibility/2006" xmlns:a14="http://schemas.microsoft.com/office/drawing/2010/main">
        <mc:Choice Requires="a14">
          <p:sp>
            <p:nvSpPr>
              <p:cNvPr id="10458145" name="Object 33"/>
              <p:cNvSpPr txBox="1"/>
              <p:nvPr/>
            </p:nvSpPr>
            <p:spPr bwMode="auto">
              <a:xfrm>
                <a:off x="1600347" y="4585234"/>
                <a:ext cx="1539578" cy="55932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𝑘</m:t>
                          </m:r>
                        </m:sub>
                      </m:sSub>
                    </m:oMath>
                  </m:oMathPara>
                </a14:m>
                <a:endParaRPr lang="zh-CN" altLang="en-US" dirty="0"/>
              </a:p>
            </p:txBody>
          </p:sp>
        </mc:Choice>
        <mc:Fallback xmlns="">
          <p:sp>
            <p:nvSpPr>
              <p:cNvPr id="10458145" name="Object 33"/>
              <p:cNvSpPr txBox="1">
                <a:spLocks noRot="1" noChangeAspect="1" noMove="1" noResize="1" noEditPoints="1" noAdjustHandles="1" noChangeArrowheads="1" noChangeShapeType="1" noTextEdit="1"/>
              </p:cNvSpPr>
              <p:nvPr/>
            </p:nvSpPr>
            <p:spPr bwMode="auto">
              <a:xfrm>
                <a:off x="1600347" y="4585234"/>
                <a:ext cx="1539578" cy="559320"/>
              </a:xfrm>
              <a:prstGeom prst="rect">
                <a:avLst/>
              </a:prstGeom>
              <a:blipFill>
                <a:blip r:embed="rId6"/>
                <a:stretch>
                  <a:fillRect l="-1190"/>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58147" name="Object 35"/>
              <p:cNvSpPr txBox="1"/>
              <p:nvPr/>
            </p:nvSpPr>
            <p:spPr bwMode="auto">
              <a:xfrm>
                <a:off x="5254626" y="4579427"/>
                <a:ext cx="2665412" cy="559311"/>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𝐶</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458147" name="Object 35"/>
              <p:cNvSpPr txBox="1">
                <a:spLocks noRot="1" noChangeAspect="1" noMove="1" noResize="1" noEditPoints="1" noAdjustHandles="1" noChangeArrowheads="1" noChangeShapeType="1" noTextEdit="1"/>
              </p:cNvSpPr>
              <p:nvPr/>
            </p:nvSpPr>
            <p:spPr bwMode="auto">
              <a:xfrm>
                <a:off x="5254626" y="4579427"/>
                <a:ext cx="2665412" cy="559311"/>
              </a:xfrm>
              <a:prstGeom prst="rect">
                <a:avLst/>
              </a:prstGeom>
              <a:blipFill>
                <a:blip r:embed="rId7"/>
                <a:stretch>
                  <a:fillRect l="-686"/>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58154" name="Object 42"/>
              <p:cNvSpPr txBox="1"/>
              <p:nvPr/>
            </p:nvSpPr>
            <p:spPr bwMode="auto">
              <a:xfrm>
                <a:off x="1258888" y="5157788"/>
                <a:ext cx="1560512" cy="57546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𝑘</m:t>
                          </m:r>
                        </m:sub>
                      </m:sSub>
                    </m:oMath>
                  </m:oMathPara>
                </a14:m>
                <a:endParaRPr lang="zh-CN" altLang="en-US" dirty="0"/>
              </a:p>
            </p:txBody>
          </p:sp>
        </mc:Choice>
        <mc:Fallback xmlns="">
          <p:sp>
            <p:nvSpPr>
              <p:cNvPr id="10458154" name="Object 42"/>
              <p:cNvSpPr txBox="1">
                <a:spLocks noRot="1" noChangeAspect="1" noMove="1" noResize="1" noEditPoints="1" noAdjustHandles="1" noChangeArrowheads="1" noChangeShapeType="1" noTextEdit="1"/>
              </p:cNvSpPr>
              <p:nvPr/>
            </p:nvSpPr>
            <p:spPr bwMode="auto">
              <a:xfrm>
                <a:off x="1258888" y="5157788"/>
                <a:ext cx="1560512" cy="575468"/>
              </a:xfrm>
              <a:prstGeom prst="rect">
                <a:avLst/>
              </a:prstGeom>
              <a:blipFill>
                <a:blip r:embed="rId8"/>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58156" name="Object 44"/>
              <p:cNvSpPr txBox="1"/>
              <p:nvPr/>
            </p:nvSpPr>
            <p:spPr bwMode="auto">
              <a:xfrm>
                <a:off x="4716462" y="5157788"/>
                <a:ext cx="2591841" cy="642416"/>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𝐵</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458156" name="Object 44"/>
              <p:cNvSpPr txBox="1">
                <a:spLocks noRot="1" noChangeAspect="1" noMove="1" noResize="1" noEditPoints="1" noAdjustHandles="1" noChangeArrowheads="1" noChangeShapeType="1" noTextEdit="1"/>
              </p:cNvSpPr>
              <p:nvPr/>
            </p:nvSpPr>
            <p:spPr bwMode="auto">
              <a:xfrm>
                <a:off x="4716462" y="5157788"/>
                <a:ext cx="2591841" cy="642416"/>
              </a:xfrm>
              <a:prstGeom prst="rect">
                <a:avLst/>
              </a:prstGeom>
              <a:blipFill>
                <a:blip r:embed="rId9"/>
                <a:stretch>
                  <a:fillRect l="-706"/>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5811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58114">
                                            <p:txEl>
                                              <p:pRg st="5" end="5"/>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458114">
                                            <p:txEl>
                                              <p:pRg st="6" end="6"/>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45811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762C99F8-912C-45A2-A818-20EA61D1BB5E}"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8195"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A37DBE28-D61B-4431-997A-36F9B34418F2}" type="slidenum">
              <a:rPr kumimoji="0" lang="en-US" altLang="zh-CN" sz="1400">
                <a:ea typeface="宋体" panose="02010600030101010101" pitchFamily="2" charset="-122"/>
              </a:rPr>
              <a:pPr/>
              <a:t>3</a:t>
            </a:fld>
            <a:endParaRPr kumimoji="0" lang="en-US" altLang="zh-CN" sz="1400">
              <a:ea typeface="宋体" panose="02010600030101010101" pitchFamily="2" charset="-122"/>
            </a:endParaRPr>
          </a:p>
        </p:txBody>
      </p:sp>
      <p:sp>
        <p:nvSpPr>
          <p:cNvPr id="10438658" name="Rectangle 2"/>
          <p:cNvSpPr>
            <a:spLocks noGrp="1" noChangeArrowheads="1"/>
          </p:cNvSpPr>
          <p:nvPr>
            <p:ph type="body" idx="1"/>
          </p:nvPr>
        </p:nvSpPr>
        <p:spPr>
          <a:xfrm>
            <a:off x="250824" y="1341438"/>
            <a:ext cx="8713663" cy="5111897"/>
          </a:xfrm>
        </p:spPr>
        <p:txBody>
          <a:bodyPr/>
          <a:lstStyle/>
          <a:p>
            <a:pPr marL="571500" indent="-571500" algn="just" eaLnBrk="1" hangingPunct="1">
              <a:buSzTx/>
              <a:buFont typeface="Wingdings" panose="05000000000000000000" pitchFamily="2" charset="2"/>
              <a:buChar char="§"/>
            </a:pPr>
            <a:r>
              <a:rPr lang="zh-CN" altLang="en-US" dirty="0"/>
              <a:t>母函数是求解计数问题的一个强有力的工具。</a:t>
            </a:r>
          </a:p>
          <a:p>
            <a:pPr marL="571500" indent="-571500" algn="just" eaLnBrk="1" hangingPunct="1">
              <a:buSzTx/>
              <a:buFont typeface="Wingdings" panose="05000000000000000000" pitchFamily="2" charset="2"/>
              <a:buChar char="§"/>
            </a:pPr>
            <a:r>
              <a:rPr lang="zh-CN" altLang="en-US" dirty="0"/>
              <a:t>其中心思想是：将一个有限或无限序列  </a:t>
            </a:r>
          </a:p>
          <a:p>
            <a:pPr marL="571500" indent="-571500" algn="just" eaLnBrk="1" hangingPunct="1">
              <a:buSzTx/>
              <a:buFont typeface="Wingdings" panose="05000000000000000000" pitchFamily="2" charset="2"/>
              <a:buNone/>
            </a:pPr>
            <a:endParaRPr lang="zh-CN" altLang="en-US" dirty="0"/>
          </a:p>
          <a:p>
            <a:pPr marL="571500" indent="-571500" algn="just" eaLnBrk="1" hangingPunct="1">
              <a:buSzTx/>
              <a:buFont typeface="Wingdings" panose="05000000000000000000" pitchFamily="2" charset="2"/>
              <a:buNone/>
            </a:pPr>
            <a:r>
              <a:rPr lang="zh-CN" altLang="en-US" dirty="0"/>
              <a:t>     与一个函数项级数 </a:t>
            </a:r>
          </a:p>
          <a:p>
            <a:pPr marL="571500" indent="-571500" algn="just" eaLnBrk="1" hangingPunct="1">
              <a:buSzTx/>
              <a:buFont typeface="Wingdings" panose="05000000000000000000" pitchFamily="2" charset="2"/>
              <a:buNone/>
            </a:pPr>
            <a:endParaRPr lang="zh-CN" altLang="en-US" dirty="0"/>
          </a:p>
          <a:p>
            <a:pPr marL="571500" indent="-571500" algn="just" eaLnBrk="1" hangingPunct="1">
              <a:buSzTx/>
              <a:buFont typeface="Wingdings" panose="05000000000000000000" pitchFamily="2" charset="2"/>
              <a:buNone/>
            </a:pPr>
            <a:r>
              <a:rPr lang="zh-CN" altLang="en-US" dirty="0"/>
              <a:t>     联系起来，使得我们可以通过用</a:t>
            </a:r>
            <a:r>
              <a:rPr lang="zh-CN" altLang="en-US" dirty="0">
                <a:solidFill>
                  <a:srgbClr val="FF0000"/>
                </a:solidFill>
              </a:rPr>
              <a:t>解析的方法</a:t>
            </a:r>
            <a:r>
              <a:rPr lang="zh-CN" altLang="en-US" dirty="0"/>
              <a:t>研究</a:t>
            </a:r>
            <a:r>
              <a:rPr lang="en-US" altLang="zh-CN" dirty="0">
                <a:latin typeface="Times New Roman" panose="02020603050405020304" pitchFamily="18" charset="0"/>
              </a:rPr>
              <a:t>G(x)</a:t>
            </a:r>
            <a:r>
              <a:rPr lang="zh-CN" altLang="en-US" dirty="0"/>
              <a:t>来得到序列                           的一些性质。</a:t>
            </a:r>
          </a:p>
          <a:p>
            <a:pPr marL="571500" indent="-571500" algn="just" eaLnBrk="1" hangingPunct="1">
              <a:buSzTx/>
              <a:buFont typeface="Wingdings" panose="05000000000000000000" pitchFamily="2" charset="2"/>
              <a:buChar char="§"/>
            </a:pPr>
            <a:r>
              <a:rPr lang="zh-CN" altLang="en-US" dirty="0"/>
              <a:t>最常用的函数项级数：</a:t>
            </a:r>
          </a:p>
          <a:p>
            <a:pPr marL="571500" indent="-571500" algn="just" eaLnBrk="1" hangingPunct="1">
              <a:buSzTx/>
              <a:buFont typeface="Wingdings" panose="05000000000000000000" pitchFamily="2" charset="2"/>
              <a:buNone/>
            </a:pPr>
            <a:r>
              <a:rPr lang="zh-CN" altLang="en-US" dirty="0"/>
              <a:t>                                ，</a:t>
            </a:r>
          </a:p>
        </p:txBody>
      </p:sp>
      <p:sp>
        <p:nvSpPr>
          <p:cNvPr id="8197" name="Rectangle 3"/>
          <p:cNvSpPr>
            <a:spLocks noGrp="1" noChangeArrowheads="1"/>
          </p:cNvSpPr>
          <p:nvPr>
            <p:ph type="title"/>
          </p:nvPr>
        </p:nvSpPr>
        <p:spPr>
          <a:xfrm>
            <a:off x="1258888" y="188913"/>
            <a:ext cx="6386512" cy="882650"/>
          </a:xfrm>
          <a:noFill/>
        </p:spPr>
        <p:txBody>
          <a:bodyPr/>
          <a:lstStyle/>
          <a:p>
            <a:pPr eaLnBrk="1" hangingPunct="1"/>
            <a:r>
              <a:rPr lang="en-US" altLang="zh-CN" dirty="0"/>
              <a:t>2.1 </a:t>
            </a:r>
            <a:r>
              <a:rPr lang="zh-CN" altLang="en-US" dirty="0"/>
              <a:t>母函数的引入</a:t>
            </a:r>
            <a:endParaRPr lang="zh-CN" altLang="en-US" dirty="0">
              <a:latin typeface="黑体" panose="02010609060101010101" pitchFamily="49" charset="-122"/>
            </a:endParaRPr>
          </a:p>
        </p:txBody>
      </p:sp>
      <p:sp>
        <p:nvSpPr>
          <p:cNvPr id="8198"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199"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200"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201"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202"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203"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204"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205"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206"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207"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208"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209"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210"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211"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212"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213" name="Rectangle 20"/>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438675" name="Object 19"/>
              <p:cNvSpPr txBox="1"/>
              <p:nvPr/>
            </p:nvSpPr>
            <p:spPr bwMode="auto">
              <a:xfrm>
                <a:off x="2700338" y="2420938"/>
                <a:ext cx="2641600" cy="444500"/>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438675" name="Object 19"/>
              <p:cNvSpPr txBox="1">
                <a:spLocks noRot="1" noChangeAspect="1" noMove="1" noResize="1" noEditPoints="1" noAdjustHandles="1" noChangeArrowheads="1" noChangeShapeType="1" noTextEdit="1"/>
              </p:cNvSpPr>
              <p:nvPr/>
            </p:nvSpPr>
            <p:spPr bwMode="auto">
              <a:xfrm>
                <a:off x="2700338" y="2420938"/>
                <a:ext cx="2641600" cy="444500"/>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38677" name="Object 21"/>
              <p:cNvSpPr txBox="1"/>
              <p:nvPr/>
            </p:nvSpPr>
            <p:spPr bwMode="auto">
              <a:xfrm>
                <a:off x="3900488" y="2791379"/>
                <a:ext cx="3551832" cy="112498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𝐺</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𝑢</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e>
                      </m:nary>
                    </m:oMath>
                  </m:oMathPara>
                </a14:m>
                <a:endParaRPr lang="zh-CN" altLang="en-US" dirty="0"/>
              </a:p>
            </p:txBody>
          </p:sp>
        </mc:Choice>
        <mc:Fallback xmlns="">
          <p:sp>
            <p:nvSpPr>
              <p:cNvPr id="10438677" name="Object 21"/>
              <p:cNvSpPr txBox="1">
                <a:spLocks noRot="1" noChangeAspect="1" noMove="1" noResize="1" noEditPoints="1" noAdjustHandles="1" noChangeArrowheads="1" noChangeShapeType="1" noTextEdit="1"/>
              </p:cNvSpPr>
              <p:nvPr/>
            </p:nvSpPr>
            <p:spPr bwMode="auto">
              <a:xfrm>
                <a:off x="3900488" y="2791379"/>
                <a:ext cx="3551832" cy="1124983"/>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38681" name="Object 25"/>
              <p:cNvSpPr txBox="1"/>
              <p:nvPr/>
            </p:nvSpPr>
            <p:spPr bwMode="auto">
              <a:xfrm>
                <a:off x="3563938" y="4365625"/>
                <a:ext cx="2641600" cy="444500"/>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10438681" name="Object 25"/>
              <p:cNvSpPr txBox="1">
                <a:spLocks noRot="1" noChangeAspect="1" noMove="1" noResize="1" noEditPoints="1" noAdjustHandles="1" noChangeArrowheads="1" noChangeShapeType="1" noTextEdit="1"/>
              </p:cNvSpPr>
              <p:nvPr/>
            </p:nvSpPr>
            <p:spPr bwMode="auto">
              <a:xfrm>
                <a:off x="3563938" y="4365625"/>
                <a:ext cx="2641600" cy="444500"/>
              </a:xfrm>
              <a:prstGeom prst="rect">
                <a:avLst/>
              </a:prstGeom>
              <a:blipFill>
                <a:blip r:embed="rId5"/>
                <a:stretch>
                  <a:fillRect/>
                </a:stretch>
              </a:blipFill>
              <a:ln>
                <a:noFill/>
              </a:ln>
            </p:spPr>
            <p:txBody>
              <a:bodyPr/>
              <a:lstStyle/>
              <a:p>
                <a:r>
                  <a:rPr lang="zh-CN" altLang="en-US">
                    <a:noFill/>
                  </a:rPr>
                  <a:t> </a:t>
                </a:r>
              </a:p>
            </p:txBody>
          </p:sp>
        </mc:Fallback>
      </mc:AlternateContent>
      <p:sp>
        <p:nvSpPr>
          <p:cNvPr id="8217" name="Rectangle 28"/>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218" name="Rectangle 32"/>
          <p:cNvSpPr>
            <a:spLocks noChangeArrowheads="1"/>
          </p:cNvSpPr>
          <p:nvPr/>
        </p:nvSpPr>
        <p:spPr bwMode="auto">
          <a:xfrm>
            <a:off x="0" y="31242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438687" name="Object 31"/>
              <p:cNvSpPr txBox="1"/>
              <p:nvPr/>
            </p:nvSpPr>
            <p:spPr bwMode="auto">
              <a:xfrm>
                <a:off x="883595" y="5301747"/>
                <a:ext cx="3666110" cy="1021266"/>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𝐺</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𝑛</m:t>
                              </m:r>
                            </m:sup>
                          </m:sSup>
                        </m:e>
                      </m:nary>
                    </m:oMath>
                  </m:oMathPara>
                </a14:m>
                <a:endParaRPr lang="zh-CN" altLang="en-US" dirty="0"/>
              </a:p>
            </p:txBody>
          </p:sp>
        </mc:Choice>
        <mc:Fallback xmlns="">
          <p:sp>
            <p:nvSpPr>
              <p:cNvPr id="10438687" name="Object 31"/>
              <p:cNvSpPr txBox="1">
                <a:spLocks noRot="1" noChangeAspect="1" noMove="1" noResize="1" noEditPoints="1" noAdjustHandles="1" noChangeArrowheads="1" noChangeShapeType="1" noTextEdit="1"/>
              </p:cNvSpPr>
              <p:nvPr/>
            </p:nvSpPr>
            <p:spPr bwMode="auto">
              <a:xfrm>
                <a:off x="883595" y="5301747"/>
                <a:ext cx="3666110" cy="1021266"/>
              </a:xfrm>
              <a:prstGeom prst="rect">
                <a:avLst/>
              </a:prstGeom>
              <a:blipFill>
                <a:blip r:embed="rId6"/>
                <a:stretch>
                  <a:fillRect/>
                </a:stretch>
              </a:blipFill>
              <a:ln>
                <a:noFill/>
              </a:ln>
            </p:spPr>
            <p:txBody>
              <a:bodyPr/>
              <a:lstStyle/>
              <a:p>
                <a:r>
                  <a:rPr lang="zh-CN" altLang="en-US">
                    <a:noFill/>
                  </a:rPr>
                  <a:t> </a:t>
                </a:r>
              </a:p>
            </p:txBody>
          </p:sp>
        </mc:Fallback>
      </mc:AlternateContent>
      <p:sp>
        <p:nvSpPr>
          <p:cNvPr id="8220" name="Rectangle 34"/>
          <p:cNvSpPr>
            <a:spLocks noChangeArrowheads="1"/>
          </p:cNvSpPr>
          <p:nvPr/>
        </p:nvSpPr>
        <p:spPr bwMode="auto">
          <a:xfrm>
            <a:off x="0" y="297656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438689" name="Object 33"/>
              <p:cNvSpPr txBox="1"/>
              <p:nvPr/>
            </p:nvSpPr>
            <p:spPr bwMode="auto">
              <a:xfrm>
                <a:off x="4322755" y="5282707"/>
                <a:ext cx="2841533" cy="1040304"/>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𝐺</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𝑛</m:t>
                                  </m:r>
                                </m:sup>
                              </m:sSup>
                            </m:num>
                            <m:den>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den>
                          </m:f>
                        </m:e>
                      </m:nary>
                    </m:oMath>
                  </m:oMathPara>
                </a14:m>
                <a:endParaRPr lang="zh-CN" altLang="en-US" dirty="0"/>
              </a:p>
            </p:txBody>
          </p:sp>
        </mc:Choice>
        <mc:Fallback xmlns="">
          <p:sp>
            <p:nvSpPr>
              <p:cNvPr id="10438689" name="Object 33"/>
              <p:cNvSpPr txBox="1">
                <a:spLocks noRot="1" noChangeAspect="1" noMove="1" noResize="1" noEditPoints="1" noAdjustHandles="1" noChangeArrowheads="1" noChangeShapeType="1" noTextEdit="1"/>
              </p:cNvSpPr>
              <p:nvPr/>
            </p:nvSpPr>
            <p:spPr bwMode="auto">
              <a:xfrm>
                <a:off x="4322755" y="5282707"/>
                <a:ext cx="2841533" cy="1040304"/>
              </a:xfrm>
              <a:prstGeom prst="rect">
                <a:avLst/>
              </a:prstGeom>
              <a:blipFill>
                <a:blip r:embed="rId7"/>
                <a:stretch>
                  <a:fillRect/>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3865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3865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438658">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438658">
                                            <p:txEl>
                                              <p:pRg st="6" end="6"/>
                                            </p:txEl>
                                          </p:spTgt>
                                        </p:tgtEl>
                                        <p:attrNameLst>
                                          <p:attrName>style.visibility</p:attrName>
                                        </p:attrNameLst>
                                      </p:cBhvr>
                                      <p:to>
                                        <p:strVal val="visible"/>
                                      </p:to>
                                    </p:set>
                                  </p:childTnLst>
                                </p:cTn>
                              </p:par>
                            </p:childTnLst>
                          </p:cTn>
                        </p:par>
                        <p:par>
                          <p:cTn id="15" fill="hold" nodeType="afterGroup">
                            <p:stCondLst>
                              <p:cond delay="0"/>
                            </p:stCondLst>
                            <p:childTnLst>
                              <p:par>
                                <p:cTn id="16" presetID="1" presetClass="entr" presetSubtype="0" fill="hold" nodeType="afterEffect">
                                  <p:stCondLst>
                                    <p:cond delay="0"/>
                                  </p:stCondLst>
                                  <p:childTnLst>
                                    <p:set>
                                      <p:cBhvr>
                                        <p:cTn id="17" dur="1" fill="hold">
                                          <p:stCondLst>
                                            <p:cond delay="0"/>
                                          </p:stCondLst>
                                        </p:cTn>
                                        <p:tgtEl>
                                          <p:spTgt spid="1043865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08F98A6F-5688-47F4-939C-3EB4D6F73C31}"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31747"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E5AC5CAD-7645-495B-992F-33E0DAD6B86E}" type="slidenum">
              <a:rPr kumimoji="0" lang="en-US" altLang="zh-CN" sz="1400">
                <a:ea typeface="宋体" panose="02010600030101010101" pitchFamily="2" charset="-122"/>
              </a:rPr>
              <a:pPr/>
              <a:t>30</a:t>
            </a:fld>
            <a:endParaRPr kumimoji="0" lang="en-US" altLang="zh-CN" sz="1400">
              <a:ea typeface="宋体" panose="02010600030101010101" pitchFamily="2" charset="-122"/>
            </a:endParaRPr>
          </a:p>
        </p:txBody>
      </p:sp>
      <p:sp>
        <p:nvSpPr>
          <p:cNvPr id="31748" name="Rectangle 2"/>
          <p:cNvSpPr>
            <a:spLocks noGrp="1" noChangeArrowheads="1"/>
          </p:cNvSpPr>
          <p:nvPr>
            <p:ph type="title"/>
          </p:nvPr>
        </p:nvSpPr>
        <p:spPr/>
        <p:txBody>
          <a:bodyPr/>
          <a:lstStyle/>
          <a:p>
            <a:pPr eaLnBrk="1" hangingPunct="1"/>
            <a:r>
              <a:rPr lang="en-US" altLang="zh-CN"/>
              <a:t>2.2 </a:t>
            </a:r>
            <a:r>
              <a:rPr lang="zh-CN" altLang="en-US"/>
              <a:t>母函数的性质</a:t>
            </a:r>
          </a:p>
        </p:txBody>
      </p:sp>
      <p:sp>
        <p:nvSpPr>
          <p:cNvPr id="31749" name="Rectangle 3"/>
          <p:cNvSpPr>
            <a:spLocks noGrp="1" noChangeArrowheads="1"/>
          </p:cNvSpPr>
          <p:nvPr>
            <p:ph type="body" idx="1"/>
          </p:nvPr>
        </p:nvSpPr>
        <p:spPr>
          <a:xfrm>
            <a:off x="611188" y="1484313"/>
            <a:ext cx="7993062" cy="4608512"/>
          </a:xfrm>
        </p:spPr>
        <p:txBody>
          <a:bodyPr/>
          <a:lstStyle/>
          <a:p>
            <a:pPr marL="0" indent="0" eaLnBrk="1" hangingPunct="1">
              <a:buNone/>
            </a:pPr>
            <a:r>
              <a:rPr lang="en-US" altLang="zh-CN"/>
              <a:t> </a:t>
            </a:r>
            <a:endParaRPr lang="zh-CN" altLang="zh-CN" dirty="0"/>
          </a:p>
        </p:txBody>
      </p:sp>
      <p:sp>
        <p:nvSpPr>
          <p:cNvPr id="31750" name="Rectangle 5"/>
          <p:cNvSpPr>
            <a:spLocks noChangeArrowheads="1"/>
          </p:cNvSpPr>
          <p:nvPr/>
        </p:nvSpPr>
        <p:spPr bwMode="auto">
          <a:xfrm>
            <a:off x="0" y="3074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31751" name="Object 4"/>
              <p:cNvSpPr txBox="1"/>
              <p:nvPr/>
            </p:nvSpPr>
            <p:spPr bwMode="auto">
              <a:xfrm>
                <a:off x="1043608" y="1985962"/>
                <a:ext cx="7200800" cy="180307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p>
                      </m:sSup>
                    </m:oMath>
                    <m:oMath xmlns:m="http://schemas.openxmlformats.org/officeDocument/2006/math">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d>
                        <m:dPr>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e>
                            </m:mr>
                            <m:mr>
                              <m:e>
                                <m:r>
                                  <a:rPr lang="zh-CN" altLang="en-US" i="1">
                                    <a:solidFill>
                                      <a:srgbClr val="000000"/>
                                    </a:solidFill>
                                    <a:latin typeface="Cambria Math" panose="02040503050406030204" pitchFamily="18" charset="0"/>
                                  </a:rPr>
                                  <m:t>0</m:t>
                                </m:r>
                              </m:e>
                            </m:mr>
                          </m:m>
                        </m:e>
                      </m:d>
                      <m:r>
                        <a:rPr lang="zh-CN" altLang="en-US" i="1">
                          <a:solidFill>
                            <a:srgbClr val="000000"/>
                          </a:solidFill>
                          <a:latin typeface="Cambria Math" panose="02040503050406030204" pitchFamily="18" charset="0"/>
                        </a:rPr>
                        <m:t>+</m:t>
                      </m:r>
                      <m:d>
                        <m:dPr>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e>
                            </m:mr>
                            <m:mr>
                              <m:e>
                                <m:r>
                                  <a:rPr lang="zh-CN" altLang="en-US" i="1">
                                    <a:solidFill>
                                      <a:srgbClr val="000000"/>
                                    </a:solidFill>
                                    <a:latin typeface="Cambria Math" panose="02040503050406030204" pitchFamily="18" charset="0"/>
                                  </a:rPr>
                                  <m:t>1</m:t>
                                </m:r>
                              </m:e>
                            </m:mr>
                          </m:m>
                        </m:e>
                      </m:d>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d>
                        <m:dPr>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e>
                            </m:mr>
                            <m:mr>
                              <m:e>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e>
                            </m:mr>
                          </m:m>
                        </m:e>
                      </m:d>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p>
                      </m:sSup>
                    </m:oMath>
                    <m:oMath xmlns:m="http://schemas.openxmlformats.org/officeDocument/2006/math">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p>
                      </m:sSup>
                    </m:oMath>
                  </m:oMathPara>
                </a14:m>
                <a:endParaRPr lang="zh-CN" altLang="en-US" dirty="0"/>
              </a:p>
            </p:txBody>
          </p:sp>
        </mc:Choice>
        <mc:Fallback xmlns="">
          <p:sp>
            <p:nvSpPr>
              <p:cNvPr id="31751" name="Object 4"/>
              <p:cNvSpPr txBox="1">
                <a:spLocks noRot="1" noChangeAspect="1" noMove="1" noResize="1" noEditPoints="1" noAdjustHandles="1" noChangeArrowheads="1" noChangeShapeType="1" noTextEdit="1"/>
              </p:cNvSpPr>
              <p:nvPr/>
            </p:nvSpPr>
            <p:spPr bwMode="auto">
              <a:xfrm>
                <a:off x="1043608" y="1985962"/>
                <a:ext cx="7200800" cy="1803077"/>
              </a:xfrm>
              <a:prstGeom prst="rect">
                <a:avLst/>
              </a:prstGeom>
              <a:blipFill>
                <a:blip r:embed="rId2"/>
                <a:stretch>
                  <a:fillRect l="-169"/>
                </a:stretch>
              </a:blipFill>
              <a:ln>
                <a:noFill/>
              </a:ln>
            </p:spPr>
            <p:txBody>
              <a:bodyPr/>
              <a:lstStyle/>
              <a:p>
                <a:r>
                  <a:rPr lang="zh-CN" altLang="en-US">
                    <a:noFill/>
                  </a:rPr>
                  <a:t> </a:t>
                </a:r>
              </a:p>
            </p:txBody>
          </p:sp>
        </mc:Fallback>
      </mc:AlternateContent>
      <p:sp>
        <p:nvSpPr>
          <p:cNvPr id="31752" name="Rectangle 7"/>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726406" name="Object 6"/>
              <p:cNvSpPr txBox="1"/>
              <p:nvPr/>
            </p:nvSpPr>
            <p:spPr bwMode="auto">
              <a:xfrm>
                <a:off x="1128906" y="4028750"/>
                <a:ext cx="4680694" cy="686594"/>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𝐶</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−1)(1+</m:t>
                      </m:r>
                      <m:r>
                        <a:rPr lang="zh-CN" altLang="en-US" i="1">
                          <a:solidFill>
                            <a:srgbClr val="000000"/>
                          </a:solidFill>
                          <a:latin typeface="Cambria Math" panose="02040503050406030204" pitchFamily="18" charset="0"/>
                        </a:rPr>
                        <m:t>𝑥</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p>
                      </m:sSup>
                    </m:oMath>
                  </m:oMathPara>
                </a14:m>
                <a:endParaRPr lang="zh-CN" altLang="en-US" dirty="0"/>
              </a:p>
            </p:txBody>
          </p:sp>
        </mc:Choice>
        <mc:Fallback xmlns="">
          <p:sp>
            <p:nvSpPr>
              <p:cNvPr id="10726406" name="Object 6"/>
              <p:cNvSpPr txBox="1">
                <a:spLocks noRot="1" noChangeAspect="1" noMove="1" noResize="1" noEditPoints="1" noAdjustHandles="1" noChangeArrowheads="1" noChangeShapeType="1" noTextEdit="1"/>
              </p:cNvSpPr>
              <p:nvPr/>
            </p:nvSpPr>
            <p:spPr bwMode="auto">
              <a:xfrm>
                <a:off x="1128906" y="4028750"/>
                <a:ext cx="4680694" cy="686594"/>
              </a:xfrm>
              <a:prstGeom prst="rect">
                <a:avLst/>
              </a:prstGeom>
              <a:blipFill>
                <a:blip r:embed="rId3"/>
                <a:stretch>
                  <a:fillRect l="-260"/>
                </a:stretch>
              </a:blipFill>
              <a:ln>
                <a:noFill/>
              </a:ln>
            </p:spPr>
            <p:txBody>
              <a:bodyPr/>
              <a:lstStyle/>
              <a:p>
                <a:r>
                  <a:rPr lang="zh-CN" altLang="en-US">
                    <a:noFill/>
                  </a:rPr>
                  <a:t> </a:t>
                </a:r>
              </a:p>
            </p:txBody>
          </p:sp>
        </mc:Fallback>
      </mc:AlternateContent>
      <p:sp>
        <p:nvSpPr>
          <p:cNvPr id="31754" name="Rectangle 9"/>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726408" name="Object 8"/>
              <p:cNvSpPr txBox="1"/>
              <p:nvPr/>
            </p:nvSpPr>
            <p:spPr bwMode="auto">
              <a:xfrm>
                <a:off x="1146956" y="4906638"/>
                <a:ext cx="5225244" cy="75461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𝐶</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−2)(1+</m:t>
                      </m:r>
                      <m:r>
                        <a:rPr lang="zh-CN" altLang="en-US" i="1">
                          <a:solidFill>
                            <a:srgbClr val="000000"/>
                          </a:solidFill>
                          <a:latin typeface="Cambria Math" panose="02040503050406030204" pitchFamily="18" charset="0"/>
                        </a:rPr>
                        <m:t>𝑥</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−3</m:t>
                          </m:r>
                        </m:sup>
                      </m:sSup>
                    </m:oMath>
                  </m:oMathPara>
                </a14:m>
                <a:endParaRPr lang="zh-CN" altLang="en-US" dirty="0"/>
              </a:p>
            </p:txBody>
          </p:sp>
        </mc:Choice>
        <mc:Fallback xmlns="">
          <p:sp>
            <p:nvSpPr>
              <p:cNvPr id="10726408" name="Object 8"/>
              <p:cNvSpPr txBox="1">
                <a:spLocks noRot="1" noChangeAspect="1" noMove="1" noResize="1" noEditPoints="1" noAdjustHandles="1" noChangeArrowheads="1" noChangeShapeType="1" noTextEdit="1"/>
              </p:cNvSpPr>
              <p:nvPr/>
            </p:nvSpPr>
            <p:spPr bwMode="auto">
              <a:xfrm>
                <a:off x="1146956" y="4906638"/>
                <a:ext cx="5225244" cy="754610"/>
              </a:xfrm>
              <a:prstGeom prst="rect">
                <a:avLst/>
              </a:prstGeom>
              <a:blipFill>
                <a:blip r:embed="rId4"/>
                <a:stretch>
                  <a:fillRect l="-233"/>
                </a:stretch>
              </a:blipFill>
              <a:ln>
                <a:noFill/>
              </a:ln>
            </p:spPr>
            <p:txBody>
              <a:bodyPr/>
              <a:lstStyle/>
              <a:p>
                <a:r>
                  <a:rPr lang="zh-CN" altLang="en-US">
                    <a:noFill/>
                  </a:rPr>
                  <a:t> </a:t>
                </a:r>
              </a:p>
            </p:txBody>
          </p:sp>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CC4D13D9-7CED-456D-B7AD-7086A4B51012}"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32771"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1F4DC31F-6F48-48EA-9E0C-F3C5AEA26B55}" type="slidenum">
              <a:rPr kumimoji="0" lang="en-US" altLang="zh-CN" sz="1400">
                <a:ea typeface="宋体" panose="02010600030101010101" pitchFamily="2" charset="-122"/>
              </a:rPr>
              <a:pPr/>
              <a:t>31</a:t>
            </a:fld>
            <a:endParaRPr kumimoji="0" lang="en-US" altLang="zh-CN" sz="1400" dirty="0">
              <a:ea typeface="宋体" panose="02010600030101010101" pitchFamily="2" charset="-122"/>
            </a:endParaRPr>
          </a:p>
        </p:txBody>
      </p:sp>
      <p:sp>
        <p:nvSpPr>
          <p:cNvPr id="32772" name="Rectangle 2"/>
          <p:cNvSpPr>
            <a:spLocks noGrp="1" noChangeArrowheads="1"/>
          </p:cNvSpPr>
          <p:nvPr>
            <p:ph type="body" idx="1"/>
          </p:nvPr>
        </p:nvSpPr>
        <p:spPr>
          <a:xfrm>
            <a:off x="250825" y="1268413"/>
            <a:ext cx="8421688" cy="4670425"/>
          </a:xfrm>
        </p:spPr>
        <p:txBody>
          <a:bodyPr/>
          <a:lstStyle/>
          <a:p>
            <a:pPr marL="571500" indent="-571500" algn="just" eaLnBrk="1" hangingPunct="1">
              <a:buSzTx/>
              <a:buFont typeface="Wingdings" panose="05000000000000000000" pitchFamily="2" charset="2"/>
              <a:buChar char="§"/>
            </a:pPr>
            <a:endParaRPr lang="en-US" altLang="zh-CN" dirty="0">
              <a:latin typeface="黑体" panose="02010609060101010101" pitchFamily="49" charset="-122"/>
            </a:endParaRPr>
          </a:p>
          <a:p>
            <a:pPr marL="571500" indent="-571500" algn="just" eaLnBrk="1" hangingPunct="1">
              <a:buSzTx/>
              <a:buFont typeface="Wingdings" panose="05000000000000000000" pitchFamily="2" charset="2"/>
              <a:buChar char="§"/>
            </a:pPr>
            <a:endParaRPr lang="en-US" altLang="zh-CN" dirty="0">
              <a:latin typeface="黑体" panose="02010609060101010101" pitchFamily="49" charset="-122"/>
            </a:endParaRPr>
          </a:p>
        </p:txBody>
      </p:sp>
      <p:sp>
        <p:nvSpPr>
          <p:cNvPr id="32773" name="Rectangle 3"/>
          <p:cNvSpPr>
            <a:spLocks noGrp="1" noChangeArrowheads="1"/>
          </p:cNvSpPr>
          <p:nvPr>
            <p:ph type="title"/>
          </p:nvPr>
        </p:nvSpPr>
        <p:spPr>
          <a:xfrm>
            <a:off x="1295400" y="152400"/>
            <a:ext cx="6386513" cy="882650"/>
          </a:xfrm>
          <a:noFill/>
        </p:spPr>
        <p:txBody>
          <a:bodyPr/>
          <a:lstStyle/>
          <a:p>
            <a:pPr eaLnBrk="1" hangingPunct="1"/>
            <a:r>
              <a:rPr lang="en-US" altLang="zh-CN"/>
              <a:t>2.2 </a:t>
            </a:r>
            <a:r>
              <a:rPr lang="zh-CN" altLang="en-US"/>
              <a:t>母函数的性质</a:t>
            </a:r>
          </a:p>
        </p:txBody>
      </p:sp>
      <p:sp>
        <p:nvSpPr>
          <p:cNvPr id="32774"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2775"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2776"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2777"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2778"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2779"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2780"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2781"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2782"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2783"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2784"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2785"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2786"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2787"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2788"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2789" name="Rectangle 20"/>
          <p:cNvSpPr>
            <a:spLocks noChangeArrowheads="1"/>
          </p:cNvSpPr>
          <p:nvPr/>
        </p:nvSpPr>
        <p:spPr bwMode="auto">
          <a:xfrm>
            <a:off x="0" y="30718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32790" name="Object 19"/>
              <p:cNvSpPr txBox="1"/>
              <p:nvPr/>
            </p:nvSpPr>
            <p:spPr bwMode="auto">
              <a:xfrm>
                <a:off x="900113" y="1341438"/>
                <a:ext cx="5556250" cy="433387"/>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𝐵</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d>
                        <m:dPr>
                          <m:begChr m:val="["/>
                          <m:endChr m:val="]"/>
                          <m:ctrlPr>
                            <a:rPr lang="zh-CN" altLang="en-US" i="1">
                              <a:solidFill>
                                <a:srgbClr val="000000"/>
                              </a:solidFill>
                              <a:latin typeface="Cambria Math" panose="02040503050406030204" pitchFamily="18" charset="0"/>
                            </a:rPr>
                          </m:ctrlPr>
                        </m:dPr>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𝐶</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𝐶</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e>
                      </m:d>
                    </m:oMath>
                  </m:oMathPara>
                </a14:m>
                <a:endParaRPr lang="zh-CN" altLang="en-US"/>
              </a:p>
            </p:txBody>
          </p:sp>
        </mc:Choice>
        <mc:Fallback xmlns="">
          <p:sp>
            <p:nvSpPr>
              <p:cNvPr id="32790" name="Object 19"/>
              <p:cNvSpPr txBox="1">
                <a:spLocks noRot="1" noChangeAspect="1" noMove="1" noResize="1" noEditPoints="1" noAdjustHandles="1" noChangeArrowheads="1" noChangeShapeType="1" noTextEdit="1"/>
              </p:cNvSpPr>
              <p:nvPr/>
            </p:nvSpPr>
            <p:spPr bwMode="auto">
              <a:xfrm>
                <a:off x="900113" y="1341438"/>
                <a:ext cx="5556250" cy="433387"/>
              </a:xfrm>
              <a:prstGeom prst="rect">
                <a:avLst/>
              </a:prstGeom>
              <a:blipFill>
                <a:blip r:embed="rId2"/>
                <a:stretch>
                  <a:fillRect l="-110" b="-18310"/>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791" name="Object 21"/>
              <p:cNvSpPr txBox="1"/>
              <p:nvPr/>
            </p:nvSpPr>
            <p:spPr bwMode="auto">
              <a:xfrm>
                <a:off x="1692275" y="2708275"/>
                <a:ext cx="7018338" cy="460375"/>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−1)(1+</m:t>
                      </m:r>
                      <m:r>
                        <a:rPr lang="zh-CN" altLang="en-US" i="1">
                          <a:solidFill>
                            <a:srgbClr val="000000"/>
                          </a:solidFill>
                          <a:latin typeface="Cambria Math" panose="02040503050406030204" pitchFamily="18" charset="0"/>
                        </a:rPr>
                        <m:t>𝑥</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−2)(1+</m:t>
                      </m:r>
                      <m:r>
                        <a:rPr lang="zh-CN" altLang="en-US" i="1">
                          <a:solidFill>
                            <a:srgbClr val="000000"/>
                          </a:solidFill>
                          <a:latin typeface="Cambria Math" panose="02040503050406030204" pitchFamily="18" charset="0"/>
                        </a:rPr>
                        <m:t>𝑥</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−3</m:t>
                          </m:r>
                        </m:sup>
                      </m:sSup>
                    </m:oMath>
                  </m:oMathPara>
                </a14:m>
                <a:endParaRPr lang="zh-CN" altLang="en-US"/>
              </a:p>
            </p:txBody>
          </p:sp>
        </mc:Choice>
        <mc:Fallback xmlns="">
          <p:sp>
            <p:nvSpPr>
              <p:cNvPr id="32791" name="Object 21"/>
              <p:cNvSpPr txBox="1">
                <a:spLocks noRot="1" noChangeAspect="1" noMove="1" noResize="1" noEditPoints="1" noAdjustHandles="1" noChangeArrowheads="1" noChangeShapeType="1" noTextEdit="1"/>
              </p:cNvSpPr>
              <p:nvPr/>
            </p:nvSpPr>
            <p:spPr bwMode="auto">
              <a:xfrm>
                <a:off x="1692275" y="2708275"/>
                <a:ext cx="7018338" cy="460375"/>
              </a:xfrm>
              <a:prstGeom prst="rect">
                <a:avLst/>
              </a:prstGeom>
              <a:blipFill>
                <a:blip r:embed="rId3"/>
                <a:stretch>
                  <a:fillRect b="-10526"/>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792" name="Object 22"/>
              <p:cNvSpPr txBox="1"/>
              <p:nvPr/>
            </p:nvSpPr>
            <p:spPr bwMode="auto">
              <a:xfrm>
                <a:off x="1692275" y="1989138"/>
                <a:ext cx="7119938" cy="460375"/>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−1)(1+</m:t>
                          </m:r>
                          <m:r>
                            <a:rPr lang="zh-CN" altLang="en-US" i="1">
                              <a:solidFill>
                                <a:srgbClr val="000000"/>
                              </a:solidFill>
                              <a:latin typeface="Cambria Math" panose="02040503050406030204" pitchFamily="18" charset="0"/>
                            </a:rPr>
                            <m:t>𝑥</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−2)(1+</m:t>
                          </m:r>
                          <m:r>
                            <a:rPr lang="zh-CN" altLang="en-US" i="1">
                              <a:solidFill>
                                <a:srgbClr val="000000"/>
                              </a:solidFill>
                              <a:latin typeface="Cambria Math" panose="02040503050406030204" pitchFamily="18" charset="0"/>
                            </a:rPr>
                            <m:t>𝑥</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−3</m:t>
                              </m:r>
                            </m:sup>
                          </m:sSup>
                        </m:e>
                      </m:d>
                    </m:oMath>
                  </m:oMathPara>
                </a14:m>
                <a:endParaRPr lang="zh-CN" altLang="en-US" dirty="0"/>
              </a:p>
            </p:txBody>
          </p:sp>
        </mc:Choice>
        <mc:Fallback xmlns="">
          <p:sp>
            <p:nvSpPr>
              <p:cNvPr id="32792" name="Object 22"/>
              <p:cNvSpPr txBox="1">
                <a:spLocks noRot="1" noChangeAspect="1" noMove="1" noResize="1" noEditPoints="1" noAdjustHandles="1" noChangeArrowheads="1" noChangeShapeType="1" noTextEdit="1"/>
              </p:cNvSpPr>
              <p:nvPr/>
            </p:nvSpPr>
            <p:spPr bwMode="auto">
              <a:xfrm>
                <a:off x="1692275" y="1989138"/>
                <a:ext cx="7119938" cy="460375"/>
              </a:xfrm>
              <a:prstGeom prst="rect">
                <a:avLst/>
              </a:prstGeom>
              <a:blipFill>
                <a:blip r:embed="rId4"/>
                <a:stretch>
                  <a:fillRect b="-10526"/>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59160" name="Object 24"/>
              <p:cNvSpPr txBox="1"/>
              <p:nvPr/>
            </p:nvSpPr>
            <p:spPr bwMode="auto">
              <a:xfrm>
                <a:off x="827088" y="3429000"/>
                <a:ext cx="7664450" cy="1625600"/>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(1)=</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p>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𝑘</m:t>
                              </m:r>
                            </m:e>
                            <m:sup>
                              <m:r>
                                <a:rPr lang="zh-CN" altLang="en-US" i="1">
                                  <a:solidFill>
                                    <a:srgbClr val="000000"/>
                                  </a:solidFill>
                                  <a:latin typeface="Cambria Math" panose="02040503050406030204" pitchFamily="18" charset="0"/>
                                </a:rPr>
                                <m:t>2</m:t>
                              </m:r>
                            </m:sup>
                          </m:sSup>
                          <m:d>
                            <m:dPr>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e>
                                </m:mr>
                                <m:mr>
                                  <m:e>
                                    <m:r>
                                      <a:rPr lang="zh-CN" altLang="en-US" i="1">
                                        <a:solidFill>
                                          <a:srgbClr val="000000"/>
                                        </a:solidFill>
                                        <a:latin typeface="Cambria Math" panose="02040503050406030204" pitchFamily="18" charset="0"/>
                                      </a:rPr>
                                      <m:t>𝑘</m:t>
                                    </m:r>
                                  </m:e>
                                </m:mr>
                              </m:m>
                            </m:e>
                          </m:d>
                        </m:e>
                      </m:nary>
                    </m:oMath>
                    <m:oMath xmlns:m="http://schemas.openxmlformats.org/officeDocument/2006/math">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−3</m:t>
                          </m:r>
                        </m:sup>
                      </m:sSup>
                    </m:oMath>
                  </m:oMathPara>
                </a14:m>
                <a:endParaRPr lang="zh-CN" altLang="en-US"/>
              </a:p>
            </p:txBody>
          </p:sp>
        </mc:Choice>
        <mc:Fallback xmlns="">
          <p:sp>
            <p:nvSpPr>
              <p:cNvPr id="10459160" name="Object 24"/>
              <p:cNvSpPr txBox="1">
                <a:spLocks noRot="1" noChangeAspect="1" noMove="1" noResize="1" noEditPoints="1" noAdjustHandles="1" noChangeArrowheads="1" noChangeShapeType="1" noTextEdit="1"/>
              </p:cNvSpPr>
              <p:nvPr/>
            </p:nvSpPr>
            <p:spPr bwMode="auto">
              <a:xfrm>
                <a:off x="827088" y="3429000"/>
                <a:ext cx="7664450" cy="1625600"/>
              </a:xfrm>
              <a:prstGeom prst="rect">
                <a:avLst/>
              </a:prstGeom>
              <a:blipFill>
                <a:blip r:embed="rId5"/>
                <a:stretch>
                  <a:fillRect/>
                </a:stretch>
              </a:blipFill>
              <a:ln>
                <a:noFill/>
              </a:ln>
            </p:spPr>
            <p:txBody>
              <a:bodyPr/>
              <a:lstStyle/>
              <a:p>
                <a:r>
                  <a:rPr lang="zh-CN" altLang="en-US">
                    <a:noFill/>
                  </a:rPr>
                  <a:t> </a:t>
                </a:r>
              </a:p>
            </p:txBody>
          </p:sp>
        </mc:Fallback>
      </mc:AlternateContent>
      <p:sp>
        <p:nvSpPr>
          <p:cNvPr id="32794" name="Rectangle 27"/>
          <p:cNvSpPr>
            <a:spLocks noChangeArrowheads="1"/>
          </p:cNvSpPr>
          <p:nvPr/>
        </p:nvSpPr>
        <p:spPr bwMode="auto">
          <a:xfrm>
            <a:off x="0" y="32004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459162" name="Object 26"/>
              <p:cNvSpPr txBox="1"/>
              <p:nvPr/>
            </p:nvSpPr>
            <p:spPr bwMode="auto">
              <a:xfrm>
                <a:off x="1042988" y="5300663"/>
                <a:ext cx="5448300" cy="1041400"/>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p>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𝑘</m:t>
                              </m:r>
                            </m:e>
                            <m:sup>
                              <m:r>
                                <a:rPr lang="zh-CN" altLang="en-US" i="1">
                                  <a:solidFill>
                                    <a:srgbClr val="000000"/>
                                  </a:solidFill>
                                  <a:latin typeface="Cambria Math" panose="02040503050406030204" pitchFamily="18" charset="0"/>
                                </a:rPr>
                                <m:t>2</m:t>
                              </m:r>
                            </m:sup>
                          </m:sSup>
                          <m:d>
                            <m:dPr>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e>
                                </m:mr>
                                <m:mr>
                                  <m:e>
                                    <m:r>
                                      <a:rPr lang="zh-CN" altLang="en-US" i="1">
                                        <a:solidFill>
                                          <a:srgbClr val="000000"/>
                                        </a:solidFill>
                                        <a:latin typeface="Cambria Math" panose="02040503050406030204" pitchFamily="18" charset="0"/>
                                      </a:rPr>
                                      <m:t>𝑘</m:t>
                                    </m:r>
                                  </m:e>
                                </m:mr>
                              </m:m>
                            </m:e>
                          </m:d>
                        </m:e>
                      </m:nary>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oMath>
                  </m:oMathPara>
                </a14:m>
                <a:endParaRPr lang="zh-CN" altLang="en-US"/>
              </a:p>
            </p:txBody>
          </p:sp>
        </mc:Choice>
        <mc:Fallback xmlns="">
          <p:sp>
            <p:nvSpPr>
              <p:cNvPr id="10459162" name="Object 26"/>
              <p:cNvSpPr txBox="1">
                <a:spLocks noRot="1" noChangeAspect="1" noMove="1" noResize="1" noEditPoints="1" noAdjustHandles="1" noChangeArrowheads="1" noChangeShapeType="1" noTextEdit="1"/>
              </p:cNvSpPr>
              <p:nvPr/>
            </p:nvSpPr>
            <p:spPr bwMode="auto">
              <a:xfrm>
                <a:off x="1042988" y="5300663"/>
                <a:ext cx="5448300" cy="1041400"/>
              </a:xfrm>
              <a:prstGeom prst="rect">
                <a:avLst/>
              </a:prstGeom>
              <a:blipFill>
                <a:blip r:embed="rId6"/>
                <a:stretch>
                  <a:fillRect/>
                </a:stretch>
              </a:blipFill>
              <a:ln>
                <a:noFill/>
              </a:ln>
            </p:spPr>
            <p:txBody>
              <a:bodyPr/>
              <a:lstStyle/>
              <a:p>
                <a:r>
                  <a:rPr lang="zh-CN" altLang="en-US">
                    <a:noFill/>
                  </a:rPr>
                  <a:t> </a:t>
                </a:r>
              </a:p>
            </p:txBody>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D9D8C960-2F7F-41C2-B811-8CF7EA2FFD0C}"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33795"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7878B7B0-A6E1-4B5C-906E-AD374B3DDC51}" type="slidenum">
              <a:rPr kumimoji="0" lang="en-US" altLang="zh-CN" sz="1400">
                <a:ea typeface="宋体" panose="02010600030101010101" pitchFamily="2" charset="-122"/>
              </a:rPr>
              <a:pPr/>
              <a:t>32</a:t>
            </a:fld>
            <a:endParaRPr kumimoji="0" lang="en-US" altLang="zh-CN" sz="1400">
              <a:ea typeface="宋体" panose="02010600030101010101" pitchFamily="2" charset="-122"/>
            </a:endParaRPr>
          </a:p>
        </p:txBody>
      </p:sp>
      <p:sp>
        <p:nvSpPr>
          <p:cNvPr id="33796" name="Rectangle 2"/>
          <p:cNvSpPr>
            <a:spLocks noGrp="1" noChangeArrowheads="1"/>
          </p:cNvSpPr>
          <p:nvPr>
            <p:ph type="body" idx="1"/>
          </p:nvPr>
        </p:nvSpPr>
        <p:spPr>
          <a:xfrm>
            <a:off x="268288" y="1501775"/>
            <a:ext cx="8421687" cy="4670425"/>
          </a:xfrm>
        </p:spPr>
        <p:txBody>
          <a:bodyPr/>
          <a:lstStyle/>
          <a:p>
            <a:pPr marL="571500" indent="-571500" algn="just" eaLnBrk="1" hangingPunct="1">
              <a:buSzTx/>
              <a:buFont typeface="Wingdings" panose="05000000000000000000" pitchFamily="2" charset="2"/>
              <a:buChar char="§"/>
            </a:pPr>
            <a:r>
              <a:rPr lang="en-US" altLang="zh-CN" dirty="0">
                <a:latin typeface="黑体" panose="02010609060101010101" pitchFamily="49" charset="-122"/>
              </a:rPr>
              <a:t>2.1 </a:t>
            </a:r>
          </a:p>
          <a:p>
            <a:pPr marL="571500" indent="-571500" algn="just" eaLnBrk="1" hangingPunct="1">
              <a:buSzTx/>
              <a:buFont typeface="Wingdings" panose="05000000000000000000" pitchFamily="2" charset="2"/>
              <a:buChar char="§"/>
            </a:pPr>
            <a:r>
              <a:rPr lang="en-US" altLang="zh-CN" dirty="0">
                <a:latin typeface="黑体" panose="02010609060101010101" pitchFamily="49" charset="-122"/>
              </a:rPr>
              <a:t>2.4  </a:t>
            </a:r>
          </a:p>
          <a:p>
            <a:pPr marL="571500" indent="-571500" algn="just" eaLnBrk="1" hangingPunct="1">
              <a:buSzTx/>
              <a:buFont typeface="Wingdings" panose="05000000000000000000" pitchFamily="2" charset="2"/>
              <a:buChar char="§"/>
            </a:pPr>
            <a:r>
              <a:rPr lang="en-US" altLang="zh-CN" dirty="0">
                <a:latin typeface="黑体" panose="02010609060101010101" pitchFamily="49" charset="-122"/>
              </a:rPr>
              <a:t>2.6  </a:t>
            </a:r>
          </a:p>
          <a:p>
            <a:pPr marL="571500" indent="-571500" algn="just" eaLnBrk="1" hangingPunct="1">
              <a:buSzTx/>
              <a:buFont typeface="Wingdings" panose="05000000000000000000" pitchFamily="2" charset="2"/>
              <a:buChar char="§"/>
            </a:pPr>
            <a:r>
              <a:rPr lang="en-US" altLang="zh-CN" dirty="0">
                <a:latin typeface="黑体" panose="02010609060101010101" pitchFamily="49" charset="-122"/>
              </a:rPr>
              <a:t>2.48   </a:t>
            </a:r>
          </a:p>
          <a:p>
            <a:pPr marL="571500" indent="-571500" algn="just" eaLnBrk="1" hangingPunct="1">
              <a:buSzTx/>
              <a:buFont typeface="Wingdings" panose="05000000000000000000" pitchFamily="2" charset="2"/>
              <a:buChar char="§"/>
            </a:pPr>
            <a:endParaRPr lang="en-US" altLang="zh-CN" dirty="0">
              <a:latin typeface="黑体" panose="02010609060101010101" pitchFamily="49" charset="-122"/>
            </a:endParaRPr>
          </a:p>
        </p:txBody>
      </p:sp>
      <p:sp>
        <p:nvSpPr>
          <p:cNvPr id="33797" name="Rectangle 3"/>
          <p:cNvSpPr>
            <a:spLocks noGrp="1" noChangeArrowheads="1"/>
          </p:cNvSpPr>
          <p:nvPr>
            <p:ph type="title"/>
          </p:nvPr>
        </p:nvSpPr>
        <p:spPr>
          <a:xfrm>
            <a:off x="1295400" y="152400"/>
            <a:ext cx="6386513" cy="882650"/>
          </a:xfrm>
          <a:noFill/>
        </p:spPr>
        <p:txBody>
          <a:bodyPr/>
          <a:lstStyle/>
          <a:p>
            <a:pPr eaLnBrk="1" hangingPunct="1"/>
            <a:r>
              <a:rPr lang="zh-CN" altLang="en-US">
                <a:latin typeface="黑体" panose="02010609060101010101" pitchFamily="49" charset="-122"/>
                <a:ea typeface="黑体" panose="02010609060101010101" pitchFamily="49" charset="-122"/>
              </a:rPr>
              <a:t>习题 </a:t>
            </a:r>
            <a:r>
              <a:rPr lang="en-US" altLang="zh-CN">
                <a:latin typeface="黑体" panose="02010609060101010101" pitchFamily="49" charset="-122"/>
                <a:ea typeface="黑体" panose="02010609060101010101" pitchFamily="49" charset="-122"/>
              </a:rPr>
              <a:t>2</a:t>
            </a:r>
          </a:p>
        </p:txBody>
      </p:sp>
      <p:sp>
        <p:nvSpPr>
          <p:cNvPr id="33798"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3799"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3800"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3801"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3802"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3803"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3804"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3805"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3806"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3807"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3808"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3809"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3810"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3811"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3812"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82DE0DC2-A6DD-4F7E-8938-698115BF24AA}"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34819"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CFF8E135-8850-4CD1-BE03-5BE2A4CE54C2}" type="slidenum">
              <a:rPr kumimoji="0" lang="en-US" altLang="zh-CN" sz="1400">
                <a:ea typeface="宋体" panose="02010600030101010101" pitchFamily="2" charset="-122"/>
              </a:rPr>
              <a:pPr/>
              <a:t>33</a:t>
            </a:fld>
            <a:endParaRPr kumimoji="0" lang="en-US" altLang="zh-CN" sz="1400">
              <a:ea typeface="宋体" panose="02010600030101010101" pitchFamily="2" charset="-122"/>
            </a:endParaRPr>
          </a:p>
        </p:txBody>
      </p:sp>
      <p:sp>
        <p:nvSpPr>
          <p:cNvPr id="10470402" name="Rectangle 2"/>
          <p:cNvSpPr>
            <a:spLocks noGrp="1" noChangeArrowheads="1"/>
          </p:cNvSpPr>
          <p:nvPr>
            <p:ph type="body" idx="1"/>
          </p:nvPr>
        </p:nvSpPr>
        <p:spPr>
          <a:xfrm>
            <a:off x="250825" y="1341438"/>
            <a:ext cx="8421688" cy="4967287"/>
          </a:xfrm>
        </p:spPr>
        <p:txBody>
          <a:bodyPr/>
          <a:lstStyle/>
          <a:p>
            <a:pPr marL="571500" indent="-571500" algn="just" eaLnBrk="1" hangingPunct="1">
              <a:lnSpc>
                <a:spcPct val="110000"/>
              </a:lnSpc>
              <a:buSzTx/>
              <a:buFont typeface="Wingdings" panose="05000000000000000000" pitchFamily="2" charset="2"/>
              <a:buChar char="§"/>
            </a:pPr>
            <a:r>
              <a:rPr lang="zh-CN" altLang="en-US" dirty="0"/>
              <a:t>所谓整数的拆分是把一个正整数</a:t>
            </a:r>
            <a:r>
              <a:rPr lang="en-US" altLang="zh-CN" dirty="0">
                <a:latin typeface="黑体" panose="02010609060101010101" pitchFamily="49" charset="-122"/>
              </a:rPr>
              <a:t>n</a:t>
            </a:r>
            <a:r>
              <a:rPr lang="zh-CN" altLang="en-US" dirty="0"/>
              <a:t>表示成若干个正整数的和，而这些正整数的次序是无关紧要的。 </a:t>
            </a:r>
          </a:p>
          <a:p>
            <a:pPr marL="571500" indent="-571500" algn="just" eaLnBrk="1" hangingPunct="1">
              <a:lnSpc>
                <a:spcPct val="110000"/>
              </a:lnSpc>
              <a:buSzTx/>
              <a:buFont typeface="Wingdings" panose="05000000000000000000" pitchFamily="2" charset="2"/>
              <a:buNone/>
            </a:pPr>
            <a:r>
              <a:rPr lang="zh-CN" altLang="en-US" dirty="0"/>
              <a:t>     </a:t>
            </a:r>
            <a:r>
              <a:rPr lang="zh-CN" altLang="en-US" dirty="0">
                <a:latin typeface="黑体" panose="02010609060101010101" pitchFamily="49" charset="-122"/>
              </a:rPr>
              <a:t>例 </a:t>
            </a:r>
            <a:r>
              <a:rPr lang="en-US" altLang="zh-CN" dirty="0">
                <a:latin typeface="黑体" panose="02010609060101010101" pitchFamily="49" charset="-122"/>
              </a:rPr>
              <a:t>5</a:t>
            </a:r>
            <a:r>
              <a:rPr lang="zh-CN" altLang="en-US" dirty="0">
                <a:latin typeface="黑体" panose="02010609060101010101" pitchFamily="49" charset="-122"/>
              </a:rPr>
              <a:t>，</a:t>
            </a:r>
            <a:r>
              <a:rPr lang="en-US" altLang="zh-CN" dirty="0">
                <a:latin typeface="黑体" panose="02010609060101010101" pitchFamily="49" charset="-122"/>
              </a:rPr>
              <a:t>4+1</a:t>
            </a:r>
            <a:r>
              <a:rPr lang="zh-CN" altLang="en-US" dirty="0">
                <a:latin typeface="黑体" panose="02010609060101010101" pitchFamily="49" charset="-122"/>
              </a:rPr>
              <a:t>，</a:t>
            </a:r>
            <a:r>
              <a:rPr lang="en-US" altLang="zh-CN" dirty="0">
                <a:latin typeface="黑体" panose="02010609060101010101" pitchFamily="49" charset="-122"/>
              </a:rPr>
              <a:t>3+2</a:t>
            </a:r>
            <a:r>
              <a:rPr lang="zh-CN" altLang="en-US" dirty="0">
                <a:latin typeface="黑体" panose="02010609060101010101" pitchFamily="49" charset="-122"/>
              </a:rPr>
              <a:t>，</a:t>
            </a:r>
            <a:r>
              <a:rPr lang="en-US" altLang="zh-CN" dirty="0">
                <a:latin typeface="黑体" panose="02010609060101010101" pitchFamily="49" charset="-122"/>
              </a:rPr>
              <a:t>3+1+1</a:t>
            </a:r>
            <a:r>
              <a:rPr lang="zh-CN" altLang="en-US" dirty="0">
                <a:latin typeface="黑体" panose="02010609060101010101" pitchFamily="49" charset="-122"/>
              </a:rPr>
              <a:t>，</a:t>
            </a:r>
            <a:r>
              <a:rPr lang="en-US" altLang="zh-CN" dirty="0">
                <a:latin typeface="黑体" panose="02010609060101010101" pitchFamily="49" charset="-122"/>
              </a:rPr>
              <a:t>2+2+1</a:t>
            </a:r>
            <a:r>
              <a:rPr lang="zh-CN" altLang="en-US" dirty="0">
                <a:latin typeface="黑体" panose="02010609060101010101" pitchFamily="49" charset="-122"/>
              </a:rPr>
              <a:t>，</a:t>
            </a:r>
            <a:r>
              <a:rPr lang="en-US" altLang="zh-CN" dirty="0">
                <a:latin typeface="黑体" panose="02010609060101010101" pitchFamily="49" charset="-122"/>
              </a:rPr>
              <a:t>2+1+1+1</a:t>
            </a:r>
            <a:r>
              <a:rPr lang="zh-CN" altLang="en-US" dirty="0">
                <a:latin typeface="黑体" panose="02010609060101010101" pitchFamily="49" charset="-122"/>
              </a:rPr>
              <a:t>，</a:t>
            </a:r>
            <a:r>
              <a:rPr lang="en-US" altLang="zh-CN" dirty="0">
                <a:latin typeface="黑体" panose="02010609060101010101" pitchFamily="49" charset="-122"/>
              </a:rPr>
              <a:t>1+1+1+1+1</a:t>
            </a:r>
            <a:r>
              <a:rPr lang="zh-CN" altLang="en-US" dirty="0">
                <a:latin typeface="黑体" panose="02010609060101010101" pitchFamily="49" charset="-122"/>
              </a:rPr>
              <a:t>是整数</a:t>
            </a:r>
            <a:r>
              <a:rPr lang="en-US" altLang="zh-CN" dirty="0">
                <a:latin typeface="黑体" panose="02010609060101010101" pitchFamily="49" charset="-122"/>
              </a:rPr>
              <a:t>5</a:t>
            </a:r>
            <a:r>
              <a:rPr lang="zh-CN" altLang="en-US" dirty="0">
                <a:latin typeface="黑体" panose="02010609060101010101" pitchFamily="49" charset="-122"/>
              </a:rPr>
              <a:t>的</a:t>
            </a:r>
            <a:r>
              <a:rPr lang="en-US" altLang="zh-CN" dirty="0">
                <a:latin typeface="黑体" panose="02010609060101010101" pitchFamily="49" charset="-122"/>
              </a:rPr>
              <a:t>7</a:t>
            </a:r>
            <a:r>
              <a:rPr lang="zh-CN" altLang="en-US" dirty="0">
                <a:latin typeface="黑体" panose="02010609060101010101" pitchFamily="49" charset="-122"/>
              </a:rPr>
              <a:t>个不同的拆分。</a:t>
            </a:r>
          </a:p>
          <a:p>
            <a:pPr marL="571500" indent="-571500" algn="just" eaLnBrk="1" hangingPunct="1">
              <a:lnSpc>
                <a:spcPct val="110000"/>
              </a:lnSpc>
              <a:buSzTx/>
              <a:buFont typeface="Wingdings" panose="05000000000000000000" pitchFamily="2" charset="2"/>
              <a:buNone/>
            </a:pPr>
            <a:r>
              <a:rPr lang="zh-CN" altLang="en-US" sz="1200" dirty="0"/>
              <a:t>     </a:t>
            </a:r>
          </a:p>
          <a:p>
            <a:pPr marL="571500" indent="-571500" algn="just" eaLnBrk="1" hangingPunct="1">
              <a:lnSpc>
                <a:spcPct val="110000"/>
              </a:lnSpc>
              <a:buSzTx/>
              <a:buFont typeface="Wingdings" panose="05000000000000000000" pitchFamily="2" charset="2"/>
              <a:buNone/>
            </a:pPr>
            <a:r>
              <a:rPr lang="zh-CN" altLang="en-US" dirty="0"/>
              <a:t>     在整数的拆分表示                               中，常使     </a:t>
            </a:r>
          </a:p>
          <a:p>
            <a:pPr marL="571500" indent="-571500" algn="just" eaLnBrk="1" hangingPunct="1">
              <a:lnSpc>
                <a:spcPct val="110000"/>
              </a:lnSpc>
              <a:buSzTx/>
              <a:buFont typeface="Wingdings" panose="05000000000000000000" pitchFamily="2" charset="2"/>
              <a:buNone/>
            </a:pPr>
            <a:r>
              <a:rPr lang="zh-CN" altLang="en-US" dirty="0"/>
              <a:t>                               </a:t>
            </a:r>
          </a:p>
          <a:p>
            <a:pPr marL="571500" indent="-571500" algn="just" eaLnBrk="1" hangingPunct="1">
              <a:lnSpc>
                <a:spcPct val="110000"/>
              </a:lnSpc>
              <a:buSzTx/>
              <a:buFont typeface="Wingdings" panose="05000000000000000000" pitchFamily="2" charset="2"/>
              <a:buNone/>
            </a:pPr>
            <a:r>
              <a:rPr lang="zh-CN" altLang="en-US" sz="1200" dirty="0"/>
              <a:t>     </a:t>
            </a:r>
          </a:p>
          <a:p>
            <a:pPr marL="571500" indent="-571500" algn="just" eaLnBrk="1" hangingPunct="1">
              <a:lnSpc>
                <a:spcPct val="110000"/>
              </a:lnSpc>
              <a:buSzTx/>
              <a:buFont typeface="Wingdings" panose="05000000000000000000" pitchFamily="2" charset="2"/>
              <a:buNone/>
            </a:pPr>
            <a:r>
              <a:rPr lang="zh-CN" altLang="en-US" dirty="0"/>
              <a:t>     </a:t>
            </a:r>
            <a:r>
              <a:rPr lang="zh-CN" altLang="zh-CN" dirty="0"/>
              <a:t>不同拆分的总数称为</a:t>
            </a:r>
            <a:r>
              <a:rPr lang="zh-CN" altLang="zh-CN" dirty="0">
                <a:solidFill>
                  <a:srgbClr val="FF0000"/>
                </a:solidFill>
              </a:rPr>
              <a:t>拆分数</a:t>
            </a:r>
            <a:r>
              <a:rPr lang="zh-CN" altLang="zh-CN" dirty="0"/>
              <a:t>，通常用</a:t>
            </a:r>
            <a:r>
              <a:rPr lang="zh-CN" altLang="en-US" dirty="0"/>
              <a:t>        </a:t>
            </a:r>
            <a:r>
              <a:rPr lang="zh-CN" altLang="zh-CN" dirty="0"/>
              <a:t>表示</a:t>
            </a:r>
            <a:r>
              <a:rPr lang="en-US" altLang="zh-CN" dirty="0">
                <a:latin typeface="黑体" panose="02010609060101010101" pitchFamily="49" charset="-122"/>
              </a:rPr>
              <a:t>n</a:t>
            </a:r>
            <a:r>
              <a:rPr lang="zh-CN" altLang="en-US" dirty="0"/>
              <a:t>的拆分数。     </a:t>
            </a:r>
          </a:p>
        </p:txBody>
      </p:sp>
      <p:sp>
        <p:nvSpPr>
          <p:cNvPr id="34821" name="Rectangle 3"/>
          <p:cNvSpPr>
            <a:spLocks noGrp="1" noChangeArrowheads="1"/>
          </p:cNvSpPr>
          <p:nvPr>
            <p:ph type="title"/>
          </p:nvPr>
        </p:nvSpPr>
        <p:spPr>
          <a:xfrm>
            <a:off x="1295400" y="152400"/>
            <a:ext cx="6386513" cy="882650"/>
          </a:xfrm>
          <a:noFill/>
        </p:spPr>
        <p:txBody>
          <a:bodyPr/>
          <a:lstStyle/>
          <a:p>
            <a:pPr eaLnBrk="1" hangingPunct="1"/>
            <a:r>
              <a:rPr lang="en-US" altLang="zh-CN"/>
              <a:t>2.3</a:t>
            </a:r>
            <a:r>
              <a:rPr lang="zh-CN" altLang="en-US"/>
              <a:t>整数的拆分</a:t>
            </a:r>
          </a:p>
        </p:txBody>
      </p:sp>
      <p:sp>
        <p:nvSpPr>
          <p:cNvPr id="34822"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4823"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4824"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4825"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4826"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4827"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4828"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4829"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4830"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4831"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4832"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4833"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4834"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4835"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4836"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4837" name="Rectangle 20"/>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470419" name="Object 19"/>
              <p:cNvSpPr txBox="1"/>
              <p:nvPr/>
            </p:nvSpPr>
            <p:spPr bwMode="auto">
              <a:xfrm>
                <a:off x="3779838" y="3644899"/>
                <a:ext cx="3602038" cy="73977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𝑘</m:t>
                          </m:r>
                        </m:sub>
                      </m:sSub>
                    </m:oMath>
                  </m:oMathPara>
                </a14:m>
                <a:endParaRPr lang="zh-CN" altLang="en-US" dirty="0"/>
              </a:p>
            </p:txBody>
          </p:sp>
        </mc:Choice>
        <mc:Fallback xmlns="">
          <p:sp>
            <p:nvSpPr>
              <p:cNvPr id="10470419" name="Object 19"/>
              <p:cNvSpPr txBox="1">
                <a:spLocks noRot="1" noChangeAspect="1" noMove="1" noResize="1" noEditPoints="1" noAdjustHandles="1" noChangeArrowheads="1" noChangeShapeType="1" noTextEdit="1"/>
              </p:cNvSpPr>
              <p:nvPr/>
            </p:nvSpPr>
            <p:spPr bwMode="auto">
              <a:xfrm>
                <a:off x="3779838" y="3644899"/>
                <a:ext cx="3602038" cy="739773"/>
              </a:xfrm>
              <a:prstGeom prst="rect">
                <a:avLst/>
              </a:prstGeom>
              <a:blipFill>
                <a:blip r:embed="rId2"/>
                <a:stretch>
                  <a:fillRect/>
                </a:stretch>
              </a:blipFill>
              <a:ln>
                <a:noFill/>
              </a:ln>
            </p:spPr>
            <p:txBody>
              <a:bodyPr/>
              <a:lstStyle/>
              <a:p>
                <a:r>
                  <a:rPr lang="zh-CN" altLang="en-US">
                    <a:noFill/>
                  </a:rPr>
                  <a:t> </a:t>
                </a:r>
              </a:p>
            </p:txBody>
          </p:sp>
        </mc:Fallback>
      </mc:AlternateContent>
      <p:sp>
        <p:nvSpPr>
          <p:cNvPr id="34839" name="Rectangle 22"/>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470421" name="Object 21"/>
              <p:cNvSpPr txBox="1"/>
              <p:nvPr/>
            </p:nvSpPr>
            <p:spPr bwMode="auto">
              <a:xfrm>
                <a:off x="2579539" y="4278614"/>
                <a:ext cx="4224709" cy="703356"/>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𝑘</m:t>
                          </m:r>
                        </m:sub>
                      </m:sSub>
                    </m:oMath>
                  </m:oMathPara>
                </a14:m>
                <a:endParaRPr lang="zh-CN" altLang="en-US" dirty="0"/>
              </a:p>
            </p:txBody>
          </p:sp>
        </mc:Choice>
        <mc:Fallback xmlns="">
          <p:sp>
            <p:nvSpPr>
              <p:cNvPr id="10470421" name="Object 21"/>
              <p:cNvSpPr txBox="1">
                <a:spLocks noRot="1" noChangeAspect="1" noMove="1" noResize="1" noEditPoints="1" noAdjustHandles="1" noChangeArrowheads="1" noChangeShapeType="1" noTextEdit="1"/>
              </p:cNvSpPr>
              <p:nvPr/>
            </p:nvSpPr>
            <p:spPr bwMode="auto">
              <a:xfrm>
                <a:off x="2579539" y="4278614"/>
                <a:ext cx="4224709" cy="703356"/>
              </a:xfrm>
              <a:prstGeom prst="rect">
                <a:avLst/>
              </a:prstGeom>
              <a:blipFill>
                <a:blip r:embed="rId3"/>
                <a:stretch>
                  <a:fillRect/>
                </a:stretch>
              </a:blipFill>
              <a:ln>
                <a:noFill/>
              </a:ln>
            </p:spPr>
            <p:txBody>
              <a:bodyPr/>
              <a:lstStyle/>
              <a:p>
                <a:r>
                  <a:rPr lang="zh-CN" altLang="en-US">
                    <a:noFill/>
                  </a:rPr>
                  <a:t> </a:t>
                </a:r>
              </a:p>
            </p:txBody>
          </p:sp>
        </mc:Fallback>
      </mc:AlternateContent>
      <p:sp>
        <p:nvSpPr>
          <p:cNvPr id="34841" name="Rectangle 27"/>
          <p:cNvSpPr>
            <a:spLocks noChangeArrowheads="1"/>
          </p:cNvSpPr>
          <p:nvPr/>
        </p:nvSpPr>
        <p:spPr bwMode="auto">
          <a:xfrm>
            <a:off x="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470426" name="Object 26"/>
              <p:cNvSpPr txBox="1"/>
              <p:nvPr/>
            </p:nvSpPr>
            <p:spPr bwMode="auto">
              <a:xfrm>
                <a:off x="6684004" y="5015308"/>
                <a:ext cx="1008335" cy="720499"/>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𝑝</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470426" name="Object 26"/>
              <p:cNvSpPr txBox="1">
                <a:spLocks noRot="1" noChangeAspect="1" noMove="1" noResize="1" noEditPoints="1" noAdjustHandles="1" noChangeArrowheads="1" noChangeShapeType="1" noTextEdit="1"/>
              </p:cNvSpPr>
              <p:nvPr/>
            </p:nvSpPr>
            <p:spPr bwMode="auto">
              <a:xfrm>
                <a:off x="6684004" y="5015308"/>
                <a:ext cx="1008335" cy="720499"/>
              </a:xfrm>
              <a:prstGeom prst="rect">
                <a:avLst/>
              </a:prstGeom>
              <a:blipFill>
                <a:blip r:embed="rId4"/>
                <a:stretch>
                  <a:fillRect l="-1807"/>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70402">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47040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470402">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47040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4F6C481C-11B8-433B-84A1-EE7F15932E88}"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35843"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E1EBC2F0-9E21-4B02-86F8-A37F766A3C71}" type="slidenum">
              <a:rPr kumimoji="0" lang="en-US" altLang="zh-CN" sz="1400">
                <a:ea typeface="宋体" panose="02010600030101010101" pitchFamily="2" charset="-122"/>
              </a:rPr>
              <a:pPr/>
              <a:t>34</a:t>
            </a:fld>
            <a:endParaRPr kumimoji="0" lang="en-US" altLang="zh-CN" sz="1400">
              <a:ea typeface="宋体" panose="02010600030101010101" pitchFamily="2" charset="-122"/>
            </a:endParaRPr>
          </a:p>
        </p:txBody>
      </p:sp>
      <p:sp>
        <p:nvSpPr>
          <p:cNvPr id="10481666" name="Rectangle 2"/>
          <p:cNvSpPr>
            <a:spLocks noGrp="1" noChangeArrowheads="1"/>
          </p:cNvSpPr>
          <p:nvPr>
            <p:ph type="body" idx="1"/>
          </p:nvPr>
        </p:nvSpPr>
        <p:spPr>
          <a:xfrm>
            <a:off x="268288" y="1501775"/>
            <a:ext cx="8875712" cy="4670425"/>
          </a:xfrm>
        </p:spPr>
        <p:txBody>
          <a:bodyPr/>
          <a:lstStyle/>
          <a:p>
            <a:pPr marL="571500" indent="-571500" algn="just" eaLnBrk="1" hangingPunct="1">
              <a:buSzTx/>
              <a:buFont typeface="Wingdings" panose="05000000000000000000" pitchFamily="2" charset="2"/>
              <a:buChar char="§"/>
            </a:pPr>
            <a:r>
              <a:rPr lang="zh-CN" altLang="en-US" dirty="0"/>
              <a:t>例 求                      中项      的系数。</a:t>
            </a:r>
            <a:endParaRPr lang="zh-CN" altLang="en-US" dirty="0">
              <a:latin typeface="黑体" panose="02010609060101010101" pitchFamily="49" charset="-122"/>
            </a:endParaRPr>
          </a:p>
          <a:p>
            <a:pPr marL="571500" indent="-571500" algn="just" eaLnBrk="1" hangingPunct="1">
              <a:buSzTx/>
              <a:buFont typeface="Wingdings" panose="05000000000000000000" pitchFamily="2" charset="2"/>
              <a:buNone/>
            </a:pPr>
            <a:r>
              <a:rPr lang="zh-CN" altLang="en-US" dirty="0"/>
              <a:t>     解 项       有以下三种生成方式：</a:t>
            </a:r>
          </a:p>
          <a:p>
            <a:pPr marL="571500" indent="-571500" eaLnBrk="1" hangingPunct="1">
              <a:buFont typeface="Wingdings" panose="05000000000000000000" pitchFamily="2" charset="2"/>
              <a:buNone/>
            </a:pPr>
            <a:r>
              <a:rPr lang="zh-CN" altLang="en-US" dirty="0"/>
              <a:t>     ①                             ：有               种选取方法。</a:t>
            </a:r>
            <a:endParaRPr lang="en-US" altLang="zh-CN" dirty="0"/>
          </a:p>
          <a:p>
            <a:pPr marL="571500" indent="-571500" eaLnBrk="1" hangingPunct="1">
              <a:buFont typeface="Wingdings" panose="05000000000000000000" pitchFamily="2" charset="2"/>
              <a:buNone/>
            </a:pPr>
            <a:endParaRPr lang="zh-CN" altLang="en-US" dirty="0"/>
          </a:p>
          <a:p>
            <a:pPr marL="571500" indent="-571500" eaLnBrk="1" hangingPunct="1">
              <a:buNone/>
            </a:pPr>
            <a:r>
              <a:rPr lang="zh-CN" altLang="en-US" dirty="0"/>
              <a:t>     ②                          ：有                       种选取方法。</a:t>
            </a:r>
            <a:endParaRPr lang="en-US" altLang="zh-CN" dirty="0"/>
          </a:p>
          <a:p>
            <a:pPr marL="571500" indent="-571500" eaLnBrk="1" hangingPunct="1">
              <a:buNone/>
            </a:pPr>
            <a:endParaRPr lang="zh-CN" altLang="en-US" dirty="0"/>
          </a:p>
          <a:p>
            <a:pPr marL="571500" indent="-571500" eaLnBrk="1" hangingPunct="1">
              <a:buFont typeface="Wingdings" panose="05000000000000000000" pitchFamily="2" charset="2"/>
              <a:buNone/>
            </a:pPr>
            <a:r>
              <a:rPr lang="zh-CN" altLang="en-US" dirty="0"/>
              <a:t>     ③                     ：有                          种选取方法。</a:t>
            </a:r>
          </a:p>
          <a:p>
            <a:pPr marL="571500" indent="-571500" eaLnBrk="1" hangingPunct="1">
              <a:buFont typeface="Wingdings" panose="05000000000000000000" pitchFamily="2" charset="2"/>
              <a:buNone/>
            </a:pPr>
            <a:r>
              <a:rPr lang="zh-CN" altLang="en-US" dirty="0"/>
              <a:t>     所以项       的系数为： </a:t>
            </a:r>
          </a:p>
        </p:txBody>
      </p:sp>
      <p:sp>
        <p:nvSpPr>
          <p:cNvPr id="35845" name="Rectangle 3"/>
          <p:cNvSpPr>
            <a:spLocks noGrp="1" noChangeArrowheads="1"/>
          </p:cNvSpPr>
          <p:nvPr>
            <p:ph type="title"/>
          </p:nvPr>
        </p:nvSpPr>
        <p:spPr>
          <a:xfrm>
            <a:off x="1295400" y="152400"/>
            <a:ext cx="6386513" cy="882650"/>
          </a:xfrm>
          <a:noFill/>
        </p:spPr>
        <p:txBody>
          <a:bodyPr/>
          <a:lstStyle/>
          <a:p>
            <a:pPr eaLnBrk="1" hangingPunct="1"/>
            <a:r>
              <a:rPr lang="en-US" altLang="zh-CN" dirty="0"/>
              <a:t>2.3</a:t>
            </a:r>
            <a:r>
              <a:rPr lang="zh-CN" altLang="en-US" dirty="0"/>
              <a:t>整数的拆分</a:t>
            </a:r>
          </a:p>
        </p:txBody>
      </p:sp>
      <p:sp>
        <p:nvSpPr>
          <p:cNvPr id="35846"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5847"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5848"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5849"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35850" name="Object 19"/>
              <p:cNvSpPr txBox="1"/>
              <p:nvPr/>
            </p:nvSpPr>
            <p:spPr bwMode="auto">
              <a:xfrm>
                <a:off x="1771650" y="1520483"/>
                <a:ext cx="2376488" cy="51752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4</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8</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100</m:t>
                          </m:r>
                        </m:sup>
                      </m:sSup>
                    </m:oMath>
                  </m:oMathPara>
                </a14:m>
                <a:endParaRPr lang="zh-CN" altLang="en-US" dirty="0"/>
              </a:p>
            </p:txBody>
          </p:sp>
        </mc:Choice>
        <mc:Fallback xmlns="">
          <p:sp>
            <p:nvSpPr>
              <p:cNvPr id="35850" name="Object 19"/>
              <p:cNvSpPr txBox="1">
                <a:spLocks noRot="1" noChangeAspect="1" noMove="1" noResize="1" noEditPoints="1" noAdjustHandles="1" noChangeArrowheads="1" noChangeShapeType="1" noTextEdit="1"/>
              </p:cNvSpPr>
              <p:nvPr/>
            </p:nvSpPr>
            <p:spPr bwMode="auto">
              <a:xfrm>
                <a:off x="1771650" y="1520483"/>
                <a:ext cx="2376488" cy="517523"/>
              </a:xfrm>
              <a:prstGeom prst="rect">
                <a:avLst/>
              </a:prstGeom>
              <a:blipFill>
                <a:blip r:embed="rId2"/>
                <a:stretch>
                  <a:fillRect l="-2314" b="-7059"/>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851" name="Object 21"/>
              <p:cNvSpPr txBox="1"/>
              <p:nvPr/>
            </p:nvSpPr>
            <p:spPr bwMode="auto">
              <a:xfrm>
                <a:off x="4787900" y="1501775"/>
                <a:ext cx="720774" cy="48066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20</m:t>
                          </m:r>
                        </m:sup>
                      </m:sSup>
                    </m:oMath>
                  </m:oMathPara>
                </a14:m>
                <a:endParaRPr lang="zh-CN" altLang="en-US" dirty="0"/>
              </a:p>
            </p:txBody>
          </p:sp>
        </mc:Choice>
        <mc:Fallback xmlns="">
          <p:sp>
            <p:nvSpPr>
              <p:cNvPr id="35851" name="Object 21"/>
              <p:cNvSpPr txBox="1">
                <a:spLocks noRot="1" noChangeAspect="1" noMove="1" noResize="1" noEditPoints="1" noAdjustHandles="1" noChangeArrowheads="1" noChangeShapeType="1" noTextEdit="1"/>
              </p:cNvSpPr>
              <p:nvPr/>
            </p:nvSpPr>
            <p:spPr bwMode="auto">
              <a:xfrm>
                <a:off x="4787900" y="1501775"/>
                <a:ext cx="720774" cy="480668"/>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81687" name="Object 23"/>
              <p:cNvSpPr txBox="1">
                <a:spLocks noChangeAspect="1"/>
              </p:cNvSpPr>
              <p:nvPr/>
            </p:nvSpPr>
            <p:spPr bwMode="auto">
              <a:xfrm>
                <a:off x="1771650" y="2038411"/>
                <a:ext cx="712117" cy="49013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20</m:t>
                          </m:r>
                        </m:sup>
                      </m:sSup>
                    </m:oMath>
                  </m:oMathPara>
                </a14:m>
                <a:endParaRPr lang="zh-CN" altLang="en-US" dirty="0"/>
              </a:p>
            </p:txBody>
          </p:sp>
        </mc:Choice>
        <mc:Fallback xmlns="">
          <p:sp>
            <p:nvSpPr>
              <p:cNvPr id="10481687" name="Object 23"/>
              <p:cNvSpPr txBox="1">
                <a:spLocks noRot="1" noChangeAspect="1" noMove="1" noResize="1" noEditPoints="1" noAdjustHandles="1" noChangeArrowheads="1" noChangeShapeType="1" noTextEdit="1"/>
              </p:cNvSpPr>
              <p:nvPr/>
            </p:nvSpPr>
            <p:spPr bwMode="auto">
              <a:xfrm>
                <a:off x="1771650" y="2038411"/>
                <a:ext cx="712117" cy="490132"/>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81688" name="Object 24"/>
              <p:cNvSpPr txBox="1"/>
              <p:nvPr/>
            </p:nvSpPr>
            <p:spPr bwMode="auto">
              <a:xfrm>
                <a:off x="1331913" y="2565399"/>
                <a:ext cx="3024063" cy="509589"/>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4</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4</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4</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4</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4</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20</m:t>
                          </m:r>
                        </m:sup>
                      </m:sSup>
                    </m:oMath>
                  </m:oMathPara>
                </a14:m>
                <a:endParaRPr lang="zh-CN" altLang="en-US" dirty="0"/>
              </a:p>
            </p:txBody>
          </p:sp>
        </mc:Choice>
        <mc:Fallback xmlns="">
          <p:sp>
            <p:nvSpPr>
              <p:cNvPr id="10481688" name="Object 24"/>
              <p:cNvSpPr txBox="1">
                <a:spLocks noRot="1" noChangeAspect="1" noMove="1" noResize="1" noEditPoints="1" noAdjustHandles="1" noChangeArrowheads="1" noChangeShapeType="1" noTextEdit="1"/>
              </p:cNvSpPr>
              <p:nvPr/>
            </p:nvSpPr>
            <p:spPr bwMode="auto">
              <a:xfrm>
                <a:off x="1331913" y="2565399"/>
                <a:ext cx="3024063" cy="509589"/>
              </a:xfrm>
              <a:prstGeom prst="rect">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81690" name="Object 26"/>
              <p:cNvSpPr txBox="1"/>
              <p:nvPr/>
            </p:nvSpPr>
            <p:spPr bwMode="auto">
              <a:xfrm>
                <a:off x="5028771" y="2490790"/>
                <a:ext cx="1739552" cy="552449"/>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(100,5)</m:t>
                      </m:r>
                    </m:oMath>
                  </m:oMathPara>
                </a14:m>
                <a:endParaRPr lang="zh-CN" altLang="en-US" dirty="0"/>
              </a:p>
            </p:txBody>
          </p:sp>
        </mc:Choice>
        <mc:Fallback xmlns="">
          <p:sp>
            <p:nvSpPr>
              <p:cNvPr id="10481690" name="Object 26"/>
              <p:cNvSpPr txBox="1">
                <a:spLocks noRot="1" noChangeAspect="1" noMove="1" noResize="1" noEditPoints="1" noAdjustHandles="1" noChangeArrowheads="1" noChangeShapeType="1" noTextEdit="1"/>
              </p:cNvSpPr>
              <p:nvPr/>
            </p:nvSpPr>
            <p:spPr bwMode="auto">
              <a:xfrm>
                <a:off x="5028771" y="2490790"/>
                <a:ext cx="1739552" cy="552449"/>
              </a:xfrm>
              <a:prstGeom prst="rect">
                <a:avLst/>
              </a:prstGeom>
              <a:blipFill>
                <a:blip r:embed="rId6"/>
                <a:stretch>
                  <a:fillRect l="-1053" b="-1111"/>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81694" name="Object 30"/>
              <p:cNvSpPr txBox="1"/>
              <p:nvPr/>
            </p:nvSpPr>
            <p:spPr bwMode="auto">
              <a:xfrm>
                <a:off x="1332756" y="3610771"/>
                <a:ext cx="2663180" cy="52784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8</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4</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4</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4</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20</m:t>
                          </m:r>
                        </m:sup>
                      </m:sSup>
                    </m:oMath>
                  </m:oMathPara>
                </a14:m>
                <a:endParaRPr lang="zh-CN" altLang="en-US" dirty="0"/>
              </a:p>
            </p:txBody>
          </p:sp>
        </mc:Choice>
        <mc:Fallback xmlns="">
          <p:sp>
            <p:nvSpPr>
              <p:cNvPr id="10481694" name="Object 30"/>
              <p:cNvSpPr txBox="1">
                <a:spLocks noRot="1" noChangeAspect="1" noMove="1" noResize="1" noEditPoints="1" noAdjustHandles="1" noChangeArrowheads="1" noChangeShapeType="1" noTextEdit="1"/>
              </p:cNvSpPr>
              <p:nvPr/>
            </p:nvSpPr>
            <p:spPr bwMode="auto">
              <a:xfrm>
                <a:off x="1332756" y="3610771"/>
                <a:ext cx="2663180" cy="527842"/>
              </a:xfrm>
              <a:prstGeom prst="rect">
                <a:avLst/>
              </a:prstGeom>
              <a:blipFill>
                <a:blip r:embed="rId7"/>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81695" name="Object 31"/>
              <p:cNvSpPr txBox="1"/>
              <p:nvPr/>
            </p:nvSpPr>
            <p:spPr bwMode="auto">
              <a:xfrm>
                <a:off x="4787900" y="3558966"/>
                <a:ext cx="2436195" cy="583856"/>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(100,1)</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(99,3)</m:t>
                      </m:r>
                    </m:oMath>
                  </m:oMathPara>
                </a14:m>
                <a:endParaRPr lang="zh-CN" altLang="en-US" dirty="0"/>
              </a:p>
            </p:txBody>
          </p:sp>
        </mc:Choice>
        <mc:Fallback xmlns="">
          <p:sp>
            <p:nvSpPr>
              <p:cNvPr id="10481695" name="Object 31"/>
              <p:cNvSpPr txBox="1">
                <a:spLocks noRot="1" noChangeAspect="1" noMove="1" noResize="1" noEditPoints="1" noAdjustHandles="1" noChangeArrowheads="1" noChangeShapeType="1" noTextEdit="1"/>
              </p:cNvSpPr>
              <p:nvPr/>
            </p:nvSpPr>
            <p:spPr bwMode="auto">
              <a:xfrm>
                <a:off x="4787900" y="3558966"/>
                <a:ext cx="2436195" cy="583856"/>
              </a:xfrm>
              <a:prstGeom prst="rect">
                <a:avLst/>
              </a:prstGeom>
              <a:blipFill>
                <a:blip r:embed="rId8"/>
                <a:stretch>
                  <a:fillRect l="-500" r="-250"/>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81697" name="Object 33"/>
              <p:cNvSpPr txBox="1"/>
              <p:nvPr/>
            </p:nvSpPr>
            <p:spPr bwMode="auto">
              <a:xfrm>
                <a:off x="1403648" y="4602910"/>
                <a:ext cx="2268488" cy="50650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8</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8</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4</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20</m:t>
                          </m:r>
                        </m:sup>
                      </m:sSup>
                    </m:oMath>
                  </m:oMathPara>
                </a14:m>
                <a:endParaRPr lang="zh-CN" altLang="en-US" dirty="0"/>
              </a:p>
            </p:txBody>
          </p:sp>
        </mc:Choice>
        <mc:Fallback xmlns="">
          <p:sp>
            <p:nvSpPr>
              <p:cNvPr id="10481697" name="Object 33"/>
              <p:cNvSpPr txBox="1">
                <a:spLocks noRot="1" noChangeAspect="1" noMove="1" noResize="1" noEditPoints="1" noAdjustHandles="1" noChangeArrowheads="1" noChangeShapeType="1" noTextEdit="1"/>
              </p:cNvSpPr>
              <p:nvPr/>
            </p:nvSpPr>
            <p:spPr bwMode="auto">
              <a:xfrm>
                <a:off x="1403648" y="4602910"/>
                <a:ext cx="2268488" cy="506508"/>
              </a:xfrm>
              <a:prstGeom prst="rect">
                <a:avLst/>
              </a:prstGeom>
              <a:blipFill>
                <a:blip r:embed="rId9"/>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81698" name="Object 34"/>
              <p:cNvSpPr txBox="1"/>
              <p:nvPr/>
            </p:nvSpPr>
            <p:spPr bwMode="auto">
              <a:xfrm>
                <a:off x="4427984" y="4602910"/>
                <a:ext cx="2663776" cy="50650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(100,2)</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(98,1)</m:t>
                      </m:r>
                    </m:oMath>
                  </m:oMathPara>
                </a14:m>
                <a:endParaRPr lang="zh-CN" altLang="en-US" dirty="0"/>
              </a:p>
            </p:txBody>
          </p:sp>
        </mc:Choice>
        <mc:Fallback xmlns="">
          <p:sp>
            <p:nvSpPr>
              <p:cNvPr id="10481698" name="Object 34"/>
              <p:cNvSpPr txBox="1">
                <a:spLocks noRot="1" noChangeAspect="1" noMove="1" noResize="1" noEditPoints="1" noAdjustHandles="1" noChangeArrowheads="1" noChangeShapeType="1" noTextEdit="1"/>
              </p:cNvSpPr>
              <p:nvPr/>
            </p:nvSpPr>
            <p:spPr bwMode="auto">
              <a:xfrm>
                <a:off x="4427984" y="4602910"/>
                <a:ext cx="2663776" cy="506508"/>
              </a:xfrm>
              <a:prstGeom prst="rect">
                <a:avLst/>
              </a:prstGeom>
              <a:blipFill>
                <a:blip r:embed="rId10"/>
                <a:stretch>
                  <a:fillRect l="-458" b="-9639"/>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81700" name="Object 36"/>
              <p:cNvSpPr txBox="1"/>
              <p:nvPr/>
            </p:nvSpPr>
            <p:spPr bwMode="auto">
              <a:xfrm>
                <a:off x="1087686" y="5724075"/>
                <a:ext cx="7561014" cy="583856"/>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(100,5)+</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(100,1)</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(99,3)+</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(100,2)</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(98,1)</m:t>
                      </m:r>
                    </m:oMath>
                  </m:oMathPara>
                </a14:m>
                <a:endParaRPr lang="zh-CN" altLang="en-US" dirty="0"/>
              </a:p>
            </p:txBody>
          </p:sp>
        </mc:Choice>
        <mc:Fallback xmlns="">
          <p:sp>
            <p:nvSpPr>
              <p:cNvPr id="10481700" name="Object 36"/>
              <p:cNvSpPr txBox="1">
                <a:spLocks noRot="1" noChangeAspect="1" noMove="1" noResize="1" noEditPoints="1" noAdjustHandles="1" noChangeArrowheads="1" noChangeShapeType="1" noTextEdit="1"/>
              </p:cNvSpPr>
              <p:nvPr/>
            </p:nvSpPr>
            <p:spPr bwMode="auto">
              <a:xfrm>
                <a:off x="1087686" y="5724075"/>
                <a:ext cx="7561014" cy="583856"/>
              </a:xfrm>
              <a:prstGeom prst="rect">
                <a:avLst/>
              </a:prstGeom>
              <a:blipFill>
                <a:blip r:embed="rId11"/>
                <a:stretch>
                  <a:fillRect l="-161"/>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81701" name="Object 37"/>
              <p:cNvSpPr txBox="1"/>
              <p:nvPr/>
            </p:nvSpPr>
            <p:spPr bwMode="auto">
              <a:xfrm>
                <a:off x="2111327" y="5142369"/>
                <a:ext cx="695325" cy="4953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20</m:t>
                          </m:r>
                        </m:sup>
                      </m:sSup>
                    </m:oMath>
                  </m:oMathPara>
                </a14:m>
                <a:endParaRPr lang="zh-CN" altLang="en-US" dirty="0"/>
              </a:p>
            </p:txBody>
          </p:sp>
        </mc:Choice>
        <mc:Fallback xmlns="">
          <p:sp>
            <p:nvSpPr>
              <p:cNvPr id="10481701" name="Object 37"/>
              <p:cNvSpPr txBox="1">
                <a:spLocks noRot="1" noChangeAspect="1" noMove="1" noResize="1" noEditPoints="1" noAdjustHandles="1" noChangeArrowheads="1" noChangeShapeType="1" noTextEdit="1"/>
              </p:cNvSpPr>
              <p:nvPr/>
            </p:nvSpPr>
            <p:spPr bwMode="auto">
              <a:xfrm>
                <a:off x="2111327" y="5142369"/>
                <a:ext cx="695325" cy="495300"/>
              </a:xfrm>
              <a:prstGeom prst="rect">
                <a:avLst/>
              </a:prstGeom>
              <a:blipFill>
                <a:blip r:embed="rId12"/>
                <a:stretch>
                  <a:fillRect/>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81666">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481666">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481666">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481666">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48166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D0510A90-ACBC-48C3-B3E2-2DBE09D9460E}"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36867"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0797D72D-5632-4439-94B7-CD615843AB8A}" type="slidenum">
              <a:rPr kumimoji="0" lang="en-US" altLang="zh-CN" sz="1400">
                <a:ea typeface="宋体" panose="02010600030101010101" pitchFamily="2" charset="-122"/>
              </a:rPr>
              <a:pPr/>
              <a:t>35</a:t>
            </a:fld>
            <a:endParaRPr kumimoji="0" lang="en-US" altLang="zh-CN" sz="1400">
              <a:ea typeface="宋体" panose="02010600030101010101" pitchFamily="2" charset="-122"/>
            </a:endParaRPr>
          </a:p>
        </p:txBody>
      </p:sp>
      <p:sp>
        <p:nvSpPr>
          <p:cNvPr id="10471426" name="Rectangle 2"/>
          <p:cNvSpPr>
            <a:spLocks noGrp="1" noChangeArrowheads="1"/>
          </p:cNvSpPr>
          <p:nvPr>
            <p:ph type="body" idx="1"/>
          </p:nvPr>
        </p:nvSpPr>
        <p:spPr>
          <a:xfrm>
            <a:off x="268288" y="1501775"/>
            <a:ext cx="8421687" cy="4670425"/>
          </a:xfrm>
        </p:spPr>
        <p:txBody>
          <a:bodyPr/>
          <a:lstStyle/>
          <a:p>
            <a:pPr marL="571500" indent="-571500" eaLnBrk="1" hangingPunct="1"/>
            <a:r>
              <a:rPr lang="zh-CN" altLang="en-US" dirty="0">
                <a:latin typeface="黑体" panose="02010609060101010101" pitchFamily="49" charset="-122"/>
              </a:rPr>
              <a:t>例</a:t>
            </a:r>
            <a:r>
              <a:rPr lang="en-US" altLang="zh-CN" dirty="0">
                <a:latin typeface="黑体" panose="02010609060101010101" pitchFamily="49" charset="-122"/>
              </a:rPr>
              <a:t>2.10 </a:t>
            </a:r>
            <a:r>
              <a:rPr lang="zh-CN" altLang="en-US" dirty="0">
                <a:latin typeface="黑体" panose="02010609060101010101" pitchFamily="49" charset="-122"/>
              </a:rPr>
              <a:t>若有</a:t>
            </a:r>
            <a:r>
              <a:rPr lang="en-US" altLang="zh-CN" dirty="0">
                <a:latin typeface="黑体" panose="02010609060101010101" pitchFamily="49" charset="-122"/>
              </a:rPr>
              <a:t>1</a:t>
            </a:r>
            <a:r>
              <a:rPr lang="zh-CN" altLang="en-US" dirty="0">
                <a:latin typeface="黑体" panose="02010609060101010101" pitchFamily="49" charset="-122"/>
              </a:rPr>
              <a:t>克、</a:t>
            </a:r>
            <a:r>
              <a:rPr lang="en-US" altLang="zh-CN" dirty="0">
                <a:latin typeface="黑体" panose="02010609060101010101" pitchFamily="49" charset="-122"/>
              </a:rPr>
              <a:t>2</a:t>
            </a:r>
            <a:r>
              <a:rPr lang="zh-CN" altLang="en-US" dirty="0">
                <a:latin typeface="黑体" panose="02010609060101010101" pitchFamily="49" charset="-122"/>
              </a:rPr>
              <a:t>克、</a:t>
            </a:r>
            <a:r>
              <a:rPr lang="en-US" altLang="zh-CN" dirty="0">
                <a:latin typeface="黑体" panose="02010609060101010101" pitchFamily="49" charset="-122"/>
              </a:rPr>
              <a:t>3</a:t>
            </a:r>
            <a:r>
              <a:rPr lang="zh-CN" altLang="en-US" dirty="0">
                <a:latin typeface="黑体" panose="02010609060101010101" pitchFamily="49" charset="-122"/>
              </a:rPr>
              <a:t>克、</a:t>
            </a:r>
            <a:r>
              <a:rPr lang="en-US" altLang="zh-CN" dirty="0">
                <a:latin typeface="黑体" panose="02010609060101010101" pitchFamily="49" charset="-122"/>
              </a:rPr>
              <a:t>4</a:t>
            </a:r>
            <a:r>
              <a:rPr lang="zh-CN" altLang="en-US" dirty="0">
                <a:latin typeface="黑体" panose="02010609060101010101" pitchFamily="49" charset="-122"/>
              </a:rPr>
              <a:t>克的砝码各一枚，问能称出哪几种重量？有几种可能的方案？</a:t>
            </a:r>
          </a:p>
          <a:p>
            <a:pPr marL="571500" indent="-571500" eaLnBrk="1" hangingPunct="1">
              <a:buFont typeface="Wingdings" panose="05000000000000000000" pitchFamily="2" charset="2"/>
              <a:buNone/>
            </a:pPr>
            <a:r>
              <a:rPr lang="zh-CN" altLang="en-US" dirty="0">
                <a:latin typeface="黑体" panose="02010609060101010101" pitchFamily="49" charset="-122"/>
              </a:rPr>
              <a:t>   解 其母函数为</a:t>
            </a:r>
          </a:p>
          <a:p>
            <a:pPr marL="571500" indent="-571500" eaLnBrk="1" hangingPunct="1">
              <a:buFont typeface="Wingdings" panose="05000000000000000000" pitchFamily="2" charset="2"/>
              <a:buNone/>
            </a:pPr>
            <a:endParaRPr lang="zh-CN" altLang="en-US" dirty="0">
              <a:latin typeface="黑体" panose="02010609060101010101" pitchFamily="49" charset="-122"/>
            </a:endParaRPr>
          </a:p>
          <a:p>
            <a:pPr marL="571500" indent="-571500" eaLnBrk="1" hangingPunct="1">
              <a:buFont typeface="Wingdings" panose="05000000000000000000" pitchFamily="2" charset="2"/>
              <a:buNone/>
            </a:pPr>
            <a:endParaRPr lang="zh-CN" altLang="en-US" dirty="0">
              <a:latin typeface="黑体" panose="02010609060101010101" pitchFamily="49" charset="-122"/>
            </a:endParaRPr>
          </a:p>
          <a:p>
            <a:pPr marL="571500" indent="-571500" eaLnBrk="1" hangingPunct="1">
              <a:buFont typeface="Wingdings" panose="05000000000000000000" pitchFamily="2" charset="2"/>
              <a:buNone/>
            </a:pPr>
            <a:r>
              <a:rPr lang="zh-CN" altLang="en-US" dirty="0">
                <a:latin typeface="黑体" panose="02010609060101010101" pitchFamily="49" charset="-122"/>
              </a:rPr>
              <a:t>     </a:t>
            </a:r>
          </a:p>
          <a:p>
            <a:pPr marL="571500" indent="-571500" eaLnBrk="1" hangingPunct="1">
              <a:buFont typeface="Wingdings" panose="05000000000000000000" pitchFamily="2" charset="2"/>
              <a:buNone/>
            </a:pPr>
            <a:r>
              <a:rPr lang="zh-CN" altLang="en-US" dirty="0">
                <a:latin typeface="黑体" panose="02010609060101010101" pitchFamily="49" charset="-122"/>
              </a:rPr>
              <a:t>   知能称出</a:t>
            </a:r>
            <a:r>
              <a:rPr lang="en-US" altLang="zh-CN" dirty="0">
                <a:latin typeface="黑体" panose="02010609060101010101" pitchFamily="49" charset="-122"/>
              </a:rPr>
              <a:t>1</a:t>
            </a:r>
            <a:r>
              <a:rPr lang="zh-CN" altLang="en-US" dirty="0">
                <a:latin typeface="黑体" panose="02010609060101010101" pitchFamily="49" charset="-122"/>
              </a:rPr>
              <a:t>到</a:t>
            </a:r>
            <a:r>
              <a:rPr lang="en-US" altLang="zh-CN" dirty="0">
                <a:latin typeface="黑体" panose="02010609060101010101" pitchFamily="49" charset="-122"/>
              </a:rPr>
              <a:t>10</a:t>
            </a:r>
            <a:r>
              <a:rPr lang="zh-CN" altLang="en-US" dirty="0">
                <a:latin typeface="黑体" panose="02010609060101010101" pitchFamily="49" charset="-122"/>
              </a:rPr>
              <a:t>克的重量，系数为方案数。   </a:t>
            </a:r>
          </a:p>
          <a:p>
            <a:pPr marL="571500" indent="-571500" algn="just" eaLnBrk="1" hangingPunct="1">
              <a:buSzTx/>
              <a:buFont typeface="Wingdings" panose="05000000000000000000" pitchFamily="2" charset="2"/>
              <a:buNone/>
            </a:pPr>
            <a:r>
              <a:rPr lang="zh-CN" altLang="en-US" dirty="0"/>
              <a:t>     譬如有 </a:t>
            </a:r>
            <a:r>
              <a:rPr lang="en-US" altLang="zh-CN" dirty="0">
                <a:latin typeface="黑体" panose="02010609060101010101" pitchFamily="49" charset="-122"/>
              </a:rPr>
              <a:t>5=4+1=3+2</a:t>
            </a:r>
            <a:r>
              <a:rPr lang="zh-CN" altLang="en-US" dirty="0">
                <a:latin typeface="黑体" panose="02010609060101010101" pitchFamily="49" charset="-122"/>
              </a:rPr>
              <a:t>， </a:t>
            </a:r>
            <a:r>
              <a:rPr lang="en-US" altLang="zh-CN" dirty="0">
                <a:latin typeface="黑体" panose="02010609060101010101" pitchFamily="49" charset="-122"/>
              </a:rPr>
              <a:t>6=4+2=3+2+1</a:t>
            </a:r>
            <a:r>
              <a:rPr lang="zh-CN" altLang="en-US" dirty="0">
                <a:latin typeface="黑体" panose="02010609060101010101" pitchFamily="49" charset="-122"/>
              </a:rPr>
              <a:t>。 </a:t>
            </a:r>
          </a:p>
        </p:txBody>
      </p:sp>
      <p:sp>
        <p:nvSpPr>
          <p:cNvPr id="36869" name="Rectangle 3"/>
          <p:cNvSpPr>
            <a:spLocks noGrp="1" noChangeArrowheads="1"/>
          </p:cNvSpPr>
          <p:nvPr>
            <p:ph type="title"/>
          </p:nvPr>
        </p:nvSpPr>
        <p:spPr>
          <a:xfrm>
            <a:off x="1295400" y="152400"/>
            <a:ext cx="6386513" cy="882650"/>
          </a:xfrm>
          <a:noFill/>
        </p:spPr>
        <p:txBody>
          <a:bodyPr/>
          <a:lstStyle/>
          <a:p>
            <a:pPr eaLnBrk="1" hangingPunct="1"/>
            <a:r>
              <a:rPr lang="en-US" altLang="zh-CN"/>
              <a:t>2.3</a:t>
            </a:r>
            <a:r>
              <a:rPr lang="zh-CN" altLang="en-US"/>
              <a:t>整数的拆分</a:t>
            </a:r>
          </a:p>
        </p:txBody>
      </p:sp>
      <p:sp>
        <p:nvSpPr>
          <p:cNvPr id="36870"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6871"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6872"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6873"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6874"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6875"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6876"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6877"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6878"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6879"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6880"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6881"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6882"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6883"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6884"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6885" name="Rectangle 20"/>
          <p:cNvSpPr>
            <a:spLocks noChangeArrowheads="1"/>
          </p:cNvSpPr>
          <p:nvPr/>
        </p:nvSpPr>
        <p:spPr bwMode="auto">
          <a:xfrm>
            <a:off x="0" y="32004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471443" name="Object 19"/>
              <p:cNvSpPr txBox="1"/>
              <p:nvPr/>
            </p:nvSpPr>
            <p:spPr bwMode="auto">
              <a:xfrm>
                <a:off x="1475656" y="3513468"/>
                <a:ext cx="6660381" cy="923644"/>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+2</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+2</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4</m:t>
                          </m:r>
                        </m:sup>
                      </m:sSup>
                      <m:r>
                        <a:rPr lang="zh-CN" altLang="en-US" i="1">
                          <a:solidFill>
                            <a:srgbClr val="000000"/>
                          </a:solidFill>
                          <a:latin typeface="Cambria Math" panose="02040503050406030204" pitchFamily="18" charset="0"/>
                        </a:rPr>
                        <m:t>+2</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5</m:t>
                          </m:r>
                        </m:sup>
                      </m:sSup>
                      <m:r>
                        <a:rPr lang="zh-CN" altLang="en-US" i="1">
                          <a:solidFill>
                            <a:srgbClr val="000000"/>
                          </a:solidFill>
                          <a:latin typeface="Cambria Math" panose="02040503050406030204" pitchFamily="18" charset="0"/>
                        </a:rPr>
                        <m:t>+2</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6</m:t>
                          </m:r>
                        </m:sup>
                      </m:sSup>
                    </m:oMath>
                    <m:oMath xmlns:m="http://schemas.openxmlformats.org/officeDocument/2006/math">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+2</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7</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8</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9</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10</m:t>
                          </m:r>
                        </m:sup>
                      </m:sSup>
                    </m:oMath>
                  </m:oMathPara>
                </a14:m>
                <a:endParaRPr lang="zh-CN" altLang="en-US" dirty="0"/>
              </a:p>
            </p:txBody>
          </p:sp>
        </mc:Choice>
        <mc:Fallback xmlns="">
          <p:sp>
            <p:nvSpPr>
              <p:cNvPr id="10471443" name="Object 19"/>
              <p:cNvSpPr txBox="1">
                <a:spLocks noRot="1" noChangeAspect="1" noMove="1" noResize="1" noEditPoints="1" noAdjustHandles="1" noChangeArrowheads="1" noChangeShapeType="1" noTextEdit="1"/>
              </p:cNvSpPr>
              <p:nvPr/>
            </p:nvSpPr>
            <p:spPr bwMode="auto">
              <a:xfrm>
                <a:off x="1475656" y="3513468"/>
                <a:ext cx="6660381" cy="923644"/>
              </a:xfrm>
              <a:prstGeom prst="rect">
                <a:avLst/>
              </a:prstGeom>
              <a:blipFill>
                <a:blip r:embed="rId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71445" name="Object 21"/>
              <p:cNvSpPr txBox="1"/>
              <p:nvPr/>
            </p:nvSpPr>
            <p:spPr bwMode="auto">
              <a:xfrm>
                <a:off x="1835696" y="2952688"/>
                <a:ext cx="5185122" cy="647824"/>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4</m:t>
                          </m:r>
                        </m:sup>
                      </m:sSup>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471445" name="Object 21"/>
              <p:cNvSpPr txBox="1">
                <a:spLocks noRot="1" noChangeAspect="1" noMove="1" noResize="1" noEditPoints="1" noAdjustHandles="1" noChangeArrowheads="1" noChangeShapeType="1" noTextEdit="1"/>
              </p:cNvSpPr>
              <p:nvPr/>
            </p:nvSpPr>
            <p:spPr bwMode="auto">
              <a:xfrm>
                <a:off x="1835696" y="2952688"/>
                <a:ext cx="5185122" cy="647824"/>
              </a:xfrm>
              <a:prstGeom prst="rect">
                <a:avLst/>
              </a:prstGeom>
              <a:blipFill>
                <a:blip r:embed="rId3"/>
                <a:stretch>
                  <a:fillRect l="-940"/>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71426">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471426">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47142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894D0862-BD52-4976-B57E-824FE5E23E61}"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37891"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FD124A25-E9F9-4635-8555-229F7EE3D376}" type="slidenum">
              <a:rPr kumimoji="0" lang="en-US" altLang="zh-CN" sz="1400">
                <a:ea typeface="宋体" panose="02010600030101010101" pitchFamily="2" charset="-122"/>
              </a:rPr>
              <a:pPr/>
              <a:t>36</a:t>
            </a:fld>
            <a:endParaRPr kumimoji="0" lang="en-US" altLang="zh-CN" sz="1400">
              <a:ea typeface="宋体" panose="02010600030101010101" pitchFamily="2" charset="-122"/>
            </a:endParaRPr>
          </a:p>
        </p:txBody>
      </p:sp>
      <p:sp>
        <p:nvSpPr>
          <p:cNvPr id="10472450" name="Rectangle 2"/>
          <p:cNvSpPr>
            <a:spLocks noGrp="1" noChangeArrowheads="1"/>
          </p:cNvSpPr>
          <p:nvPr>
            <p:ph type="body" idx="1"/>
          </p:nvPr>
        </p:nvSpPr>
        <p:spPr>
          <a:xfrm>
            <a:off x="323850" y="1268413"/>
            <a:ext cx="8421688" cy="4968875"/>
          </a:xfrm>
        </p:spPr>
        <p:txBody>
          <a:bodyPr/>
          <a:lstStyle/>
          <a:p>
            <a:pPr marL="571500" indent="-571500" eaLnBrk="1" hangingPunct="1"/>
            <a:r>
              <a:rPr lang="zh-CN" altLang="en-US" dirty="0">
                <a:latin typeface="黑体" panose="02010609060101010101" pitchFamily="49" charset="-122"/>
              </a:rPr>
              <a:t>例</a:t>
            </a:r>
            <a:r>
              <a:rPr lang="en-US" altLang="zh-CN" dirty="0">
                <a:latin typeface="黑体" panose="02010609060101010101" pitchFamily="49" charset="-122"/>
              </a:rPr>
              <a:t>2.11 </a:t>
            </a:r>
            <a:r>
              <a:rPr lang="zh-CN" altLang="en-US" dirty="0">
                <a:latin typeface="黑体" panose="02010609060101010101" pitchFamily="49" charset="-122"/>
              </a:rPr>
              <a:t>求用</a:t>
            </a:r>
            <a:r>
              <a:rPr lang="en-US" altLang="zh-CN" dirty="0">
                <a:latin typeface="黑体" panose="02010609060101010101" pitchFamily="49" charset="-122"/>
              </a:rPr>
              <a:t>1</a:t>
            </a:r>
            <a:r>
              <a:rPr lang="zh-CN" altLang="en-US" dirty="0">
                <a:latin typeface="黑体" panose="02010609060101010101" pitchFamily="49" charset="-122"/>
              </a:rPr>
              <a:t>角、</a:t>
            </a:r>
            <a:r>
              <a:rPr lang="en-US" altLang="zh-CN" dirty="0">
                <a:latin typeface="黑体" panose="02010609060101010101" pitchFamily="49" charset="-122"/>
              </a:rPr>
              <a:t>2</a:t>
            </a:r>
            <a:r>
              <a:rPr lang="zh-CN" altLang="en-US" dirty="0">
                <a:latin typeface="黑体" panose="02010609060101010101" pitchFamily="49" charset="-122"/>
              </a:rPr>
              <a:t>角、</a:t>
            </a:r>
            <a:r>
              <a:rPr lang="en-US" altLang="zh-CN" dirty="0">
                <a:latin typeface="黑体" panose="02010609060101010101" pitchFamily="49" charset="-122"/>
              </a:rPr>
              <a:t>3</a:t>
            </a:r>
            <a:r>
              <a:rPr lang="zh-CN" altLang="en-US" dirty="0">
                <a:latin typeface="黑体" panose="02010609060101010101" pitchFamily="49" charset="-122"/>
              </a:rPr>
              <a:t>角的邮票可贴出不同数值邮资的方案数的母函数。</a:t>
            </a:r>
          </a:p>
          <a:p>
            <a:pPr marL="571500" indent="-571500" eaLnBrk="1" hangingPunct="1">
              <a:buFont typeface="Wingdings" panose="05000000000000000000" pitchFamily="2" charset="2"/>
              <a:buNone/>
            </a:pPr>
            <a:r>
              <a:rPr lang="zh-CN" altLang="en-US" dirty="0"/>
              <a:t>     解 因邮票允许重复，故其母函数为</a:t>
            </a:r>
          </a:p>
          <a:p>
            <a:pPr marL="571500" indent="-571500" eaLnBrk="1" hangingPunct="1">
              <a:buFont typeface="Wingdings" panose="05000000000000000000" pitchFamily="2" charset="2"/>
              <a:buNone/>
            </a:pPr>
            <a:endParaRPr lang="zh-CN" altLang="en-US" dirty="0"/>
          </a:p>
          <a:p>
            <a:pPr marL="571500" indent="-571500" eaLnBrk="1" hangingPunct="1">
              <a:buFont typeface="Wingdings" panose="05000000000000000000" pitchFamily="2" charset="2"/>
              <a:buNone/>
            </a:pPr>
            <a:endParaRPr lang="zh-CN" altLang="en-US" dirty="0"/>
          </a:p>
          <a:p>
            <a:pPr marL="571500" indent="-571500" eaLnBrk="1" hangingPunct="1">
              <a:buFont typeface="Wingdings" panose="05000000000000000000" pitchFamily="2" charset="2"/>
              <a:buNone/>
            </a:pPr>
            <a:endParaRPr lang="zh-CN" altLang="en-US" dirty="0"/>
          </a:p>
          <a:p>
            <a:pPr marL="571500" indent="-571500" eaLnBrk="1" hangingPunct="1">
              <a:buFont typeface="Wingdings" panose="05000000000000000000" pitchFamily="2" charset="2"/>
              <a:buNone/>
            </a:pPr>
            <a:r>
              <a:rPr lang="zh-CN" altLang="en-US" dirty="0"/>
              <a:t>     </a:t>
            </a:r>
          </a:p>
          <a:p>
            <a:pPr marL="571500" indent="-571500" eaLnBrk="1" hangingPunct="1">
              <a:buFont typeface="Wingdings" panose="05000000000000000000" pitchFamily="2" charset="2"/>
              <a:buNone/>
            </a:pPr>
            <a:r>
              <a:rPr lang="zh-CN" altLang="en-US" sz="1000" dirty="0">
                <a:latin typeface="黑体" panose="02010609060101010101" pitchFamily="49" charset="-122"/>
              </a:rPr>
              <a:t>   </a:t>
            </a:r>
          </a:p>
          <a:p>
            <a:pPr marL="571500" indent="-571500" eaLnBrk="1" hangingPunct="1">
              <a:buFont typeface="Wingdings" panose="05000000000000000000" pitchFamily="2" charset="2"/>
              <a:buNone/>
            </a:pPr>
            <a:r>
              <a:rPr lang="zh-CN" altLang="en-US" dirty="0">
                <a:latin typeface="黑体" panose="02010609060101010101" pitchFamily="49" charset="-122"/>
              </a:rPr>
              <a:t>   由</a:t>
            </a:r>
            <a:r>
              <a:rPr lang="en-US" altLang="zh-CN" dirty="0">
                <a:latin typeface="黑体" panose="02010609060101010101" pitchFamily="49" charset="-122"/>
              </a:rPr>
              <a:t>x</a:t>
            </a:r>
            <a:r>
              <a:rPr lang="en-US" altLang="zh-CN" baseline="30000" dirty="0">
                <a:latin typeface="黑体" panose="02010609060101010101" pitchFamily="49" charset="-122"/>
              </a:rPr>
              <a:t>4</a:t>
            </a:r>
            <a:r>
              <a:rPr lang="zh-CN" altLang="en-US" dirty="0">
                <a:latin typeface="黑体" panose="02010609060101010101" pitchFamily="49" charset="-122"/>
              </a:rPr>
              <a:t>的系数为</a:t>
            </a:r>
            <a:r>
              <a:rPr lang="en-US" altLang="zh-CN" dirty="0">
                <a:latin typeface="黑体" panose="02010609060101010101" pitchFamily="49" charset="-122"/>
              </a:rPr>
              <a:t>4</a:t>
            </a:r>
            <a:r>
              <a:rPr lang="zh-CN" altLang="en-US" dirty="0">
                <a:latin typeface="黑体" panose="02010609060101010101" pitchFamily="49" charset="-122"/>
              </a:rPr>
              <a:t>知，用</a:t>
            </a:r>
            <a:r>
              <a:rPr lang="en-US" altLang="zh-CN" dirty="0">
                <a:latin typeface="黑体" panose="02010609060101010101" pitchFamily="49" charset="-122"/>
              </a:rPr>
              <a:t>1</a:t>
            </a:r>
            <a:r>
              <a:rPr lang="zh-CN" altLang="en-US" dirty="0">
                <a:latin typeface="黑体" panose="02010609060101010101" pitchFamily="49" charset="-122"/>
              </a:rPr>
              <a:t>角、</a:t>
            </a:r>
            <a:r>
              <a:rPr lang="en-US" altLang="zh-CN" dirty="0">
                <a:latin typeface="黑体" panose="02010609060101010101" pitchFamily="49" charset="-122"/>
              </a:rPr>
              <a:t>2</a:t>
            </a:r>
            <a:r>
              <a:rPr lang="zh-CN" altLang="en-US" dirty="0">
                <a:latin typeface="黑体" panose="02010609060101010101" pitchFamily="49" charset="-122"/>
              </a:rPr>
              <a:t>角、</a:t>
            </a:r>
            <a:r>
              <a:rPr lang="en-US" altLang="zh-CN" dirty="0">
                <a:latin typeface="黑体" panose="02010609060101010101" pitchFamily="49" charset="-122"/>
              </a:rPr>
              <a:t>3</a:t>
            </a:r>
            <a:r>
              <a:rPr lang="zh-CN" altLang="en-US" dirty="0">
                <a:latin typeface="黑体" panose="02010609060101010101" pitchFamily="49" charset="-122"/>
              </a:rPr>
              <a:t>角的邮票贴出数值</a:t>
            </a:r>
            <a:r>
              <a:rPr lang="en-US" altLang="zh-CN" dirty="0">
                <a:latin typeface="黑体" panose="02010609060101010101" pitchFamily="49" charset="-122"/>
              </a:rPr>
              <a:t>4</a:t>
            </a:r>
            <a:r>
              <a:rPr lang="zh-CN" altLang="en-US" dirty="0">
                <a:latin typeface="黑体" panose="02010609060101010101" pitchFamily="49" charset="-122"/>
              </a:rPr>
              <a:t>的方案数为</a:t>
            </a:r>
            <a:r>
              <a:rPr lang="en-US" altLang="zh-CN" dirty="0">
                <a:latin typeface="黑体" panose="02010609060101010101" pitchFamily="49" charset="-122"/>
              </a:rPr>
              <a:t>4</a:t>
            </a:r>
            <a:r>
              <a:rPr lang="zh-CN" altLang="en-US" dirty="0">
                <a:latin typeface="黑体" panose="02010609060101010101" pitchFamily="49" charset="-122"/>
              </a:rPr>
              <a:t>。    </a:t>
            </a:r>
          </a:p>
          <a:p>
            <a:pPr marL="571500" indent="-571500" algn="just" eaLnBrk="1" hangingPunct="1">
              <a:buSzTx/>
              <a:buFont typeface="Wingdings" panose="05000000000000000000" pitchFamily="2" charset="2"/>
              <a:buChar char="§"/>
            </a:pPr>
            <a:endParaRPr lang="en-US" altLang="zh-CN" dirty="0">
              <a:latin typeface="黑体" panose="02010609060101010101" pitchFamily="49" charset="-122"/>
            </a:endParaRPr>
          </a:p>
        </p:txBody>
      </p:sp>
      <p:sp>
        <p:nvSpPr>
          <p:cNvPr id="37893" name="Rectangle 3"/>
          <p:cNvSpPr>
            <a:spLocks noGrp="1" noChangeArrowheads="1"/>
          </p:cNvSpPr>
          <p:nvPr>
            <p:ph type="title"/>
          </p:nvPr>
        </p:nvSpPr>
        <p:spPr>
          <a:xfrm>
            <a:off x="1295400" y="152400"/>
            <a:ext cx="6386513" cy="882650"/>
          </a:xfrm>
          <a:noFill/>
        </p:spPr>
        <p:txBody>
          <a:bodyPr/>
          <a:lstStyle/>
          <a:p>
            <a:pPr eaLnBrk="1" hangingPunct="1"/>
            <a:r>
              <a:rPr lang="en-US" altLang="zh-CN"/>
              <a:t>2.3</a:t>
            </a:r>
            <a:r>
              <a:rPr lang="zh-CN" altLang="en-US"/>
              <a:t>整数的拆分</a:t>
            </a:r>
          </a:p>
        </p:txBody>
      </p:sp>
      <p:sp>
        <p:nvSpPr>
          <p:cNvPr id="37894"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7895"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7896"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7897"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7898"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7899"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7900"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7901"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7902"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7903"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7904"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7905"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7906"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7907"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7908" name="Rectangle 20"/>
          <p:cNvSpPr>
            <a:spLocks noChangeArrowheads="1"/>
          </p:cNvSpPr>
          <p:nvPr/>
        </p:nvSpPr>
        <p:spPr bwMode="auto">
          <a:xfrm>
            <a:off x="0" y="29956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472469" name="Object 21"/>
              <p:cNvSpPr txBox="1"/>
              <p:nvPr/>
            </p:nvSpPr>
            <p:spPr bwMode="auto">
              <a:xfrm>
                <a:off x="900113" y="2781299"/>
                <a:ext cx="7992367" cy="64769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4</m:t>
                          </m:r>
                        </m:sup>
                      </m:sSup>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6</m:t>
                          </m:r>
                        </m:sup>
                      </m:sSup>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472469" name="Object 21"/>
              <p:cNvSpPr txBox="1">
                <a:spLocks noRot="1" noChangeAspect="1" noMove="1" noResize="1" noEditPoints="1" noAdjustHandles="1" noChangeArrowheads="1" noChangeShapeType="1" noTextEdit="1"/>
              </p:cNvSpPr>
              <p:nvPr/>
            </p:nvSpPr>
            <p:spPr bwMode="auto">
              <a:xfrm>
                <a:off x="900113" y="2781299"/>
                <a:ext cx="7992367" cy="647697"/>
              </a:xfrm>
              <a:prstGeom prst="rect">
                <a:avLst/>
              </a:prstGeom>
              <a:blipFill>
                <a:blip r:embed="rId2"/>
                <a:stretch>
                  <a:fillRect l="-686"/>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72470" name="Object 22"/>
              <p:cNvSpPr txBox="1"/>
              <p:nvPr/>
            </p:nvSpPr>
            <p:spPr bwMode="auto">
              <a:xfrm>
                <a:off x="914400" y="4437063"/>
                <a:ext cx="7643812" cy="504819"/>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+2</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+3</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+4</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4</m:t>
                          </m:r>
                        </m:sup>
                      </m:sSup>
                      <m:r>
                        <a:rPr lang="zh-CN" altLang="en-US" i="1">
                          <a:solidFill>
                            <a:srgbClr val="000000"/>
                          </a:solidFill>
                          <a:latin typeface="Cambria Math" panose="02040503050406030204" pitchFamily="18" charset="0"/>
                        </a:rPr>
                        <m:t>+5</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5</m:t>
                          </m:r>
                        </m:sup>
                      </m:sSup>
                      <m:r>
                        <a:rPr lang="zh-CN" altLang="en-US" i="1">
                          <a:solidFill>
                            <a:srgbClr val="000000"/>
                          </a:solidFill>
                          <a:latin typeface="Cambria Math" panose="02040503050406030204" pitchFamily="18" charset="0"/>
                        </a:rPr>
                        <m:t>+7</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6</m:t>
                          </m:r>
                        </m:sup>
                      </m:sSup>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472470" name="Object 22"/>
              <p:cNvSpPr txBox="1">
                <a:spLocks noRot="1" noChangeAspect="1" noMove="1" noResize="1" noEditPoints="1" noAdjustHandles="1" noChangeArrowheads="1" noChangeShapeType="1" noTextEdit="1"/>
              </p:cNvSpPr>
              <p:nvPr/>
            </p:nvSpPr>
            <p:spPr bwMode="auto">
              <a:xfrm>
                <a:off x="914400" y="4437063"/>
                <a:ext cx="7643812" cy="504819"/>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72471" name="Object 23"/>
              <p:cNvSpPr txBox="1"/>
              <p:nvPr/>
            </p:nvSpPr>
            <p:spPr bwMode="auto">
              <a:xfrm>
                <a:off x="917575" y="3291467"/>
                <a:ext cx="7769225" cy="1152521"/>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3</m:t>
                              </m:r>
                            </m:sup>
                          </m:sSup>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4</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5</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6</m:t>
                              </m:r>
                            </m:sup>
                          </m:sSup>
                        </m:den>
                      </m:f>
                    </m:oMath>
                  </m:oMathPara>
                </a14:m>
                <a:endParaRPr lang="zh-CN" altLang="en-US" dirty="0"/>
              </a:p>
            </p:txBody>
          </p:sp>
        </mc:Choice>
        <mc:Fallback xmlns="">
          <p:sp>
            <p:nvSpPr>
              <p:cNvPr id="10472471" name="Object 23"/>
              <p:cNvSpPr txBox="1">
                <a:spLocks noRot="1" noChangeAspect="1" noMove="1" noResize="1" noEditPoints="1" noAdjustHandles="1" noChangeArrowheads="1" noChangeShapeType="1" noTextEdit="1"/>
              </p:cNvSpPr>
              <p:nvPr/>
            </p:nvSpPr>
            <p:spPr bwMode="auto">
              <a:xfrm>
                <a:off x="917575" y="3291467"/>
                <a:ext cx="7769225" cy="1152521"/>
              </a:xfrm>
              <a:prstGeom prst="rect">
                <a:avLst/>
              </a:prstGeom>
              <a:blipFill>
                <a:blip r:embed="rId4"/>
                <a:stretch>
                  <a:fillRect/>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72450">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47245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78C339-47FF-456C-A83B-F5343B04E805}"/>
              </a:ext>
            </a:extLst>
          </p:cNvPr>
          <p:cNvSpPr>
            <a:spLocks noGrp="1"/>
          </p:cNvSpPr>
          <p:nvPr>
            <p:ph type="title"/>
          </p:nvPr>
        </p:nvSpPr>
        <p:spPr/>
        <p:txBody>
          <a:bodyPr/>
          <a:lstStyle/>
          <a:p>
            <a:r>
              <a:rPr lang="en-US" altLang="zh-CN" dirty="0" smtClean="0"/>
              <a:t> </a:t>
            </a:r>
            <a:endParaRPr lang="zh-CN" altLang="en-US" dirty="0"/>
          </a:p>
        </p:txBody>
      </p:sp>
      <p:sp>
        <p:nvSpPr>
          <p:cNvPr id="3" name="内容占位符 2">
            <a:extLst>
              <a:ext uri="{FF2B5EF4-FFF2-40B4-BE49-F238E27FC236}">
                <a16:creationId xmlns:a16="http://schemas.microsoft.com/office/drawing/2014/main" id="{53D911F1-8489-4C7E-99C2-A0A26DDBD290}"/>
              </a:ext>
            </a:extLst>
          </p:cNvPr>
          <p:cNvSpPr>
            <a:spLocks noGrp="1"/>
          </p:cNvSpPr>
          <p:nvPr>
            <p:ph idx="1"/>
          </p:nvPr>
        </p:nvSpPr>
        <p:spPr>
          <a:xfrm>
            <a:off x="1116013" y="1628775"/>
            <a:ext cx="7772400" cy="1143000"/>
          </a:xfrm>
        </p:spPr>
        <p:txBody>
          <a:bodyPr/>
          <a:lstStyle/>
          <a:p>
            <a:r>
              <a:rPr lang="zh-CN" altLang="en-US" dirty="0"/>
              <a:t>多项式长除法：</a:t>
            </a:r>
          </a:p>
        </p:txBody>
      </p:sp>
      <p:sp>
        <p:nvSpPr>
          <p:cNvPr id="4" name="日期占位符 3">
            <a:extLst>
              <a:ext uri="{FF2B5EF4-FFF2-40B4-BE49-F238E27FC236}">
                <a16:creationId xmlns:a16="http://schemas.microsoft.com/office/drawing/2014/main" id="{E3AFCD31-E7FC-492A-8531-1F243CC95951}"/>
              </a:ext>
            </a:extLst>
          </p:cNvPr>
          <p:cNvSpPr>
            <a:spLocks noGrp="1"/>
          </p:cNvSpPr>
          <p:nvPr>
            <p:ph type="dt" sz="half" idx="4294967295"/>
          </p:nvPr>
        </p:nvSpPr>
        <p:spPr>
          <a:xfrm>
            <a:off x="914400" y="6324600"/>
            <a:ext cx="1905000" cy="457200"/>
          </a:xfrm>
          <a:prstGeom prst="rect">
            <a:avLst/>
          </a:prstGeom>
        </p:spPr>
        <p:txBody>
          <a:bodyPr/>
          <a:lstStyle/>
          <a:p>
            <a:pPr>
              <a:defRPr/>
            </a:pPr>
            <a:fld id="{E9C26F25-29E0-44E4-9D5C-D01F5936C2D0}" type="datetime1">
              <a:rPr lang="zh-CN" altLang="en-US" smtClean="0"/>
              <a:pPr>
                <a:defRPr/>
              </a:pPr>
              <a:t>2021/4/16</a:t>
            </a:fld>
            <a:endParaRPr lang="en-US" altLang="zh-CN"/>
          </a:p>
        </p:txBody>
      </p:sp>
      <p:sp>
        <p:nvSpPr>
          <p:cNvPr id="5" name="灯片编号占位符 4">
            <a:extLst>
              <a:ext uri="{FF2B5EF4-FFF2-40B4-BE49-F238E27FC236}">
                <a16:creationId xmlns:a16="http://schemas.microsoft.com/office/drawing/2014/main" id="{9E89CB41-1DF4-4ED3-A492-08784A51DB74}"/>
              </a:ext>
            </a:extLst>
          </p:cNvPr>
          <p:cNvSpPr>
            <a:spLocks noGrp="1"/>
          </p:cNvSpPr>
          <p:nvPr>
            <p:ph type="sldNum" sz="quarter" idx="12"/>
          </p:nvPr>
        </p:nvSpPr>
        <p:spPr/>
        <p:txBody>
          <a:bodyPr/>
          <a:lstStyle/>
          <a:p>
            <a:pPr>
              <a:defRPr/>
            </a:pPr>
            <a:fld id="{17B5AA2A-1ED9-4E60-AA45-DA5ECEDE97FC}" type="slidenum">
              <a:rPr lang="en-US" altLang="zh-CN" smtClean="0"/>
              <a:pPr>
                <a:defRPr/>
              </a:pPr>
              <a:t>37</a:t>
            </a:fld>
            <a:endParaRPr lang="en-US" altLang="zh-CN"/>
          </a:p>
        </p:txBody>
      </p:sp>
      <mc:AlternateContent xmlns:mc="http://schemas.openxmlformats.org/markup-compatibility/2006" xmlns:a14="http://schemas.microsoft.com/office/drawing/2010/main">
        <mc:Choice Requires="a14">
          <p:sp>
            <p:nvSpPr>
              <p:cNvPr id="6" name="Object 22">
                <a:extLst>
                  <a:ext uri="{FF2B5EF4-FFF2-40B4-BE49-F238E27FC236}">
                    <a16:creationId xmlns:a16="http://schemas.microsoft.com/office/drawing/2014/main" id="{401D685C-3FBA-4F13-B1BB-5ABDFA89081F}"/>
                  </a:ext>
                </a:extLst>
              </p:cNvPr>
              <p:cNvSpPr txBox="1"/>
              <p:nvPr/>
            </p:nvSpPr>
            <p:spPr bwMode="auto">
              <a:xfrm>
                <a:off x="1149462" y="2410170"/>
                <a:ext cx="6768752" cy="66806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+2</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+3</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+4</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4</m:t>
                          </m:r>
                        </m:sup>
                      </m:sSup>
                      <m:r>
                        <a:rPr lang="zh-CN" altLang="en-US" i="1">
                          <a:solidFill>
                            <a:srgbClr val="000000"/>
                          </a:solidFill>
                          <a:latin typeface="Cambria Math" panose="02040503050406030204" pitchFamily="18" charset="0"/>
                        </a:rPr>
                        <m:t>+5</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5</m:t>
                          </m:r>
                        </m:sup>
                      </m:sSup>
                      <m:r>
                        <a:rPr lang="zh-CN" altLang="en-US" i="1">
                          <a:solidFill>
                            <a:srgbClr val="000000"/>
                          </a:solidFill>
                          <a:latin typeface="Cambria Math" panose="02040503050406030204" pitchFamily="18" charset="0"/>
                        </a:rPr>
                        <m:t>+7</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6</m:t>
                          </m:r>
                        </m:sup>
                      </m:sSup>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6" name="Object 22">
                <a:extLst>
                  <a:ext uri="{FF2B5EF4-FFF2-40B4-BE49-F238E27FC236}">
                    <a16:creationId xmlns:a16="http://schemas.microsoft.com/office/drawing/2014/main" id="{401D685C-3FBA-4F13-B1BB-5ABDFA89081F}"/>
                  </a:ext>
                </a:extLst>
              </p:cNvPr>
              <p:cNvSpPr txBox="1">
                <a:spLocks noRot="1" noChangeAspect="1" noMove="1" noResize="1" noEditPoints="1" noAdjustHandles="1" noChangeArrowheads="1" noChangeShapeType="1" noTextEdit="1"/>
              </p:cNvSpPr>
              <p:nvPr/>
            </p:nvSpPr>
            <p:spPr bwMode="auto">
              <a:xfrm>
                <a:off x="1149462" y="2410170"/>
                <a:ext cx="6768752" cy="668063"/>
              </a:xfrm>
              <a:prstGeom prst="rect">
                <a:avLst/>
              </a:prstGeom>
              <a:blipFill>
                <a:blip r:embed="rId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Object 23">
                <a:extLst>
                  <a:ext uri="{FF2B5EF4-FFF2-40B4-BE49-F238E27FC236}">
                    <a16:creationId xmlns:a16="http://schemas.microsoft.com/office/drawing/2014/main" id="{475F5588-BE5C-462E-B87C-56DD08BB66FF}"/>
                  </a:ext>
                </a:extLst>
              </p:cNvPr>
              <p:cNvSpPr txBox="1"/>
              <p:nvPr/>
            </p:nvSpPr>
            <p:spPr bwMode="auto">
              <a:xfrm>
                <a:off x="3986108" y="1322317"/>
                <a:ext cx="4417206" cy="109271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4</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5</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6</m:t>
                              </m:r>
                            </m:sup>
                          </m:sSup>
                        </m:den>
                      </m:f>
                    </m:oMath>
                  </m:oMathPara>
                </a14:m>
                <a:endParaRPr lang="zh-CN" altLang="en-US" dirty="0"/>
              </a:p>
            </p:txBody>
          </p:sp>
        </mc:Choice>
        <mc:Fallback xmlns="">
          <p:sp>
            <p:nvSpPr>
              <p:cNvPr id="7" name="Object 23">
                <a:extLst>
                  <a:ext uri="{FF2B5EF4-FFF2-40B4-BE49-F238E27FC236}">
                    <a16:creationId xmlns:a16="http://schemas.microsoft.com/office/drawing/2014/main" id="{475F5588-BE5C-462E-B87C-56DD08BB66FF}"/>
                  </a:ext>
                </a:extLst>
              </p:cNvPr>
              <p:cNvSpPr txBox="1">
                <a:spLocks noRot="1" noChangeAspect="1" noMove="1" noResize="1" noEditPoints="1" noAdjustHandles="1" noChangeArrowheads="1" noChangeShapeType="1" noTextEdit="1"/>
              </p:cNvSpPr>
              <p:nvPr/>
            </p:nvSpPr>
            <p:spPr bwMode="auto">
              <a:xfrm>
                <a:off x="3986108" y="1322317"/>
                <a:ext cx="4417206" cy="1092718"/>
              </a:xfrm>
              <a:prstGeom prst="rect">
                <a:avLst/>
              </a:prstGeom>
              <a:blipFill>
                <a:blip r:embed="rId3"/>
                <a:stretch>
                  <a:fillRect/>
                </a:stretch>
              </a:blipFill>
              <a:ln>
                <a:noFill/>
              </a:ln>
            </p:spPr>
            <p:txBody>
              <a:bodyPr/>
              <a:lstStyle/>
              <a:p>
                <a:r>
                  <a:rPr lang="zh-CN" altLang="en-US">
                    <a:noFill/>
                  </a:rPr>
                  <a:t> </a:t>
                </a:r>
              </a:p>
            </p:txBody>
          </p:sp>
        </mc:Fallback>
      </mc:AlternateContent>
      <p:sp>
        <p:nvSpPr>
          <p:cNvPr id="8" name="文本框 7"/>
          <p:cNvSpPr txBox="1"/>
          <p:nvPr/>
        </p:nvSpPr>
        <p:spPr>
          <a:xfrm>
            <a:off x="755576" y="4293096"/>
            <a:ext cx="5955476" cy="400110"/>
          </a:xfrm>
          <a:prstGeom prst="rect">
            <a:avLst/>
          </a:prstGeom>
          <a:noFill/>
        </p:spPr>
        <p:txBody>
          <a:bodyPr wrap="none" rtlCol="0">
            <a:spAutoFit/>
          </a:bodyPr>
          <a:lstStyle/>
          <a:p>
            <a:r>
              <a:rPr lang="zh-CN" altLang="en-US" sz="2000" dirty="0" smtClean="0">
                <a:latin typeface="+mn-ea"/>
                <a:ea typeface="+mn-ea"/>
              </a:rPr>
              <a:t>常常是使用 长除法 来求解倒数形式的 </a:t>
            </a:r>
            <a:r>
              <a:rPr lang="en-US" altLang="zh-CN" sz="2000" dirty="0" smtClean="0">
                <a:latin typeface="+mn-ea"/>
                <a:ea typeface="+mn-ea"/>
              </a:rPr>
              <a:t>G </a:t>
            </a:r>
            <a:r>
              <a:rPr lang="zh-CN" altLang="en-US" sz="2000" dirty="0" smtClean="0">
                <a:latin typeface="+mn-ea"/>
                <a:ea typeface="+mn-ea"/>
              </a:rPr>
              <a:t>的表示。</a:t>
            </a:r>
            <a:endParaRPr lang="zh-CN" altLang="en-US" sz="2000" dirty="0">
              <a:latin typeface="+mn-ea"/>
              <a:ea typeface="+mn-ea"/>
            </a:endParaRPr>
          </a:p>
        </p:txBody>
      </p:sp>
    </p:spTree>
    <p:extLst>
      <p:ext uri="{BB962C8B-B14F-4D97-AF65-F5344CB8AC3E}">
        <p14:creationId xmlns:p14="http://schemas.microsoft.com/office/powerpoint/2010/main" val="35509504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1643F675-9F3B-4712-B1AB-619A8E3549B3}"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38915"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EA30A5DF-9047-4C91-A9BA-E787F5C5608D}" type="slidenum">
              <a:rPr kumimoji="0" lang="en-US" altLang="zh-CN" sz="1400">
                <a:ea typeface="宋体" panose="02010600030101010101" pitchFamily="2" charset="-122"/>
              </a:rPr>
              <a:pPr/>
              <a:t>38</a:t>
            </a:fld>
            <a:endParaRPr kumimoji="0" lang="en-US" altLang="zh-CN" sz="1400">
              <a:ea typeface="宋体" panose="02010600030101010101" pitchFamily="2" charset="-122"/>
            </a:endParaRPr>
          </a:p>
        </p:txBody>
      </p:sp>
      <p:sp>
        <p:nvSpPr>
          <p:cNvPr id="38916" name="Rectangle 2"/>
          <p:cNvSpPr>
            <a:spLocks noGrp="1" noChangeArrowheads="1"/>
          </p:cNvSpPr>
          <p:nvPr>
            <p:ph type="body" idx="1"/>
          </p:nvPr>
        </p:nvSpPr>
        <p:spPr>
          <a:xfrm>
            <a:off x="250825" y="1268413"/>
            <a:ext cx="8421688" cy="4670425"/>
          </a:xfrm>
        </p:spPr>
        <p:txBody>
          <a:bodyPr/>
          <a:lstStyle/>
          <a:p>
            <a:pPr marL="571500" indent="-571500" eaLnBrk="1" hangingPunct="1"/>
            <a:r>
              <a:rPr lang="zh-CN" altLang="en-US">
                <a:latin typeface="黑体" panose="02010609060101010101" pitchFamily="49" charset="-122"/>
              </a:rPr>
              <a:t>例</a:t>
            </a:r>
            <a:r>
              <a:rPr lang="en-US" altLang="zh-CN">
                <a:latin typeface="黑体" panose="02010609060101010101" pitchFamily="49" charset="-122"/>
              </a:rPr>
              <a:t>2.12 </a:t>
            </a:r>
            <a:r>
              <a:rPr lang="zh-CN" altLang="en-US">
                <a:latin typeface="黑体" panose="02010609060101010101" pitchFamily="49" charset="-122"/>
              </a:rPr>
              <a:t>若有</a:t>
            </a:r>
            <a:r>
              <a:rPr lang="en-US" altLang="zh-CN">
                <a:latin typeface="黑体" panose="02010609060101010101" pitchFamily="49" charset="-122"/>
              </a:rPr>
              <a:t>1</a:t>
            </a:r>
            <a:r>
              <a:rPr lang="zh-CN" altLang="en-US">
                <a:latin typeface="黑体" panose="02010609060101010101" pitchFamily="49" charset="-122"/>
              </a:rPr>
              <a:t>克的砝码</a:t>
            </a:r>
            <a:r>
              <a:rPr lang="en-US" altLang="zh-CN">
                <a:latin typeface="黑体" panose="02010609060101010101" pitchFamily="49" charset="-122"/>
              </a:rPr>
              <a:t>3</a:t>
            </a:r>
            <a:r>
              <a:rPr lang="zh-CN" altLang="en-US">
                <a:latin typeface="黑体" panose="02010609060101010101" pitchFamily="49" charset="-122"/>
              </a:rPr>
              <a:t>枚，</a:t>
            </a:r>
            <a:r>
              <a:rPr lang="en-US" altLang="zh-CN">
                <a:latin typeface="黑体" panose="02010609060101010101" pitchFamily="49" charset="-122"/>
              </a:rPr>
              <a:t>2</a:t>
            </a:r>
            <a:r>
              <a:rPr lang="zh-CN" altLang="en-US">
                <a:latin typeface="黑体" panose="02010609060101010101" pitchFamily="49" charset="-122"/>
              </a:rPr>
              <a:t>克的</a:t>
            </a:r>
            <a:r>
              <a:rPr lang="en-US" altLang="zh-CN">
                <a:latin typeface="黑体" panose="02010609060101010101" pitchFamily="49" charset="-122"/>
              </a:rPr>
              <a:t>4</a:t>
            </a:r>
            <a:r>
              <a:rPr lang="zh-CN" altLang="en-US">
                <a:latin typeface="黑体" panose="02010609060101010101" pitchFamily="49" charset="-122"/>
              </a:rPr>
              <a:t>枚，</a:t>
            </a:r>
            <a:r>
              <a:rPr lang="en-US" altLang="zh-CN">
                <a:latin typeface="黑体" panose="02010609060101010101" pitchFamily="49" charset="-122"/>
              </a:rPr>
              <a:t>4</a:t>
            </a:r>
            <a:r>
              <a:rPr lang="zh-CN" altLang="en-US">
                <a:latin typeface="黑体" panose="02010609060101010101" pitchFamily="49" charset="-122"/>
              </a:rPr>
              <a:t>克的</a:t>
            </a:r>
            <a:r>
              <a:rPr lang="en-US" altLang="zh-CN">
                <a:latin typeface="黑体" panose="02010609060101010101" pitchFamily="49" charset="-122"/>
              </a:rPr>
              <a:t>2</a:t>
            </a:r>
            <a:r>
              <a:rPr lang="zh-CN" altLang="en-US">
                <a:latin typeface="黑体" panose="02010609060101010101" pitchFamily="49" charset="-122"/>
              </a:rPr>
              <a:t>枚。问能称出哪些重量？各有几种方案？</a:t>
            </a:r>
          </a:p>
          <a:p>
            <a:pPr marL="571500" indent="-571500" eaLnBrk="1" hangingPunct="1">
              <a:buFont typeface="Wingdings" panose="05000000000000000000" pitchFamily="2" charset="2"/>
              <a:buNone/>
            </a:pPr>
            <a:r>
              <a:rPr lang="zh-CN" altLang="en-US">
                <a:latin typeface="黑体" panose="02010609060101010101" pitchFamily="49" charset="-122"/>
              </a:rPr>
              <a:t>    </a:t>
            </a:r>
          </a:p>
        </p:txBody>
      </p:sp>
      <p:sp>
        <p:nvSpPr>
          <p:cNvPr id="38917" name="Rectangle 3"/>
          <p:cNvSpPr>
            <a:spLocks noGrp="1" noChangeArrowheads="1"/>
          </p:cNvSpPr>
          <p:nvPr>
            <p:ph type="title"/>
          </p:nvPr>
        </p:nvSpPr>
        <p:spPr>
          <a:xfrm>
            <a:off x="1295400" y="152400"/>
            <a:ext cx="6386513" cy="882650"/>
          </a:xfrm>
          <a:noFill/>
        </p:spPr>
        <p:txBody>
          <a:bodyPr/>
          <a:lstStyle/>
          <a:p>
            <a:pPr eaLnBrk="1" hangingPunct="1"/>
            <a:r>
              <a:rPr lang="en-US" altLang="zh-CN"/>
              <a:t>2.3</a:t>
            </a:r>
            <a:r>
              <a:rPr lang="zh-CN" altLang="en-US"/>
              <a:t>整数的拆分</a:t>
            </a:r>
          </a:p>
        </p:txBody>
      </p:sp>
      <p:sp>
        <p:nvSpPr>
          <p:cNvPr id="38918"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8919"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8920"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8921"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8922"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8923"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8924"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8925"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8926"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8927"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8928"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8929"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8930"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8931"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8932"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8933" name="Rectangle 20"/>
          <p:cNvSpPr>
            <a:spLocks noChangeArrowheads="1"/>
          </p:cNvSpPr>
          <p:nvPr/>
        </p:nvSpPr>
        <p:spPr bwMode="auto">
          <a:xfrm>
            <a:off x="0" y="30813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473493" name="Object 21"/>
              <p:cNvSpPr txBox="1"/>
              <p:nvPr/>
            </p:nvSpPr>
            <p:spPr bwMode="auto">
              <a:xfrm>
                <a:off x="755650" y="2420938"/>
                <a:ext cx="8280846" cy="1008061"/>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𝐺</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oMath>
                    <m:oMath xmlns:m="http://schemas.openxmlformats.org/officeDocument/2006/math">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4</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6</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8</m:t>
                          </m:r>
                        </m:sup>
                      </m:sSup>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4</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8</m:t>
                          </m:r>
                        </m:sup>
                      </m:sSup>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473493" name="Object 21"/>
              <p:cNvSpPr txBox="1">
                <a:spLocks noRot="1" noChangeAspect="1" noMove="1" noResize="1" noEditPoints="1" noAdjustHandles="1" noChangeArrowheads="1" noChangeShapeType="1" noTextEdit="1"/>
              </p:cNvSpPr>
              <p:nvPr/>
            </p:nvSpPr>
            <p:spPr bwMode="auto">
              <a:xfrm>
                <a:off x="755650" y="2420938"/>
                <a:ext cx="8280846" cy="1008061"/>
              </a:xfrm>
              <a:prstGeom prst="rect">
                <a:avLst/>
              </a:prstGeom>
              <a:blipFill>
                <a:blip r:embed="rId2"/>
                <a:stretch>
                  <a:fillRect l="-221"/>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73495" name="Object 23"/>
              <p:cNvSpPr txBox="1"/>
              <p:nvPr/>
            </p:nvSpPr>
            <p:spPr bwMode="auto">
              <a:xfrm>
                <a:off x="755650" y="3573463"/>
                <a:ext cx="7200726" cy="136770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+2</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+2</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+3</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4</m:t>
                          </m:r>
                        </m:sup>
                      </m:sSup>
                      <m:r>
                        <a:rPr lang="zh-CN" altLang="en-US" i="1">
                          <a:solidFill>
                            <a:srgbClr val="000000"/>
                          </a:solidFill>
                          <a:latin typeface="Cambria Math" panose="02040503050406030204" pitchFamily="18" charset="0"/>
                        </a:rPr>
                        <m:t>+3</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5</m:t>
                          </m:r>
                        </m:sup>
                      </m:sSup>
                      <m:r>
                        <a:rPr lang="zh-CN" altLang="en-US" i="1">
                          <a:solidFill>
                            <a:srgbClr val="000000"/>
                          </a:solidFill>
                          <a:latin typeface="Cambria Math" panose="02040503050406030204" pitchFamily="18" charset="0"/>
                        </a:rPr>
                        <m:t>+4</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6</m:t>
                          </m:r>
                        </m:sup>
                      </m:sSup>
                      <m:r>
                        <a:rPr lang="zh-CN" altLang="en-US" i="1">
                          <a:solidFill>
                            <a:srgbClr val="000000"/>
                          </a:solidFill>
                          <a:latin typeface="Cambria Math" panose="02040503050406030204" pitchFamily="18" charset="0"/>
                        </a:rPr>
                        <m:t>+4</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7</m:t>
                          </m:r>
                        </m:sup>
                      </m:sSup>
                    </m:oMath>
                    <m:oMath xmlns:m="http://schemas.openxmlformats.org/officeDocument/2006/math">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+5</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8</m:t>
                          </m:r>
                        </m:sup>
                      </m:sSup>
                      <m:r>
                        <a:rPr lang="zh-CN" altLang="en-US" i="1">
                          <a:solidFill>
                            <a:srgbClr val="000000"/>
                          </a:solidFill>
                          <a:latin typeface="Cambria Math" panose="02040503050406030204" pitchFamily="18" charset="0"/>
                        </a:rPr>
                        <m:t>+5</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9</m:t>
                          </m:r>
                        </m:sup>
                      </m:sSup>
                      <m:r>
                        <a:rPr lang="zh-CN" altLang="en-US" i="1">
                          <a:solidFill>
                            <a:srgbClr val="000000"/>
                          </a:solidFill>
                          <a:latin typeface="Cambria Math" panose="02040503050406030204" pitchFamily="18" charset="0"/>
                        </a:rPr>
                        <m:t>+5</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10</m:t>
                          </m:r>
                        </m:sup>
                      </m:sSup>
                      <m:r>
                        <a:rPr lang="zh-CN" altLang="en-US" i="1">
                          <a:solidFill>
                            <a:srgbClr val="000000"/>
                          </a:solidFill>
                          <a:latin typeface="Cambria Math" panose="02040503050406030204" pitchFamily="18" charset="0"/>
                        </a:rPr>
                        <m:t>+5</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11</m:t>
                          </m:r>
                        </m:sup>
                      </m:sSup>
                      <m:r>
                        <a:rPr lang="zh-CN" altLang="en-US" i="1">
                          <a:solidFill>
                            <a:srgbClr val="000000"/>
                          </a:solidFill>
                          <a:latin typeface="Cambria Math" panose="02040503050406030204" pitchFamily="18" charset="0"/>
                        </a:rPr>
                        <m:t>+4</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12</m:t>
                          </m:r>
                        </m:sup>
                      </m:sSup>
                      <m:r>
                        <a:rPr lang="zh-CN" altLang="en-US" i="1">
                          <a:solidFill>
                            <a:srgbClr val="000000"/>
                          </a:solidFill>
                          <a:latin typeface="Cambria Math" panose="02040503050406030204" pitchFamily="18" charset="0"/>
                        </a:rPr>
                        <m:t>+4</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13</m:t>
                          </m:r>
                        </m:sup>
                      </m:sSup>
                    </m:oMath>
                    <m:oMath xmlns:m="http://schemas.openxmlformats.org/officeDocument/2006/math">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+3</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14</m:t>
                          </m:r>
                        </m:sup>
                      </m:sSup>
                      <m:r>
                        <a:rPr lang="zh-CN" altLang="en-US" i="1">
                          <a:solidFill>
                            <a:srgbClr val="000000"/>
                          </a:solidFill>
                          <a:latin typeface="Cambria Math" panose="02040503050406030204" pitchFamily="18" charset="0"/>
                        </a:rPr>
                        <m:t>+3</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15</m:t>
                          </m:r>
                        </m:sup>
                      </m:sSup>
                      <m:r>
                        <a:rPr lang="zh-CN" altLang="en-US" i="1">
                          <a:solidFill>
                            <a:srgbClr val="000000"/>
                          </a:solidFill>
                          <a:latin typeface="Cambria Math" panose="02040503050406030204" pitchFamily="18" charset="0"/>
                        </a:rPr>
                        <m:t>+2</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16</m:t>
                          </m:r>
                        </m:sup>
                      </m:sSup>
                      <m:r>
                        <a:rPr lang="zh-CN" altLang="en-US" i="1">
                          <a:solidFill>
                            <a:srgbClr val="000000"/>
                          </a:solidFill>
                          <a:latin typeface="Cambria Math" panose="02040503050406030204" pitchFamily="18" charset="0"/>
                        </a:rPr>
                        <m:t>+2</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17</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18</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19</m:t>
                          </m:r>
                        </m:sup>
                      </m:sSup>
                    </m:oMath>
                  </m:oMathPara>
                </a14:m>
                <a:endParaRPr lang="zh-CN" altLang="en-US" dirty="0"/>
              </a:p>
            </p:txBody>
          </p:sp>
        </mc:Choice>
        <mc:Fallback xmlns="">
          <p:sp>
            <p:nvSpPr>
              <p:cNvPr id="10473495" name="Object 23"/>
              <p:cNvSpPr txBox="1">
                <a:spLocks noRot="1" noChangeAspect="1" noMove="1" noResize="1" noEditPoints="1" noAdjustHandles="1" noChangeArrowheads="1" noChangeShapeType="1" noTextEdit="1"/>
              </p:cNvSpPr>
              <p:nvPr/>
            </p:nvSpPr>
            <p:spPr bwMode="auto">
              <a:xfrm>
                <a:off x="755650" y="3573463"/>
                <a:ext cx="7200726" cy="1367705"/>
              </a:xfrm>
              <a:prstGeom prst="rect">
                <a:avLst/>
              </a:prstGeom>
              <a:blipFill>
                <a:blip r:embed="rId3"/>
                <a:stretch>
                  <a:fillRect/>
                </a:stretch>
              </a:blipFill>
              <a:ln>
                <a:noFill/>
              </a:ln>
            </p:spPr>
            <p:txBody>
              <a:bodyPr/>
              <a:lstStyle/>
              <a:p>
                <a:r>
                  <a:rPr lang="zh-CN" altLang="en-US">
                    <a:noFill/>
                  </a:rPr>
                  <a:t> </a:t>
                </a:r>
              </a:p>
            </p:txBody>
          </p:sp>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8"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FE4B79EF-AD56-4446-9641-920DAD9BB990}"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39939"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3E4F0A36-AB29-4E05-B1F7-19B137620F0B}" type="slidenum">
              <a:rPr kumimoji="0" lang="en-US" altLang="zh-CN" sz="1400">
                <a:ea typeface="宋体" panose="02010600030101010101" pitchFamily="2" charset="-122"/>
              </a:rPr>
              <a:pPr/>
              <a:t>39</a:t>
            </a:fld>
            <a:endParaRPr kumimoji="0" lang="en-US" altLang="zh-CN" sz="1400">
              <a:ea typeface="宋体" panose="02010600030101010101" pitchFamily="2" charset="-122"/>
            </a:endParaRPr>
          </a:p>
        </p:txBody>
      </p:sp>
      <p:sp>
        <p:nvSpPr>
          <p:cNvPr id="10474498" name="Rectangle 2"/>
          <p:cNvSpPr>
            <a:spLocks noGrp="1" noChangeArrowheads="1"/>
          </p:cNvSpPr>
          <p:nvPr>
            <p:ph type="body" idx="1"/>
          </p:nvPr>
        </p:nvSpPr>
        <p:spPr>
          <a:xfrm>
            <a:off x="268288" y="1501775"/>
            <a:ext cx="8421687" cy="4670425"/>
          </a:xfrm>
        </p:spPr>
        <p:txBody>
          <a:bodyPr/>
          <a:lstStyle/>
          <a:p>
            <a:pPr marL="571500" indent="-571500" eaLnBrk="1" hangingPunct="1"/>
            <a:r>
              <a:rPr lang="zh-CN" altLang="en-US" dirty="0">
                <a:latin typeface="黑体" panose="02010609060101010101" pitchFamily="49" charset="-122"/>
              </a:rPr>
              <a:t>例</a:t>
            </a:r>
            <a:r>
              <a:rPr lang="en-US" altLang="zh-CN" dirty="0">
                <a:latin typeface="黑体" panose="02010609060101010101" pitchFamily="49" charset="-122"/>
              </a:rPr>
              <a:t>2.13 </a:t>
            </a:r>
            <a:r>
              <a:rPr lang="zh-CN" altLang="en-US" dirty="0">
                <a:latin typeface="黑体" panose="02010609060101010101" pitchFamily="49" charset="-122"/>
              </a:rPr>
              <a:t>整数</a:t>
            </a:r>
            <a:r>
              <a:rPr lang="en-US" altLang="zh-CN" dirty="0">
                <a:latin typeface="黑体" panose="02010609060101010101" pitchFamily="49" charset="-122"/>
              </a:rPr>
              <a:t>n</a:t>
            </a:r>
            <a:r>
              <a:rPr lang="zh-CN" altLang="en-US" dirty="0">
                <a:latin typeface="黑体" panose="02010609060101010101" pitchFamily="49" charset="-122"/>
              </a:rPr>
              <a:t>拆分成</a:t>
            </a:r>
            <a:r>
              <a:rPr lang="en-US" altLang="zh-CN" dirty="0">
                <a:latin typeface="黑体" panose="02010609060101010101" pitchFamily="49" charset="-122"/>
              </a:rPr>
              <a:t>1,2,3,</a:t>
            </a:r>
            <a:r>
              <a:rPr lang="en-US" altLang="zh-CN" dirty="0">
                <a:latin typeface="Times New Roman" panose="02020603050405020304" pitchFamily="18" charset="0"/>
              </a:rPr>
              <a:t>…</a:t>
            </a:r>
            <a:r>
              <a:rPr lang="en-US" altLang="zh-CN" dirty="0">
                <a:latin typeface="黑体" panose="02010609060101010101" pitchFamily="49" charset="-122"/>
              </a:rPr>
              <a:t>,m</a:t>
            </a:r>
            <a:r>
              <a:rPr lang="zh-CN" altLang="en-US" dirty="0">
                <a:latin typeface="黑体" panose="02010609060101010101" pitchFamily="49" charset="-122"/>
              </a:rPr>
              <a:t>的和，并允许重复，求其母函数。若</a:t>
            </a:r>
            <a:r>
              <a:rPr lang="en-US" altLang="zh-CN" dirty="0">
                <a:latin typeface="黑体" panose="02010609060101010101" pitchFamily="49" charset="-122"/>
              </a:rPr>
              <a:t>m</a:t>
            </a:r>
            <a:r>
              <a:rPr lang="zh-CN" altLang="en-US" dirty="0">
                <a:latin typeface="黑体" panose="02010609060101010101" pitchFamily="49" charset="-122"/>
              </a:rPr>
              <a:t>至少出现一次，其母函数如何？</a:t>
            </a:r>
          </a:p>
          <a:p>
            <a:pPr marL="571500" indent="-571500" eaLnBrk="1" hangingPunct="1">
              <a:buFont typeface="Wingdings" panose="05000000000000000000" pitchFamily="2" charset="2"/>
              <a:buNone/>
            </a:pPr>
            <a:r>
              <a:rPr lang="zh-CN" altLang="en-US" dirty="0"/>
              <a:t>     解：</a:t>
            </a:r>
            <a:endParaRPr lang="zh-CN" altLang="en-US" dirty="0">
              <a:latin typeface="黑体" panose="02010609060101010101" pitchFamily="49" charset="-122"/>
            </a:endParaRPr>
          </a:p>
          <a:p>
            <a:pPr marL="571500" indent="-571500" algn="just" eaLnBrk="1" hangingPunct="1">
              <a:buSzTx/>
              <a:buFont typeface="Wingdings" panose="05000000000000000000" pitchFamily="2" charset="2"/>
              <a:buChar char="§"/>
            </a:pPr>
            <a:endParaRPr lang="en-US" altLang="zh-CN" dirty="0">
              <a:latin typeface="黑体" panose="02010609060101010101" pitchFamily="49" charset="-122"/>
            </a:endParaRPr>
          </a:p>
        </p:txBody>
      </p:sp>
      <p:sp>
        <p:nvSpPr>
          <p:cNvPr id="39941" name="Rectangle 3"/>
          <p:cNvSpPr>
            <a:spLocks noGrp="1" noChangeArrowheads="1"/>
          </p:cNvSpPr>
          <p:nvPr>
            <p:ph type="title"/>
          </p:nvPr>
        </p:nvSpPr>
        <p:spPr>
          <a:xfrm>
            <a:off x="1295400" y="152400"/>
            <a:ext cx="6386513" cy="882650"/>
          </a:xfrm>
          <a:noFill/>
        </p:spPr>
        <p:txBody>
          <a:bodyPr/>
          <a:lstStyle/>
          <a:p>
            <a:pPr eaLnBrk="1" hangingPunct="1"/>
            <a:r>
              <a:rPr lang="en-US" altLang="zh-CN"/>
              <a:t>2.3</a:t>
            </a:r>
            <a:r>
              <a:rPr lang="zh-CN" altLang="en-US"/>
              <a:t>整数的拆分</a:t>
            </a:r>
          </a:p>
        </p:txBody>
      </p:sp>
      <p:sp>
        <p:nvSpPr>
          <p:cNvPr id="39942"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9943"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9944"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9945"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9946"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9947"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9948"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9949"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9950"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9951"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9952"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9953"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9954"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9955"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9956"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7449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B37D0EE1-FBE8-4F30-B7A4-E549057DF97A}"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9219"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5FFD9D59-C9D0-47DC-B8BC-66EF457F397F}" type="slidenum">
              <a:rPr kumimoji="0" lang="en-US" altLang="zh-CN" sz="1400">
                <a:ea typeface="宋体" panose="02010600030101010101" pitchFamily="2" charset="-122"/>
              </a:rPr>
              <a:pPr/>
              <a:t>4</a:t>
            </a:fld>
            <a:endParaRPr kumimoji="0" lang="en-US" altLang="zh-CN" sz="1400">
              <a:ea typeface="宋体" panose="02010600030101010101" pitchFamily="2" charset="-122"/>
            </a:endParaRPr>
          </a:p>
        </p:txBody>
      </p:sp>
      <p:sp>
        <p:nvSpPr>
          <p:cNvPr id="10439682" name="Rectangle 2"/>
          <p:cNvSpPr>
            <a:spLocks noGrp="1" noChangeArrowheads="1"/>
          </p:cNvSpPr>
          <p:nvPr>
            <p:ph type="body" idx="1"/>
          </p:nvPr>
        </p:nvSpPr>
        <p:spPr>
          <a:xfrm>
            <a:off x="268288" y="1501775"/>
            <a:ext cx="8421687" cy="4670425"/>
          </a:xfrm>
        </p:spPr>
        <p:txBody>
          <a:bodyPr/>
          <a:lstStyle/>
          <a:p>
            <a:pPr marL="571500" indent="-571500" algn="just" eaLnBrk="1" hangingPunct="1">
              <a:buSzTx/>
              <a:buFont typeface="Wingdings" panose="05000000000000000000" pitchFamily="2" charset="2"/>
              <a:buChar char="§"/>
            </a:pPr>
            <a:r>
              <a:rPr lang="zh-CN" altLang="en-US" dirty="0"/>
              <a:t>定义</a:t>
            </a:r>
            <a:r>
              <a:rPr lang="en-US" altLang="zh-CN" dirty="0"/>
              <a:t>2.1 </a:t>
            </a:r>
            <a:r>
              <a:rPr lang="zh-CN" altLang="en-US" dirty="0"/>
              <a:t>对于序列                        ，称函数</a:t>
            </a:r>
          </a:p>
          <a:p>
            <a:pPr marL="571500" indent="-571500" algn="just" eaLnBrk="1" hangingPunct="1">
              <a:buSzTx/>
              <a:buFont typeface="Wingdings" panose="05000000000000000000" pitchFamily="2" charset="2"/>
              <a:buChar char="§"/>
            </a:pPr>
            <a:endParaRPr lang="zh-CN" altLang="en-US" dirty="0"/>
          </a:p>
          <a:p>
            <a:pPr marL="571500" indent="-571500" algn="just" eaLnBrk="1" hangingPunct="1">
              <a:buSzTx/>
              <a:buFont typeface="Wingdings" panose="05000000000000000000" pitchFamily="2" charset="2"/>
              <a:buNone/>
            </a:pPr>
            <a:r>
              <a:rPr lang="zh-CN" altLang="en-US" dirty="0"/>
              <a:t>     为序列                       的母函数。</a:t>
            </a:r>
            <a:endParaRPr lang="zh-CN" altLang="en-US" dirty="0">
              <a:latin typeface="黑体" panose="02010609060101010101" pitchFamily="49" charset="-122"/>
            </a:endParaRPr>
          </a:p>
          <a:p>
            <a:pPr marL="571500" indent="-571500" algn="just" eaLnBrk="1" hangingPunct="1">
              <a:buSzTx/>
              <a:buFont typeface="Wingdings" panose="05000000000000000000" pitchFamily="2" charset="2"/>
              <a:buChar char="§"/>
            </a:pPr>
            <a:endParaRPr lang="zh-CN" altLang="en-US" sz="1000" dirty="0"/>
          </a:p>
          <a:p>
            <a:pPr marL="571500" indent="-571500" algn="just" eaLnBrk="1" hangingPunct="1">
              <a:buSzTx/>
              <a:buFont typeface="Wingdings" panose="05000000000000000000" pitchFamily="2" charset="2"/>
              <a:buChar char="§"/>
            </a:pPr>
            <a:r>
              <a:rPr lang="zh-CN" altLang="en-US" dirty="0"/>
              <a:t>例 序列                                      的母函数为</a:t>
            </a:r>
          </a:p>
          <a:p>
            <a:pPr marL="571500" indent="-571500" algn="just" eaLnBrk="1" hangingPunct="1">
              <a:buSzTx/>
              <a:buFont typeface="Wingdings" panose="05000000000000000000" pitchFamily="2" charset="2"/>
              <a:buChar char="§"/>
            </a:pPr>
            <a:endParaRPr lang="zh-CN" altLang="en-US" dirty="0"/>
          </a:p>
          <a:p>
            <a:pPr marL="571500" indent="-571500" algn="just" eaLnBrk="1" hangingPunct="1">
              <a:buSzTx/>
              <a:buFont typeface="Wingdings" panose="05000000000000000000" pitchFamily="2" charset="2"/>
              <a:buChar char="§"/>
            </a:pPr>
            <a:endParaRPr lang="zh-CN" altLang="en-US" sz="1400" dirty="0"/>
          </a:p>
          <a:p>
            <a:pPr marL="571500" indent="-571500" algn="just" eaLnBrk="1" hangingPunct="1">
              <a:buSzTx/>
              <a:buFont typeface="Wingdings" panose="05000000000000000000" pitchFamily="2" charset="2"/>
              <a:buChar char="§"/>
            </a:pPr>
            <a:r>
              <a:rPr lang="zh-CN" altLang="en-US" dirty="0"/>
              <a:t>例 序列 </a:t>
            </a:r>
            <a:r>
              <a:rPr lang="en-US" altLang="zh-CN" dirty="0">
                <a:latin typeface="黑体" panose="02010609060101010101" pitchFamily="49" charset="-122"/>
              </a:rPr>
              <a:t>1,1,</a:t>
            </a:r>
            <a:r>
              <a:rPr lang="en-US" altLang="zh-CN" dirty="0">
                <a:latin typeface="Times New Roman" panose="02020603050405020304" pitchFamily="18" charset="0"/>
              </a:rPr>
              <a:t>…</a:t>
            </a:r>
            <a:r>
              <a:rPr lang="en-US" altLang="zh-CN" dirty="0">
                <a:latin typeface="黑体" panose="02010609060101010101" pitchFamily="49" charset="-122"/>
              </a:rPr>
              <a:t>,1,</a:t>
            </a:r>
            <a:r>
              <a:rPr lang="en-US" altLang="zh-CN" dirty="0">
                <a:latin typeface="Times New Roman" panose="02020603050405020304" pitchFamily="18" charset="0"/>
              </a:rPr>
              <a:t>…</a:t>
            </a:r>
            <a:r>
              <a:rPr lang="zh-CN" altLang="en-US" dirty="0"/>
              <a:t>的母函数为</a:t>
            </a:r>
          </a:p>
        </p:txBody>
      </p:sp>
      <p:sp>
        <p:nvSpPr>
          <p:cNvPr id="9221" name="Rectangle 3"/>
          <p:cNvSpPr>
            <a:spLocks noGrp="1" noChangeArrowheads="1"/>
          </p:cNvSpPr>
          <p:nvPr>
            <p:ph type="title"/>
          </p:nvPr>
        </p:nvSpPr>
        <p:spPr>
          <a:xfrm>
            <a:off x="1295400" y="152400"/>
            <a:ext cx="6386513" cy="882650"/>
          </a:xfrm>
          <a:noFill/>
        </p:spPr>
        <p:txBody>
          <a:bodyPr/>
          <a:lstStyle/>
          <a:p>
            <a:pPr eaLnBrk="1" hangingPunct="1"/>
            <a:r>
              <a:rPr lang="en-US" altLang="zh-CN"/>
              <a:t>2.1 </a:t>
            </a:r>
            <a:r>
              <a:rPr lang="zh-CN" altLang="en-US"/>
              <a:t>母函数的引入</a:t>
            </a:r>
          </a:p>
        </p:txBody>
      </p:sp>
      <p:sp>
        <p:nvSpPr>
          <p:cNvPr id="9222"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223"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224"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225"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226"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227"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228"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229"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230"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231"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232"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233"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9234" name="Object 19"/>
              <p:cNvSpPr txBox="1"/>
              <p:nvPr/>
            </p:nvSpPr>
            <p:spPr bwMode="auto">
              <a:xfrm>
                <a:off x="3851275" y="1557338"/>
                <a:ext cx="2178050" cy="444500"/>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9234" name="Object 19"/>
              <p:cNvSpPr txBox="1">
                <a:spLocks noRot="1" noChangeAspect="1" noMove="1" noResize="1" noEditPoints="1" noAdjustHandles="1" noChangeArrowheads="1" noChangeShapeType="1" noTextEdit="1"/>
              </p:cNvSpPr>
              <p:nvPr/>
            </p:nvSpPr>
            <p:spPr bwMode="auto">
              <a:xfrm>
                <a:off x="3851275" y="1557338"/>
                <a:ext cx="2178050" cy="444500"/>
              </a:xfrm>
              <a:prstGeom prst="rect">
                <a:avLst/>
              </a:prstGeom>
              <a:blipFill>
                <a:blip r:embed="rId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35" name="Object 21"/>
              <p:cNvSpPr txBox="1"/>
              <p:nvPr/>
            </p:nvSpPr>
            <p:spPr bwMode="auto">
              <a:xfrm>
                <a:off x="1835696" y="2030411"/>
                <a:ext cx="5040560" cy="633411"/>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𝐺</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9235" name="Object 21"/>
              <p:cNvSpPr txBox="1">
                <a:spLocks noRot="1" noChangeAspect="1" noMove="1" noResize="1" noEditPoints="1" noAdjustHandles="1" noChangeArrowheads="1" noChangeShapeType="1" noTextEdit="1"/>
              </p:cNvSpPr>
              <p:nvPr/>
            </p:nvSpPr>
            <p:spPr bwMode="auto">
              <a:xfrm>
                <a:off x="1835696" y="2030411"/>
                <a:ext cx="5040560" cy="633411"/>
              </a:xfrm>
              <a:prstGeom prst="rect">
                <a:avLst/>
              </a:prstGeom>
              <a:blipFill>
                <a:blip r:embed="rId3"/>
                <a:stretch>
                  <a:fillRect l="-242"/>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36" name="Object 23"/>
              <p:cNvSpPr txBox="1"/>
              <p:nvPr/>
            </p:nvSpPr>
            <p:spPr bwMode="auto">
              <a:xfrm>
                <a:off x="2051050" y="2565399"/>
                <a:ext cx="2292350" cy="50958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9236" name="Object 23"/>
              <p:cNvSpPr txBox="1">
                <a:spLocks noRot="1" noChangeAspect="1" noMove="1" noResize="1" noEditPoints="1" noAdjustHandles="1" noChangeArrowheads="1" noChangeShapeType="1" noTextEdit="1"/>
              </p:cNvSpPr>
              <p:nvPr/>
            </p:nvSpPr>
            <p:spPr bwMode="auto">
              <a:xfrm>
                <a:off x="2051050" y="2565399"/>
                <a:ext cx="2292350" cy="509587"/>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39704" name="Object 24"/>
              <p:cNvSpPr txBox="1"/>
              <p:nvPr/>
            </p:nvSpPr>
            <p:spPr bwMode="auto">
              <a:xfrm>
                <a:off x="2193924" y="3252787"/>
                <a:ext cx="4587875" cy="581026"/>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,0),</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439704" name="Object 24"/>
              <p:cNvSpPr txBox="1">
                <a:spLocks noRot="1" noChangeAspect="1" noMove="1" noResize="1" noEditPoints="1" noAdjustHandles="1" noChangeArrowheads="1" noChangeShapeType="1" noTextEdit="1"/>
              </p:cNvSpPr>
              <p:nvPr/>
            </p:nvSpPr>
            <p:spPr bwMode="auto">
              <a:xfrm>
                <a:off x="2193924" y="3252787"/>
                <a:ext cx="4587875" cy="581026"/>
              </a:xfrm>
              <a:prstGeom prst="rect">
                <a:avLst/>
              </a:prstGeom>
              <a:blipFill>
                <a:blip r:embed="rId5"/>
                <a:stretch>
                  <a:fillRect l="-399"/>
                </a:stretch>
              </a:blipFill>
              <a:ln>
                <a:noFill/>
              </a:ln>
            </p:spPr>
            <p:txBody>
              <a:bodyPr/>
              <a:lstStyle/>
              <a:p>
                <a:r>
                  <a:rPr lang="zh-CN" altLang="en-US">
                    <a:noFill/>
                  </a:rPr>
                  <a:t> </a:t>
                </a:r>
              </a:p>
            </p:txBody>
          </p:sp>
        </mc:Fallback>
      </mc:AlternateContent>
      <p:sp>
        <p:nvSpPr>
          <p:cNvPr id="9238" name="Rectangle 27"/>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439706" name="Object 26"/>
              <p:cNvSpPr txBox="1"/>
              <p:nvPr/>
            </p:nvSpPr>
            <p:spPr bwMode="auto">
              <a:xfrm>
                <a:off x="1187450" y="3933825"/>
                <a:ext cx="6764338" cy="4572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,0)+</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sup>
                      </m:sSup>
                    </m:oMath>
                  </m:oMathPara>
                </a14:m>
                <a:endParaRPr lang="zh-CN" altLang="en-US"/>
              </a:p>
            </p:txBody>
          </p:sp>
        </mc:Choice>
        <mc:Fallback xmlns="">
          <p:sp>
            <p:nvSpPr>
              <p:cNvPr id="10439706" name="Object 26"/>
              <p:cNvSpPr txBox="1">
                <a:spLocks noRot="1" noChangeAspect="1" noMove="1" noResize="1" noEditPoints="1" noAdjustHandles="1" noChangeArrowheads="1" noChangeShapeType="1" noTextEdit="1"/>
              </p:cNvSpPr>
              <p:nvPr/>
            </p:nvSpPr>
            <p:spPr bwMode="auto">
              <a:xfrm>
                <a:off x="1187450" y="3933825"/>
                <a:ext cx="6764338" cy="457200"/>
              </a:xfrm>
              <a:prstGeom prst="rect">
                <a:avLst/>
              </a:prstGeom>
              <a:blipFill>
                <a:blip r:embed="rId6"/>
                <a:stretch>
                  <a:fillRect l="-271" b="-21333"/>
                </a:stretch>
              </a:blipFill>
              <a:ln>
                <a:noFill/>
              </a:ln>
            </p:spPr>
            <p:txBody>
              <a:bodyPr/>
              <a:lstStyle/>
              <a:p>
                <a:r>
                  <a:rPr lang="zh-CN" altLang="en-US">
                    <a:noFill/>
                  </a:rPr>
                  <a:t> </a:t>
                </a:r>
              </a:p>
            </p:txBody>
          </p:sp>
        </mc:Fallback>
      </mc:AlternateContent>
      <p:sp>
        <p:nvSpPr>
          <p:cNvPr id="9240" name="Rectangle 29"/>
          <p:cNvSpPr>
            <a:spLocks noChangeArrowheads="1"/>
          </p:cNvSpPr>
          <p:nvPr/>
        </p:nvSpPr>
        <p:spPr bwMode="auto">
          <a:xfrm>
            <a:off x="0" y="32385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439708" name="Object 28"/>
              <p:cNvSpPr txBox="1"/>
              <p:nvPr/>
            </p:nvSpPr>
            <p:spPr bwMode="auto">
              <a:xfrm>
                <a:off x="1692274" y="5084763"/>
                <a:ext cx="5089525" cy="86451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den>
                      </m:f>
                    </m:oMath>
                  </m:oMathPara>
                </a14:m>
                <a:endParaRPr lang="zh-CN" altLang="en-US" dirty="0"/>
              </a:p>
            </p:txBody>
          </p:sp>
        </mc:Choice>
        <mc:Fallback xmlns="">
          <p:sp>
            <p:nvSpPr>
              <p:cNvPr id="10439708" name="Object 28"/>
              <p:cNvSpPr txBox="1">
                <a:spLocks noRot="1" noChangeAspect="1" noMove="1" noResize="1" noEditPoints="1" noAdjustHandles="1" noChangeArrowheads="1" noChangeShapeType="1" noTextEdit="1"/>
              </p:cNvSpPr>
              <p:nvPr/>
            </p:nvSpPr>
            <p:spPr bwMode="auto">
              <a:xfrm>
                <a:off x="1692274" y="5084763"/>
                <a:ext cx="5089525" cy="864517"/>
              </a:xfrm>
              <a:prstGeom prst="rect">
                <a:avLst/>
              </a:prstGeom>
              <a:blipFill>
                <a:blip r:embed="rId7"/>
                <a:stretch>
                  <a:fillRect/>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39682">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43968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8"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FE4B79EF-AD56-4446-9641-920DAD9BB990}"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39939"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3E4F0A36-AB29-4E05-B1F7-19B137620F0B}" type="slidenum">
              <a:rPr kumimoji="0" lang="en-US" altLang="zh-CN" sz="1400">
                <a:ea typeface="宋体" panose="02010600030101010101" pitchFamily="2" charset="-122"/>
              </a:rPr>
              <a:pPr/>
              <a:t>40</a:t>
            </a:fld>
            <a:endParaRPr kumimoji="0" lang="en-US" altLang="zh-CN" sz="1400">
              <a:ea typeface="宋体" panose="02010600030101010101" pitchFamily="2" charset="-122"/>
            </a:endParaRPr>
          </a:p>
        </p:txBody>
      </p:sp>
      <p:sp>
        <p:nvSpPr>
          <p:cNvPr id="10474498" name="Rectangle 2"/>
          <p:cNvSpPr>
            <a:spLocks noGrp="1" noChangeArrowheads="1"/>
          </p:cNvSpPr>
          <p:nvPr>
            <p:ph type="body" idx="1"/>
          </p:nvPr>
        </p:nvSpPr>
        <p:spPr>
          <a:xfrm>
            <a:off x="268288" y="1501775"/>
            <a:ext cx="8421687" cy="4670425"/>
          </a:xfrm>
        </p:spPr>
        <p:txBody>
          <a:bodyPr/>
          <a:lstStyle/>
          <a:p>
            <a:pPr marL="571500" indent="-571500" eaLnBrk="1" hangingPunct="1"/>
            <a:r>
              <a:rPr lang="zh-CN" altLang="en-US" dirty="0"/>
              <a:t>解 其母函数为</a:t>
            </a:r>
            <a:endParaRPr lang="zh-CN" altLang="en-US" dirty="0">
              <a:latin typeface="黑体" panose="02010609060101010101" pitchFamily="49" charset="-122"/>
            </a:endParaRPr>
          </a:p>
          <a:p>
            <a:pPr marL="571500" indent="-571500" algn="just" eaLnBrk="1" hangingPunct="1">
              <a:buSzTx/>
              <a:buFont typeface="Wingdings" panose="05000000000000000000" pitchFamily="2" charset="2"/>
              <a:buChar char="§"/>
            </a:pPr>
            <a:endParaRPr lang="en-US" altLang="zh-CN" dirty="0">
              <a:latin typeface="黑体" panose="02010609060101010101" pitchFamily="49" charset="-122"/>
            </a:endParaRPr>
          </a:p>
        </p:txBody>
      </p:sp>
      <p:sp>
        <p:nvSpPr>
          <p:cNvPr id="39941" name="Rectangle 3"/>
          <p:cNvSpPr>
            <a:spLocks noGrp="1" noChangeArrowheads="1"/>
          </p:cNvSpPr>
          <p:nvPr>
            <p:ph type="title"/>
          </p:nvPr>
        </p:nvSpPr>
        <p:spPr>
          <a:xfrm>
            <a:off x="1295400" y="152400"/>
            <a:ext cx="6386513" cy="882650"/>
          </a:xfrm>
          <a:noFill/>
        </p:spPr>
        <p:txBody>
          <a:bodyPr/>
          <a:lstStyle/>
          <a:p>
            <a:pPr eaLnBrk="1" hangingPunct="1"/>
            <a:r>
              <a:rPr lang="en-US" altLang="zh-CN"/>
              <a:t>2.3</a:t>
            </a:r>
            <a:r>
              <a:rPr lang="zh-CN" altLang="en-US"/>
              <a:t>整数的拆分</a:t>
            </a:r>
          </a:p>
        </p:txBody>
      </p:sp>
      <p:sp>
        <p:nvSpPr>
          <p:cNvPr id="39942"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9943"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9944"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9945"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9946"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9947"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9948"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9949"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9950"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9951"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9952"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9953"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9954"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9955"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9956"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474515" name="Object 19"/>
              <p:cNvSpPr txBox="1"/>
              <p:nvPr/>
            </p:nvSpPr>
            <p:spPr bwMode="auto">
              <a:xfrm>
                <a:off x="603250" y="3429000"/>
                <a:ext cx="7175543" cy="194616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smtClean="0">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den>
                      </m:f>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𝑚</m:t>
                              </m:r>
                            </m:sup>
                          </m:sSup>
                        </m:den>
                      </m:f>
                    </m:oMath>
                  </m:oMathPara>
                </a14:m>
                <a:endParaRPr lang="en-US" altLang="zh-CN" i="1" dirty="0">
                  <a:solidFill>
                    <a:srgbClr val="0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𝑚</m:t>
                              </m:r>
                            </m:sup>
                          </m:sSup>
                          <m:r>
                            <a:rPr lang="zh-CN" altLang="en-US" i="1">
                              <a:solidFill>
                                <a:srgbClr val="000000"/>
                              </a:solidFill>
                              <a:latin typeface="Cambria Math" panose="02040503050406030204" pitchFamily="18" charset="0"/>
                            </a:rPr>
                            <m:t>)</m:t>
                          </m:r>
                        </m:den>
                      </m:f>
                    </m:oMath>
                  </m:oMathPara>
                </a14:m>
                <a:endParaRPr lang="zh-CN" altLang="en-US" dirty="0"/>
              </a:p>
            </p:txBody>
          </p:sp>
        </mc:Choice>
        <mc:Fallback xmlns="">
          <p:sp>
            <p:nvSpPr>
              <p:cNvPr id="10474515" name="Object 19"/>
              <p:cNvSpPr txBox="1">
                <a:spLocks noRot="1" noChangeAspect="1" noMove="1" noResize="1" noEditPoints="1" noAdjustHandles="1" noChangeArrowheads="1" noChangeShapeType="1" noTextEdit="1"/>
              </p:cNvSpPr>
              <p:nvPr/>
            </p:nvSpPr>
            <p:spPr bwMode="auto">
              <a:xfrm>
                <a:off x="603250" y="3429000"/>
                <a:ext cx="7175543" cy="1946167"/>
              </a:xfrm>
              <a:prstGeom prst="rect">
                <a:avLst/>
              </a:prstGeom>
              <a:blipFill>
                <a:blip r:embed="rId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74517" name="Object 21"/>
              <p:cNvSpPr txBox="1"/>
              <p:nvPr/>
            </p:nvSpPr>
            <p:spPr bwMode="auto">
              <a:xfrm>
                <a:off x="603250" y="2273300"/>
                <a:ext cx="8421687" cy="99377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𝐺</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oMath>
                    <m:oMath xmlns:m="http://schemas.openxmlformats.org/officeDocument/2006/math">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4</m:t>
                          </m:r>
                        </m:sup>
                      </m:sSup>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𝑚</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𝑚</m:t>
                          </m:r>
                        </m:sup>
                      </m:sSup>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474517" name="Object 21"/>
              <p:cNvSpPr txBox="1">
                <a:spLocks noRot="1" noChangeAspect="1" noMove="1" noResize="1" noEditPoints="1" noAdjustHandles="1" noChangeArrowheads="1" noChangeShapeType="1" noTextEdit="1"/>
              </p:cNvSpPr>
              <p:nvPr/>
            </p:nvSpPr>
            <p:spPr bwMode="auto">
              <a:xfrm>
                <a:off x="603250" y="2273300"/>
                <a:ext cx="8421687" cy="993778"/>
              </a:xfrm>
              <a:prstGeom prst="rect">
                <a:avLst/>
              </a:prstGeom>
              <a:blipFill>
                <a:blip r:embed="rId3"/>
                <a:stretch>
                  <a:fillRect l="-217" r="-217"/>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1918716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7449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矩形: 圆角 7">
            <a:extLst>
              <a:ext uri="{FF2B5EF4-FFF2-40B4-BE49-F238E27FC236}">
                <a16:creationId xmlns:a16="http://schemas.microsoft.com/office/drawing/2014/main" id="{E03018F6-EB1B-4FC0-A90B-395E30911329}"/>
              </a:ext>
            </a:extLst>
          </p:cNvPr>
          <p:cNvSpPr/>
          <p:nvPr/>
        </p:nvSpPr>
        <p:spPr bwMode="auto">
          <a:xfrm>
            <a:off x="4860032" y="4652963"/>
            <a:ext cx="4196656" cy="1080283"/>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ahoma" panose="020B0604030504040204" pitchFamily="34" charset="0"/>
              <a:ea typeface="Dotum" pitchFamily="34" charset="-127"/>
            </a:endParaRPr>
          </a:p>
        </p:txBody>
      </p:sp>
      <p:sp>
        <p:nvSpPr>
          <p:cNvPr id="40962"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13F26E8E-C0B5-4786-BC63-C1B8EC4EDE6B}"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40963"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FB729104-8666-4050-8105-D4C19845357F}" type="slidenum">
              <a:rPr kumimoji="0" lang="en-US" altLang="zh-CN" sz="1400">
                <a:ea typeface="宋体" panose="02010600030101010101" pitchFamily="2" charset="-122"/>
              </a:rPr>
              <a:pPr/>
              <a:t>41</a:t>
            </a:fld>
            <a:endParaRPr kumimoji="0" lang="en-US" altLang="zh-CN" sz="1400">
              <a:ea typeface="宋体" panose="02010600030101010101" pitchFamily="2" charset="-122"/>
            </a:endParaRPr>
          </a:p>
        </p:txBody>
      </p:sp>
      <p:sp>
        <p:nvSpPr>
          <p:cNvPr id="40964" name="Rectangle 2"/>
          <p:cNvSpPr>
            <a:spLocks noGrp="1" noChangeArrowheads="1"/>
          </p:cNvSpPr>
          <p:nvPr>
            <p:ph type="body" idx="1"/>
          </p:nvPr>
        </p:nvSpPr>
        <p:spPr>
          <a:xfrm>
            <a:off x="268288" y="1501775"/>
            <a:ext cx="8421687" cy="4670425"/>
          </a:xfrm>
        </p:spPr>
        <p:txBody>
          <a:bodyPr/>
          <a:lstStyle/>
          <a:p>
            <a:pPr marL="571500" indent="-571500" algn="just" eaLnBrk="1" hangingPunct="1">
              <a:buSzTx/>
              <a:buFont typeface="Wingdings" panose="05000000000000000000" pitchFamily="2" charset="2"/>
              <a:buChar char="§"/>
            </a:pPr>
            <a:r>
              <a:rPr lang="zh-CN" altLang="en-US" dirty="0"/>
              <a:t>若</a:t>
            </a:r>
            <a:r>
              <a:rPr lang="en-US" altLang="zh-CN" dirty="0">
                <a:latin typeface="黑体" panose="02010609060101010101" pitchFamily="49" charset="-122"/>
              </a:rPr>
              <a:t>m</a:t>
            </a:r>
            <a:r>
              <a:rPr lang="zh-CN" altLang="en-US" dirty="0"/>
              <a:t>至少出现一次，其母函数为</a:t>
            </a:r>
            <a:endParaRPr lang="zh-CN" altLang="en-US" dirty="0">
              <a:latin typeface="黑体" panose="02010609060101010101" pitchFamily="49" charset="-122"/>
            </a:endParaRPr>
          </a:p>
          <a:p>
            <a:pPr marL="571500" indent="-571500" algn="just" eaLnBrk="1" hangingPunct="1">
              <a:buSzTx/>
              <a:buFont typeface="Wingdings" panose="05000000000000000000" pitchFamily="2" charset="2"/>
              <a:buChar char="§"/>
            </a:pPr>
            <a:endParaRPr lang="en-US" altLang="zh-CN" dirty="0">
              <a:latin typeface="黑体" panose="02010609060101010101" pitchFamily="49" charset="-122"/>
            </a:endParaRPr>
          </a:p>
        </p:txBody>
      </p:sp>
      <p:sp>
        <p:nvSpPr>
          <p:cNvPr id="40965" name="Rectangle 3"/>
          <p:cNvSpPr>
            <a:spLocks noGrp="1" noChangeArrowheads="1"/>
          </p:cNvSpPr>
          <p:nvPr>
            <p:ph type="title"/>
          </p:nvPr>
        </p:nvSpPr>
        <p:spPr>
          <a:xfrm>
            <a:off x="1295400" y="152400"/>
            <a:ext cx="6386513" cy="882650"/>
          </a:xfrm>
          <a:noFill/>
        </p:spPr>
        <p:txBody>
          <a:bodyPr/>
          <a:lstStyle/>
          <a:p>
            <a:pPr eaLnBrk="1" hangingPunct="1"/>
            <a:r>
              <a:rPr lang="en-US" altLang="zh-CN"/>
              <a:t>2.3</a:t>
            </a:r>
            <a:r>
              <a:rPr lang="zh-CN" altLang="en-US"/>
              <a:t>整数的拆分</a:t>
            </a:r>
          </a:p>
        </p:txBody>
      </p:sp>
      <p:sp>
        <p:nvSpPr>
          <p:cNvPr id="40966"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0967"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0968"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0969"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0970"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0971"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0972"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0973"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0974"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0975"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0976"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0977"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0978"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0979"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0980" name="Rectangle 20"/>
          <p:cNvSpPr>
            <a:spLocks noChangeArrowheads="1"/>
          </p:cNvSpPr>
          <p:nvPr/>
        </p:nvSpPr>
        <p:spPr bwMode="auto">
          <a:xfrm>
            <a:off x="0" y="28575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475539" name="Object 19"/>
              <p:cNvSpPr txBox="1"/>
              <p:nvPr/>
            </p:nvSpPr>
            <p:spPr bwMode="auto">
              <a:xfrm>
                <a:off x="395288" y="3500438"/>
                <a:ext cx="7626350" cy="9779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den>
                      </m:f>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𝑚</m:t>
                              </m:r>
                            </m:sup>
                          </m:sSup>
                        </m:num>
                        <m:den>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𝑚</m:t>
                              </m:r>
                            </m:sup>
                          </m:sSup>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𝑚</m:t>
                              </m:r>
                            </m:sup>
                          </m:sSup>
                        </m:num>
                        <m:den>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𝑚</m:t>
                              </m:r>
                            </m:sup>
                          </m:sSup>
                          <m:r>
                            <a:rPr lang="zh-CN" altLang="en-US" i="1">
                              <a:solidFill>
                                <a:srgbClr val="000000"/>
                              </a:solidFill>
                              <a:latin typeface="Cambria Math" panose="02040503050406030204" pitchFamily="18" charset="0"/>
                            </a:rPr>
                            <m:t>)</m:t>
                          </m:r>
                        </m:den>
                      </m:f>
                    </m:oMath>
                  </m:oMathPara>
                </a14:m>
                <a:endParaRPr lang="zh-CN" altLang="en-US" dirty="0"/>
              </a:p>
            </p:txBody>
          </p:sp>
        </mc:Choice>
        <mc:Fallback xmlns="">
          <p:sp>
            <p:nvSpPr>
              <p:cNvPr id="10475539" name="Object 19"/>
              <p:cNvSpPr txBox="1">
                <a:spLocks noRot="1" noChangeAspect="1" noMove="1" noResize="1" noEditPoints="1" noAdjustHandles="1" noChangeArrowheads="1" noChangeShapeType="1" noTextEdit="1"/>
              </p:cNvSpPr>
              <p:nvPr/>
            </p:nvSpPr>
            <p:spPr bwMode="auto">
              <a:xfrm>
                <a:off x="395288" y="3500438"/>
                <a:ext cx="7626350" cy="977900"/>
              </a:xfrm>
              <a:prstGeom prst="rect">
                <a:avLst/>
              </a:prstGeom>
              <a:blipFill>
                <a:blip r:embed="rId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982" name="Object 21"/>
              <p:cNvSpPr txBox="1"/>
              <p:nvPr/>
            </p:nvSpPr>
            <p:spPr bwMode="auto">
              <a:xfrm>
                <a:off x="468313" y="2205038"/>
                <a:ext cx="8045450" cy="10414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smtClean="0">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𝐺</m:t>
                          </m:r>
                        </m:e>
                        <m:sub>
                          <m:r>
                            <a:rPr lang="en-US" altLang="zh-CN" b="0" i="1" smtClean="0">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oMath>
                    <m:oMath xmlns:m="http://schemas.openxmlformats.org/officeDocument/2006/math">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4</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𝑚</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𝑚</m:t>
                          </m:r>
                        </m:sup>
                      </m:sSup>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40982" name="Object 21"/>
              <p:cNvSpPr txBox="1">
                <a:spLocks noRot="1" noChangeAspect="1" noMove="1" noResize="1" noEditPoints="1" noAdjustHandles="1" noChangeArrowheads="1" noChangeShapeType="1" noTextEdit="1"/>
              </p:cNvSpPr>
              <p:nvPr/>
            </p:nvSpPr>
            <p:spPr bwMode="auto">
              <a:xfrm>
                <a:off x="468313" y="2205038"/>
                <a:ext cx="8045450" cy="1041400"/>
              </a:xfrm>
              <a:prstGeom prst="rect">
                <a:avLst/>
              </a:prstGeom>
              <a:blipFill>
                <a:blip r:embed="rId3"/>
                <a:stretch>
                  <a:fillRect l="-22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75544" name="Object 24"/>
              <p:cNvSpPr txBox="1"/>
              <p:nvPr/>
            </p:nvSpPr>
            <p:spPr bwMode="auto">
              <a:xfrm>
                <a:off x="376238" y="4652963"/>
                <a:ext cx="8680450" cy="9652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𝑚</m:t>
                              </m:r>
                            </m:sup>
                          </m:sSup>
                          <m:r>
                            <a:rPr lang="zh-CN" altLang="en-US" i="1">
                              <a:solidFill>
                                <a:srgbClr val="000000"/>
                              </a:solidFill>
                              <a:latin typeface="Cambria Math" panose="02040503050406030204" pitchFamily="18" charset="0"/>
                            </a:rPr>
                            <m:t>)</m:t>
                          </m:r>
                        </m:den>
                      </m:f>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𝑚</m:t>
                              </m:r>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den>
                      </m:f>
                      <m:r>
                        <a:rPr lang="zh-CN" altLang="en-US" i="0">
                          <a:solidFill>
                            <a:srgbClr val="000000"/>
                          </a:solidFill>
                          <a:latin typeface="Cambria Math" panose="02040503050406030204" pitchFamily="18" charset="0"/>
                        </a:rPr>
                        <m:t> </m:t>
                      </m:r>
                    </m:oMath>
                  </m:oMathPara>
                </a14:m>
                <a:endParaRPr lang="zh-CN" altLang="en-US" dirty="0"/>
              </a:p>
            </p:txBody>
          </p:sp>
        </mc:Choice>
        <mc:Fallback xmlns="">
          <p:sp>
            <p:nvSpPr>
              <p:cNvPr id="10475544" name="Object 24"/>
              <p:cNvSpPr txBox="1">
                <a:spLocks noRot="1" noChangeAspect="1" noMove="1" noResize="1" noEditPoints="1" noAdjustHandles="1" noChangeArrowheads="1" noChangeShapeType="1" noTextEdit="1"/>
              </p:cNvSpPr>
              <p:nvPr/>
            </p:nvSpPr>
            <p:spPr bwMode="auto">
              <a:xfrm>
                <a:off x="376238" y="4652963"/>
                <a:ext cx="8680450" cy="965200"/>
              </a:xfrm>
              <a:prstGeom prst="rect">
                <a:avLst/>
              </a:prstGeom>
              <a:blipFill>
                <a:blip r:embed="rId4"/>
                <a:stretch>
                  <a:fillRect/>
                </a:stretch>
              </a:blipFill>
              <a:ln>
                <a:noFill/>
              </a:ln>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48727A15-C4A8-4043-8790-87EB528241CD}"/>
              </a:ext>
            </a:extLst>
          </p:cNvPr>
          <p:cNvSpPr txBox="1"/>
          <p:nvPr/>
        </p:nvSpPr>
        <p:spPr>
          <a:xfrm>
            <a:off x="8816974" y="4293104"/>
            <a:ext cx="327025" cy="461665"/>
          </a:xfrm>
          <a:prstGeom prst="rect">
            <a:avLst/>
          </a:prstGeom>
          <a:noFill/>
        </p:spPr>
        <p:txBody>
          <a:bodyPr wrap="square" rtlCol="0">
            <a:spAutoFit/>
          </a:bodyPr>
          <a:lstStyle/>
          <a:p>
            <a:r>
              <a:rPr lang="en-US" altLang="zh-CN" dirty="0">
                <a:solidFill>
                  <a:srgbClr val="00B050"/>
                </a:solidFill>
              </a:rPr>
              <a:t>?</a:t>
            </a:r>
            <a:endParaRPr lang="zh-CN" altLang="en-US" dirty="0">
              <a:solidFill>
                <a:srgbClr val="00B05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1D4DB61E-B3DA-4462-AB9B-54C35E1C16E8}"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41987"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9868315F-7DEE-4844-9679-DFEFF43EF188}" type="slidenum">
              <a:rPr kumimoji="0" lang="en-US" altLang="zh-CN" sz="1400">
                <a:ea typeface="宋体" panose="02010600030101010101" pitchFamily="2" charset="-122"/>
              </a:rPr>
              <a:pPr/>
              <a:t>42</a:t>
            </a:fld>
            <a:endParaRPr kumimoji="0" lang="en-US" altLang="zh-CN" sz="1400">
              <a:ea typeface="宋体" panose="02010600030101010101" pitchFamily="2" charset="-122"/>
            </a:endParaRPr>
          </a:p>
        </p:txBody>
      </p:sp>
      <p:sp>
        <p:nvSpPr>
          <p:cNvPr id="10476546" name="Rectangle 2"/>
          <p:cNvSpPr>
            <a:spLocks noGrp="1" noChangeArrowheads="1"/>
          </p:cNvSpPr>
          <p:nvPr>
            <p:ph type="body" idx="1"/>
          </p:nvPr>
        </p:nvSpPr>
        <p:spPr>
          <a:xfrm>
            <a:off x="250825" y="1196975"/>
            <a:ext cx="8421688" cy="5356225"/>
          </a:xfrm>
        </p:spPr>
        <p:txBody>
          <a:bodyPr/>
          <a:lstStyle/>
          <a:p>
            <a:pPr marL="571500" indent="-571500" eaLnBrk="1" hangingPunct="1"/>
            <a:r>
              <a:rPr lang="zh-CN" altLang="en-US" dirty="0">
                <a:latin typeface="黑体" panose="02010609060101010101" pitchFamily="49" charset="-122"/>
              </a:rPr>
              <a:t>例</a:t>
            </a:r>
            <a:r>
              <a:rPr lang="en-US" altLang="zh-CN" dirty="0">
                <a:latin typeface="黑体" panose="02010609060101010101" pitchFamily="49" charset="-122"/>
              </a:rPr>
              <a:t>2.15 </a:t>
            </a:r>
            <a:r>
              <a:rPr lang="zh-CN" altLang="en-US" dirty="0">
                <a:latin typeface="黑体" panose="02010609060101010101" pitchFamily="49" charset="-122"/>
              </a:rPr>
              <a:t>设有</a:t>
            </a:r>
            <a:r>
              <a:rPr lang="en-US" altLang="zh-CN" dirty="0">
                <a:latin typeface="黑体" panose="02010609060101010101" pitchFamily="49" charset="-122"/>
              </a:rPr>
              <a:t>1</a:t>
            </a:r>
            <a:r>
              <a:rPr lang="zh-CN" altLang="en-US" dirty="0">
                <a:latin typeface="黑体" panose="02010609060101010101" pitchFamily="49" charset="-122"/>
              </a:rPr>
              <a:t>、</a:t>
            </a:r>
            <a:r>
              <a:rPr lang="en-US" altLang="zh-CN" dirty="0">
                <a:latin typeface="黑体" panose="02010609060101010101" pitchFamily="49" charset="-122"/>
              </a:rPr>
              <a:t>2</a:t>
            </a:r>
            <a:r>
              <a:rPr lang="zh-CN" altLang="en-US" dirty="0">
                <a:latin typeface="黑体" panose="02010609060101010101" pitchFamily="49" charset="-122"/>
              </a:rPr>
              <a:t>、</a:t>
            </a:r>
            <a:r>
              <a:rPr lang="en-US" altLang="zh-CN" dirty="0">
                <a:latin typeface="黑体" panose="02010609060101010101" pitchFamily="49" charset="-122"/>
              </a:rPr>
              <a:t>4</a:t>
            </a:r>
            <a:r>
              <a:rPr lang="zh-CN" altLang="en-US" dirty="0">
                <a:latin typeface="黑体" panose="02010609060101010101" pitchFamily="49" charset="-122"/>
              </a:rPr>
              <a:t>、</a:t>
            </a:r>
            <a:r>
              <a:rPr lang="en-US" altLang="zh-CN" dirty="0">
                <a:latin typeface="黑体" panose="02010609060101010101" pitchFamily="49" charset="-122"/>
              </a:rPr>
              <a:t>8</a:t>
            </a:r>
            <a:r>
              <a:rPr lang="zh-CN" altLang="en-US" dirty="0">
                <a:latin typeface="黑体" panose="02010609060101010101" pitchFamily="49" charset="-122"/>
              </a:rPr>
              <a:t>、</a:t>
            </a:r>
            <a:r>
              <a:rPr lang="en-US" altLang="zh-CN" dirty="0">
                <a:latin typeface="黑体" panose="02010609060101010101" pitchFamily="49" charset="-122"/>
              </a:rPr>
              <a:t>16</a:t>
            </a:r>
            <a:r>
              <a:rPr lang="zh-CN" altLang="en-US" dirty="0">
                <a:latin typeface="黑体" panose="02010609060101010101" pitchFamily="49" charset="-122"/>
              </a:rPr>
              <a:t>、</a:t>
            </a:r>
            <a:r>
              <a:rPr lang="en-US" altLang="zh-CN" dirty="0">
                <a:latin typeface="黑体" panose="02010609060101010101" pitchFamily="49" charset="-122"/>
              </a:rPr>
              <a:t>32</a:t>
            </a:r>
            <a:r>
              <a:rPr lang="zh-CN" altLang="en-US" dirty="0">
                <a:latin typeface="黑体" panose="02010609060101010101" pitchFamily="49" charset="-122"/>
              </a:rPr>
              <a:t>克砝码各一枚，试问能称出哪些重量？分别有几种方案？</a:t>
            </a:r>
          </a:p>
          <a:p>
            <a:pPr marL="571500" indent="-571500" eaLnBrk="1" hangingPunct="1">
              <a:buFont typeface="Wingdings" panose="05000000000000000000" pitchFamily="2" charset="2"/>
              <a:buNone/>
            </a:pPr>
            <a:r>
              <a:rPr lang="zh-CN" altLang="en-US" dirty="0">
                <a:latin typeface="黑体" panose="02010609060101010101" pitchFamily="49" charset="-122"/>
              </a:rPr>
              <a:t>   </a:t>
            </a:r>
            <a:r>
              <a:rPr lang="zh-CN" altLang="en-US" dirty="0"/>
              <a:t> </a:t>
            </a:r>
          </a:p>
          <a:p>
            <a:pPr marL="571500" indent="-571500" eaLnBrk="1" hangingPunct="1">
              <a:buFont typeface="Wingdings" panose="05000000000000000000" pitchFamily="2" charset="2"/>
              <a:buNone/>
            </a:pPr>
            <a:endParaRPr lang="zh-CN" altLang="en-US" dirty="0"/>
          </a:p>
          <a:p>
            <a:pPr marL="571500" indent="-571500" eaLnBrk="1" hangingPunct="1">
              <a:buFont typeface="Wingdings" panose="05000000000000000000" pitchFamily="2" charset="2"/>
              <a:buNone/>
            </a:pPr>
            <a:endParaRPr lang="zh-CN" altLang="en-US" dirty="0"/>
          </a:p>
          <a:p>
            <a:pPr marL="571500" indent="-571500" eaLnBrk="1" hangingPunct="1">
              <a:buFont typeface="Wingdings" panose="05000000000000000000" pitchFamily="2" charset="2"/>
              <a:buNone/>
            </a:pPr>
            <a:endParaRPr lang="zh-CN" altLang="en-US" dirty="0"/>
          </a:p>
          <a:p>
            <a:pPr marL="571500" indent="-571500" eaLnBrk="1" hangingPunct="1">
              <a:buFont typeface="Wingdings" panose="05000000000000000000" pitchFamily="2" charset="2"/>
              <a:buNone/>
            </a:pPr>
            <a:endParaRPr lang="zh-CN" altLang="en-US" dirty="0"/>
          </a:p>
          <a:p>
            <a:pPr marL="571500" indent="-571500" eaLnBrk="1" hangingPunct="1">
              <a:buFont typeface="Wingdings" panose="05000000000000000000" pitchFamily="2" charset="2"/>
              <a:buNone/>
            </a:pPr>
            <a:endParaRPr lang="zh-CN" altLang="en-US" dirty="0"/>
          </a:p>
          <a:p>
            <a:pPr marL="571500" indent="-571500" eaLnBrk="1" hangingPunct="1">
              <a:buFont typeface="Wingdings" panose="05000000000000000000" pitchFamily="2" charset="2"/>
              <a:buNone/>
            </a:pPr>
            <a:r>
              <a:rPr lang="zh-CN" altLang="en-US" dirty="0"/>
              <a:t>    用这些砝码可以称出从</a:t>
            </a:r>
            <a:r>
              <a:rPr lang="en-US" altLang="zh-CN" dirty="0">
                <a:latin typeface="黑体" panose="02010609060101010101" pitchFamily="49" charset="-122"/>
              </a:rPr>
              <a:t>1</a:t>
            </a:r>
            <a:r>
              <a:rPr lang="zh-CN" altLang="en-US" dirty="0">
                <a:latin typeface="黑体" panose="02010609060101010101" pitchFamily="49" charset="-122"/>
              </a:rPr>
              <a:t>克到</a:t>
            </a:r>
            <a:r>
              <a:rPr lang="en-US" altLang="zh-CN" dirty="0">
                <a:latin typeface="黑体" panose="02010609060101010101" pitchFamily="49" charset="-122"/>
              </a:rPr>
              <a:t>63</a:t>
            </a:r>
            <a:r>
              <a:rPr lang="zh-CN" altLang="en-US" dirty="0"/>
              <a:t>克的重量，而且</a:t>
            </a:r>
          </a:p>
          <a:p>
            <a:pPr marL="571500" indent="-571500" eaLnBrk="1" hangingPunct="1">
              <a:buFont typeface="Wingdings" panose="05000000000000000000" pitchFamily="2" charset="2"/>
              <a:buNone/>
            </a:pPr>
            <a:r>
              <a:rPr lang="zh-CN" altLang="en-US" dirty="0"/>
              <a:t>    方案是唯一的。</a:t>
            </a:r>
          </a:p>
        </p:txBody>
      </p:sp>
      <p:sp>
        <p:nvSpPr>
          <p:cNvPr id="41989" name="Rectangle 3"/>
          <p:cNvSpPr>
            <a:spLocks noGrp="1" noChangeArrowheads="1"/>
          </p:cNvSpPr>
          <p:nvPr>
            <p:ph type="title"/>
          </p:nvPr>
        </p:nvSpPr>
        <p:spPr>
          <a:xfrm>
            <a:off x="1295400" y="152400"/>
            <a:ext cx="6386513" cy="882650"/>
          </a:xfrm>
          <a:noFill/>
        </p:spPr>
        <p:txBody>
          <a:bodyPr/>
          <a:lstStyle/>
          <a:p>
            <a:pPr eaLnBrk="1" hangingPunct="1"/>
            <a:r>
              <a:rPr lang="en-US" altLang="zh-CN"/>
              <a:t>2.3</a:t>
            </a:r>
            <a:r>
              <a:rPr lang="zh-CN" altLang="en-US"/>
              <a:t>整数的拆分</a:t>
            </a:r>
          </a:p>
        </p:txBody>
      </p:sp>
      <p:sp>
        <p:nvSpPr>
          <p:cNvPr id="41990"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1991"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1992"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1993"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1994"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1995"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1996"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1997"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1998"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1999"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2000"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2001"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2002"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2003"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2004"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2005" name="Rectangle 20"/>
          <p:cNvSpPr>
            <a:spLocks noChangeArrowheads="1"/>
          </p:cNvSpPr>
          <p:nvPr/>
        </p:nvSpPr>
        <p:spPr bwMode="auto">
          <a:xfrm>
            <a:off x="0" y="28908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476563" name="Object 19"/>
              <p:cNvSpPr txBox="1"/>
              <p:nvPr/>
            </p:nvSpPr>
            <p:spPr bwMode="auto">
              <a:xfrm>
                <a:off x="1227250" y="2884756"/>
                <a:ext cx="7688150" cy="103637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num>
                        <m:den>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4</m:t>
                              </m:r>
                            </m:sup>
                          </m:sSup>
                        </m:num>
                        <m:den>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8</m:t>
                              </m:r>
                            </m:sup>
                          </m:sSup>
                        </m:num>
                        <m:den>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4</m:t>
                              </m:r>
                            </m:sup>
                          </m:sSup>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16</m:t>
                              </m:r>
                            </m:sup>
                          </m:sSup>
                        </m:num>
                        <m:den>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8</m:t>
                              </m:r>
                            </m:sup>
                          </m:sSup>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32</m:t>
                              </m:r>
                            </m:sup>
                          </m:sSup>
                        </m:num>
                        <m:den>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16</m:t>
                              </m:r>
                            </m:sup>
                          </m:sSup>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64</m:t>
                              </m:r>
                            </m:sup>
                          </m:sSup>
                        </m:num>
                        <m:den>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32</m:t>
                              </m:r>
                            </m:sup>
                          </m:sSup>
                        </m:den>
                      </m:f>
                    </m:oMath>
                  </m:oMathPara>
                </a14:m>
                <a:endParaRPr lang="zh-CN" altLang="en-US" dirty="0"/>
              </a:p>
            </p:txBody>
          </p:sp>
        </mc:Choice>
        <mc:Fallback xmlns="">
          <p:sp>
            <p:nvSpPr>
              <p:cNvPr id="10476563" name="Object 19"/>
              <p:cNvSpPr txBox="1">
                <a:spLocks noRot="1" noChangeAspect="1" noMove="1" noResize="1" noEditPoints="1" noAdjustHandles="1" noChangeArrowheads="1" noChangeShapeType="1" noTextEdit="1"/>
              </p:cNvSpPr>
              <p:nvPr/>
            </p:nvSpPr>
            <p:spPr bwMode="auto">
              <a:xfrm>
                <a:off x="1227250" y="2884756"/>
                <a:ext cx="7688150" cy="1036370"/>
              </a:xfrm>
              <a:prstGeom prst="rect">
                <a:avLst/>
              </a:prstGeom>
              <a:blipFill>
                <a:blip r:embed="rId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76565" name="Object 21"/>
              <p:cNvSpPr txBox="1"/>
              <p:nvPr/>
            </p:nvSpPr>
            <p:spPr bwMode="auto">
              <a:xfrm>
                <a:off x="493712" y="2196321"/>
                <a:ext cx="8421688" cy="85566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𝐺</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4</m:t>
                          </m:r>
                        </m:sup>
                      </m:sSup>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8</m:t>
                          </m:r>
                        </m:sup>
                      </m:sSup>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16</m:t>
                          </m:r>
                        </m:sup>
                      </m:sSup>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32</m:t>
                          </m:r>
                        </m:sup>
                      </m:sSup>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476565" name="Object 21"/>
              <p:cNvSpPr txBox="1">
                <a:spLocks noRot="1" noChangeAspect="1" noMove="1" noResize="1" noEditPoints="1" noAdjustHandles="1" noChangeArrowheads="1" noChangeShapeType="1" noTextEdit="1"/>
              </p:cNvSpPr>
              <p:nvPr/>
            </p:nvSpPr>
            <p:spPr bwMode="auto">
              <a:xfrm>
                <a:off x="493712" y="2196321"/>
                <a:ext cx="8421688" cy="855663"/>
              </a:xfrm>
              <a:prstGeom prst="rect">
                <a:avLst/>
              </a:prstGeom>
              <a:blipFill>
                <a:blip r:embed="rId3"/>
                <a:stretch>
                  <a:fillRect l="-21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76568" name="Object 24"/>
              <p:cNvSpPr txBox="1"/>
              <p:nvPr/>
            </p:nvSpPr>
            <p:spPr bwMode="auto">
              <a:xfrm>
                <a:off x="1208938" y="3985419"/>
                <a:ext cx="7179486" cy="1036366"/>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64</m:t>
                              </m:r>
                            </m:sup>
                          </m:sSup>
                        </m:num>
                        <m:den>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den>
                      </m:f>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63</m:t>
                          </m:r>
                        </m:sup>
                      </m:sSup>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476568" name="Object 24"/>
              <p:cNvSpPr txBox="1">
                <a:spLocks noRot="1" noChangeAspect="1" noMove="1" noResize="1" noEditPoints="1" noAdjustHandles="1" noChangeArrowheads="1" noChangeShapeType="1" noTextEdit="1"/>
              </p:cNvSpPr>
              <p:nvPr/>
            </p:nvSpPr>
            <p:spPr bwMode="auto">
              <a:xfrm>
                <a:off x="1208938" y="3985419"/>
                <a:ext cx="7179486" cy="1036366"/>
              </a:xfrm>
              <a:prstGeom prst="rect">
                <a:avLst/>
              </a:prstGeom>
              <a:blipFill>
                <a:blip r:embed="rId4"/>
                <a:stretch>
                  <a:fillRect/>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76546">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765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0"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593D0FA8-7374-430B-8AFB-16E177C66BC6}"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43011"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D38DBE47-E3C6-4CBE-89DC-3F02507C3B3D}" type="slidenum">
              <a:rPr kumimoji="0" lang="en-US" altLang="zh-CN" sz="1400">
                <a:ea typeface="宋体" panose="02010600030101010101" pitchFamily="2" charset="-122"/>
              </a:rPr>
              <a:pPr/>
              <a:t>43</a:t>
            </a:fld>
            <a:endParaRPr kumimoji="0" lang="en-US" altLang="zh-CN" sz="1400">
              <a:ea typeface="宋体" panose="02010600030101010101" pitchFamily="2" charset="-122"/>
            </a:endParaRPr>
          </a:p>
        </p:txBody>
      </p:sp>
      <p:sp>
        <p:nvSpPr>
          <p:cNvPr id="10477570" name="Rectangle 2"/>
          <p:cNvSpPr>
            <a:spLocks noGrp="1" noChangeArrowheads="1"/>
          </p:cNvSpPr>
          <p:nvPr>
            <p:ph type="body" idx="1"/>
          </p:nvPr>
        </p:nvSpPr>
        <p:spPr>
          <a:xfrm>
            <a:off x="250825" y="1268413"/>
            <a:ext cx="8421688" cy="4670425"/>
          </a:xfrm>
        </p:spPr>
        <p:txBody>
          <a:bodyPr/>
          <a:lstStyle/>
          <a:p>
            <a:pPr marL="571500" indent="-571500" algn="just" eaLnBrk="1" hangingPunct="1">
              <a:buSzTx/>
              <a:buFont typeface="Wingdings" panose="05000000000000000000" pitchFamily="2" charset="2"/>
              <a:buChar char="§"/>
            </a:pPr>
            <a:r>
              <a:rPr lang="zh-CN" altLang="en-US"/>
              <a:t>定理</a:t>
            </a:r>
            <a:r>
              <a:rPr lang="en-US" altLang="zh-CN">
                <a:latin typeface="黑体" panose="02010609060101010101" pitchFamily="49" charset="-122"/>
              </a:rPr>
              <a:t>2.1</a:t>
            </a:r>
            <a:r>
              <a:rPr lang="en-US" altLang="zh-CN"/>
              <a:t> </a:t>
            </a:r>
            <a:r>
              <a:rPr lang="zh-CN" altLang="en-US"/>
              <a:t>正整数</a:t>
            </a:r>
            <a:r>
              <a:rPr lang="en-US" altLang="zh-CN"/>
              <a:t>n</a:t>
            </a:r>
            <a:r>
              <a:rPr lang="zh-CN" altLang="en-US"/>
              <a:t>拆分成不同整数之和的拆分数等于拆分成奇整数之和的拆分数。</a:t>
            </a:r>
            <a:endParaRPr lang="zh-CN" altLang="en-US">
              <a:latin typeface="黑体" panose="02010609060101010101" pitchFamily="49" charset="-122"/>
            </a:endParaRPr>
          </a:p>
          <a:p>
            <a:pPr marL="571500" indent="-571500" algn="just" eaLnBrk="1" hangingPunct="1">
              <a:buSzTx/>
              <a:buFont typeface="Wingdings" panose="05000000000000000000" pitchFamily="2" charset="2"/>
              <a:buNone/>
            </a:pPr>
            <a:r>
              <a:rPr lang="zh-CN" altLang="en-US"/>
              <a:t>     证 设    表示</a:t>
            </a:r>
            <a:r>
              <a:rPr lang="en-US" altLang="zh-CN"/>
              <a:t>n</a:t>
            </a:r>
            <a:r>
              <a:rPr lang="zh-CN" altLang="en-US"/>
              <a:t>拆分成不同整数之和的拆分数，则序列       的母函数为</a:t>
            </a:r>
          </a:p>
        </p:txBody>
      </p:sp>
      <p:sp>
        <p:nvSpPr>
          <p:cNvPr id="43013" name="Rectangle 3"/>
          <p:cNvSpPr>
            <a:spLocks noGrp="1" noChangeArrowheads="1"/>
          </p:cNvSpPr>
          <p:nvPr>
            <p:ph type="title"/>
          </p:nvPr>
        </p:nvSpPr>
        <p:spPr>
          <a:xfrm>
            <a:off x="1295400" y="152400"/>
            <a:ext cx="6386513" cy="882650"/>
          </a:xfrm>
          <a:noFill/>
        </p:spPr>
        <p:txBody>
          <a:bodyPr/>
          <a:lstStyle/>
          <a:p>
            <a:pPr eaLnBrk="1" hangingPunct="1"/>
            <a:r>
              <a:rPr lang="en-US" altLang="zh-CN"/>
              <a:t>2.3</a:t>
            </a:r>
            <a:r>
              <a:rPr lang="zh-CN" altLang="en-US"/>
              <a:t>整数的拆分</a:t>
            </a:r>
          </a:p>
        </p:txBody>
      </p:sp>
      <p:sp>
        <p:nvSpPr>
          <p:cNvPr id="43014"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3015"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3016"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3017"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3018"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3019"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3020"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3021"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3022"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3023"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3024"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3025"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3026"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3027"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3028"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3029" name="Rectangle 20"/>
          <p:cNvSpPr>
            <a:spLocks noChangeArrowheads="1"/>
          </p:cNvSpPr>
          <p:nvPr/>
        </p:nvSpPr>
        <p:spPr bwMode="auto">
          <a:xfrm>
            <a:off x="0" y="31003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477587" name="Object 19"/>
              <p:cNvSpPr txBox="1"/>
              <p:nvPr/>
            </p:nvSpPr>
            <p:spPr bwMode="auto">
              <a:xfrm>
                <a:off x="1619250" y="3284538"/>
                <a:ext cx="7119938" cy="504501"/>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𝐺</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4</m:t>
                          </m:r>
                        </m:sup>
                      </m:sSup>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477587" name="Object 19"/>
              <p:cNvSpPr txBox="1">
                <a:spLocks noRot="1" noChangeAspect="1" noMove="1" noResize="1" noEditPoints="1" noAdjustHandles="1" noChangeArrowheads="1" noChangeShapeType="1" noTextEdit="1"/>
              </p:cNvSpPr>
              <p:nvPr/>
            </p:nvSpPr>
            <p:spPr bwMode="auto">
              <a:xfrm>
                <a:off x="1619250" y="3284538"/>
                <a:ext cx="7119938" cy="504501"/>
              </a:xfrm>
              <a:prstGeom prst="rect">
                <a:avLst/>
              </a:prstGeom>
              <a:blipFill>
                <a:blip r:embed="rId2"/>
                <a:stretch>
                  <a:fillRect l="-257" b="-9639"/>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77589" name="Object 21"/>
              <p:cNvSpPr txBox="1"/>
              <p:nvPr/>
            </p:nvSpPr>
            <p:spPr bwMode="auto">
              <a:xfrm>
                <a:off x="2329703" y="3858888"/>
                <a:ext cx="5615954" cy="108036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num>
                        <m:den>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4</m:t>
                              </m:r>
                            </m:sup>
                          </m:sSup>
                        </m:num>
                        <m:den>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6</m:t>
                              </m:r>
                            </m:sup>
                          </m:sSup>
                        </m:num>
                        <m:den>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3</m:t>
                              </m:r>
                            </m:sup>
                          </m:sSup>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8</m:t>
                              </m:r>
                            </m:sup>
                          </m:sSup>
                        </m:num>
                        <m:den>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4</m:t>
                              </m:r>
                            </m:sup>
                          </m:sSup>
                        </m:den>
                      </m:f>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477589" name="Object 21"/>
              <p:cNvSpPr txBox="1">
                <a:spLocks noRot="1" noChangeAspect="1" noMove="1" noResize="1" noEditPoints="1" noAdjustHandles="1" noChangeArrowheads="1" noChangeShapeType="1" noTextEdit="1"/>
              </p:cNvSpPr>
              <p:nvPr/>
            </p:nvSpPr>
            <p:spPr bwMode="auto">
              <a:xfrm>
                <a:off x="2329703" y="3858888"/>
                <a:ext cx="5615954" cy="1080368"/>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77590" name="Object 22"/>
              <p:cNvSpPr txBox="1"/>
              <p:nvPr/>
            </p:nvSpPr>
            <p:spPr bwMode="auto">
              <a:xfrm>
                <a:off x="2329703" y="4939256"/>
                <a:ext cx="5615954" cy="1094831"/>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3</m:t>
                              </m:r>
                            </m:sup>
                          </m:sSup>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5</m:t>
                              </m:r>
                            </m:sup>
                          </m:sSup>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7</m:t>
                              </m:r>
                            </m:sup>
                          </m:sSup>
                        </m:den>
                      </m:f>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477590" name="Object 22"/>
              <p:cNvSpPr txBox="1">
                <a:spLocks noRot="1" noChangeAspect="1" noMove="1" noResize="1" noEditPoints="1" noAdjustHandles="1" noChangeArrowheads="1" noChangeShapeType="1" noTextEdit="1"/>
              </p:cNvSpPr>
              <p:nvPr/>
            </p:nvSpPr>
            <p:spPr bwMode="auto">
              <a:xfrm>
                <a:off x="2329703" y="4939256"/>
                <a:ext cx="5615954" cy="1094831"/>
              </a:xfrm>
              <a:prstGeom prst="rect">
                <a:avLst/>
              </a:prstGeom>
              <a:blipFill>
                <a:blip r:embed="rId4"/>
                <a:stretch>
                  <a:fillRect/>
                </a:stretch>
              </a:blipFill>
              <a:ln>
                <a:noFill/>
              </a:ln>
            </p:spPr>
            <p:txBody>
              <a:bodyPr/>
              <a:lstStyle/>
              <a:p>
                <a:r>
                  <a:rPr lang="zh-CN" altLang="en-US">
                    <a:noFill/>
                  </a:rPr>
                  <a:t> </a:t>
                </a:r>
              </a:p>
            </p:txBody>
          </p:sp>
        </mc:Fallback>
      </mc:AlternateContent>
      <p:sp>
        <p:nvSpPr>
          <p:cNvPr id="43033" name="Rectangle 24"/>
          <p:cNvSpPr>
            <a:spLocks noChangeArrowheads="1"/>
          </p:cNvSpPr>
          <p:nvPr/>
        </p:nvSpPr>
        <p:spPr bwMode="auto">
          <a:xfrm>
            <a:off x="0" y="331946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477591" name="Object 23"/>
              <p:cNvSpPr txBox="1"/>
              <p:nvPr/>
            </p:nvSpPr>
            <p:spPr bwMode="auto">
              <a:xfrm>
                <a:off x="1705875" y="2133604"/>
                <a:ext cx="576263" cy="58102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oMath>
                  </m:oMathPara>
                </a14:m>
                <a:endParaRPr lang="zh-CN" altLang="en-US" dirty="0"/>
              </a:p>
            </p:txBody>
          </p:sp>
        </mc:Choice>
        <mc:Fallback xmlns="">
          <p:sp>
            <p:nvSpPr>
              <p:cNvPr id="10477591" name="Object 23"/>
              <p:cNvSpPr txBox="1">
                <a:spLocks noRot="1" noChangeAspect="1" noMove="1" noResize="1" noEditPoints="1" noAdjustHandles="1" noChangeArrowheads="1" noChangeShapeType="1" noTextEdit="1"/>
              </p:cNvSpPr>
              <p:nvPr/>
            </p:nvSpPr>
            <p:spPr bwMode="auto">
              <a:xfrm>
                <a:off x="1705875" y="2133604"/>
                <a:ext cx="576263" cy="581022"/>
              </a:xfrm>
              <a:prstGeom prst="rect">
                <a:avLst/>
              </a:prstGeom>
              <a:blipFill>
                <a:blip r:embed="rId5"/>
                <a:stretch>
                  <a:fillRect/>
                </a:stretch>
              </a:blipFill>
              <a:ln>
                <a:noFill/>
              </a:ln>
            </p:spPr>
            <p:txBody>
              <a:bodyPr/>
              <a:lstStyle/>
              <a:p>
                <a:r>
                  <a:rPr lang="zh-CN" altLang="en-US">
                    <a:noFill/>
                  </a:rPr>
                  <a:t> </a:t>
                </a:r>
              </a:p>
            </p:txBody>
          </p:sp>
        </mc:Fallback>
      </mc:AlternateContent>
      <p:sp>
        <p:nvSpPr>
          <p:cNvPr id="43035" name="Rectangle 26"/>
          <p:cNvSpPr>
            <a:spLocks noChangeArrowheads="1"/>
          </p:cNvSpPr>
          <p:nvPr/>
        </p:nvSpPr>
        <p:spPr bwMode="auto">
          <a:xfrm>
            <a:off x="0" y="331946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477593" name="Object 25"/>
              <p:cNvSpPr txBox="1"/>
              <p:nvPr/>
            </p:nvSpPr>
            <p:spPr bwMode="auto">
              <a:xfrm>
                <a:off x="1692275" y="2651125"/>
                <a:ext cx="719138" cy="5715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10477593" name="Object 25"/>
              <p:cNvSpPr txBox="1">
                <a:spLocks noRot="1" noChangeAspect="1" noMove="1" noResize="1" noEditPoints="1" noAdjustHandles="1" noChangeArrowheads="1" noChangeShapeType="1" noTextEdit="1"/>
              </p:cNvSpPr>
              <p:nvPr/>
            </p:nvSpPr>
            <p:spPr bwMode="auto">
              <a:xfrm>
                <a:off x="1692275" y="2651125"/>
                <a:ext cx="719138" cy="571500"/>
              </a:xfrm>
              <a:prstGeom prst="rect">
                <a:avLst/>
              </a:prstGeom>
              <a:blipFill>
                <a:blip r:embed="rId6"/>
                <a:stretch>
                  <a:fillRect l="-7627" r="-11017"/>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7757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4"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C4AA37D9-B0A2-4A7E-95E5-58E4D43D896C}"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44035"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1A61630A-DAAF-40C7-8733-AD047FA87E13}" type="slidenum">
              <a:rPr kumimoji="0" lang="en-US" altLang="zh-CN" sz="1400">
                <a:ea typeface="宋体" panose="02010600030101010101" pitchFamily="2" charset="-122"/>
              </a:rPr>
              <a:pPr/>
              <a:t>44</a:t>
            </a:fld>
            <a:endParaRPr kumimoji="0" lang="en-US" altLang="zh-CN" sz="1400">
              <a:ea typeface="宋体" panose="02010600030101010101" pitchFamily="2" charset="-122"/>
            </a:endParaRPr>
          </a:p>
        </p:txBody>
      </p:sp>
      <p:sp>
        <p:nvSpPr>
          <p:cNvPr id="10478594" name="Rectangle 2"/>
          <p:cNvSpPr>
            <a:spLocks noGrp="1" noChangeArrowheads="1"/>
          </p:cNvSpPr>
          <p:nvPr>
            <p:ph type="body" idx="1"/>
          </p:nvPr>
        </p:nvSpPr>
        <p:spPr>
          <a:xfrm>
            <a:off x="323850" y="1268413"/>
            <a:ext cx="8421688" cy="4670425"/>
          </a:xfrm>
        </p:spPr>
        <p:txBody>
          <a:bodyPr/>
          <a:lstStyle/>
          <a:p>
            <a:pPr marL="571500" indent="-571500" algn="just" eaLnBrk="1" hangingPunct="1">
              <a:buSzTx/>
              <a:buFont typeface="Wingdings" panose="05000000000000000000" pitchFamily="2" charset="2"/>
              <a:buChar char="§"/>
            </a:pPr>
            <a:r>
              <a:rPr lang="zh-CN" altLang="en-US">
                <a:latin typeface="黑体" panose="02010609060101010101" pitchFamily="49" charset="-122"/>
              </a:rPr>
              <a:t>定理</a:t>
            </a:r>
            <a:r>
              <a:rPr lang="en-US" altLang="zh-CN">
                <a:latin typeface="黑体" panose="02010609060101010101" pitchFamily="49" charset="-122"/>
              </a:rPr>
              <a:t>2.2 n</a:t>
            </a:r>
            <a:r>
              <a:rPr lang="zh-CN" altLang="en-US">
                <a:latin typeface="黑体" panose="02010609060101010101" pitchFamily="49" charset="-122"/>
              </a:rPr>
              <a:t>拆分成其重复数不超过</a:t>
            </a:r>
            <a:r>
              <a:rPr lang="en-US" altLang="zh-CN">
                <a:latin typeface="黑体" panose="02010609060101010101" pitchFamily="49" charset="-122"/>
              </a:rPr>
              <a:t>2</a:t>
            </a:r>
            <a:r>
              <a:rPr lang="zh-CN" altLang="en-US">
                <a:latin typeface="黑体" panose="02010609060101010101" pitchFamily="49" charset="-122"/>
              </a:rPr>
              <a:t>的数的和，其拆分数等于它拆分成不被</a:t>
            </a:r>
            <a:r>
              <a:rPr lang="en-US" altLang="zh-CN">
                <a:latin typeface="黑体" panose="02010609060101010101" pitchFamily="49" charset="-122"/>
              </a:rPr>
              <a:t>3</a:t>
            </a:r>
            <a:r>
              <a:rPr lang="zh-CN" altLang="en-US">
                <a:latin typeface="黑体" panose="02010609060101010101" pitchFamily="49" charset="-122"/>
              </a:rPr>
              <a:t>除尽的数的和的拆分数。</a:t>
            </a:r>
          </a:p>
          <a:p>
            <a:pPr marL="571500" indent="-571500" algn="just" eaLnBrk="1" hangingPunct="1">
              <a:buSzTx/>
              <a:buFont typeface="Wingdings" panose="05000000000000000000" pitchFamily="2" charset="2"/>
              <a:buNone/>
            </a:pPr>
            <a:r>
              <a:rPr lang="zh-CN" altLang="en-US"/>
              <a:t>     证 </a:t>
            </a:r>
            <a:r>
              <a:rPr lang="en-US" altLang="zh-CN">
                <a:latin typeface="黑体" panose="02010609060101010101" pitchFamily="49" charset="-122"/>
              </a:rPr>
              <a:t>{a</a:t>
            </a:r>
            <a:r>
              <a:rPr lang="en-US" altLang="zh-CN" baseline="-25000">
                <a:latin typeface="黑体" panose="02010609060101010101" pitchFamily="49" charset="-122"/>
              </a:rPr>
              <a:t>n</a:t>
            </a:r>
            <a:r>
              <a:rPr lang="en-US" altLang="zh-CN">
                <a:latin typeface="黑体" panose="02010609060101010101" pitchFamily="49" charset="-122"/>
              </a:rPr>
              <a:t>}</a:t>
            </a:r>
            <a:r>
              <a:rPr lang="zh-CN" altLang="en-US"/>
              <a:t>的母函数为</a:t>
            </a:r>
          </a:p>
        </p:txBody>
      </p:sp>
      <p:sp>
        <p:nvSpPr>
          <p:cNvPr id="44037" name="Rectangle 3"/>
          <p:cNvSpPr>
            <a:spLocks noGrp="1" noChangeArrowheads="1"/>
          </p:cNvSpPr>
          <p:nvPr>
            <p:ph type="title"/>
          </p:nvPr>
        </p:nvSpPr>
        <p:spPr>
          <a:xfrm>
            <a:off x="1295400" y="152400"/>
            <a:ext cx="6386513" cy="882650"/>
          </a:xfrm>
          <a:noFill/>
        </p:spPr>
        <p:txBody>
          <a:bodyPr/>
          <a:lstStyle/>
          <a:p>
            <a:pPr eaLnBrk="1" hangingPunct="1"/>
            <a:r>
              <a:rPr lang="en-US" altLang="zh-CN"/>
              <a:t>2.3</a:t>
            </a:r>
            <a:r>
              <a:rPr lang="zh-CN" altLang="en-US"/>
              <a:t>整数的拆分</a:t>
            </a:r>
          </a:p>
        </p:txBody>
      </p:sp>
      <p:sp>
        <p:nvSpPr>
          <p:cNvPr id="44038"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4039"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4040"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4041"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4042"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4043"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4044"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4045"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4046"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4047"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4048"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4049"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4050"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4051"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4052"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478611" name="Object 19"/>
              <p:cNvSpPr txBox="1"/>
              <p:nvPr/>
            </p:nvSpPr>
            <p:spPr bwMode="auto">
              <a:xfrm>
                <a:off x="611188" y="4292600"/>
                <a:ext cx="6170612" cy="115093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3</m:t>
                              </m:r>
                            </m:sup>
                          </m:sSup>
                        </m:num>
                        <m:den>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6</m:t>
                              </m:r>
                            </m:sup>
                          </m:sSup>
                        </m:num>
                        <m:den>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9</m:t>
                              </m:r>
                            </m:sup>
                          </m:sSup>
                        </m:num>
                        <m:den>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3</m:t>
                              </m:r>
                            </m:sup>
                          </m:sSup>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12</m:t>
                              </m:r>
                            </m:sup>
                          </m:sSup>
                        </m:num>
                        <m:den>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4</m:t>
                              </m:r>
                            </m:sup>
                          </m:sSup>
                        </m:den>
                      </m:f>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478611" name="Object 19"/>
              <p:cNvSpPr txBox="1">
                <a:spLocks noRot="1" noChangeAspect="1" noMove="1" noResize="1" noEditPoints="1" noAdjustHandles="1" noChangeArrowheads="1" noChangeShapeType="1" noTextEdit="1"/>
              </p:cNvSpPr>
              <p:nvPr/>
            </p:nvSpPr>
            <p:spPr bwMode="auto">
              <a:xfrm>
                <a:off x="611188" y="4292600"/>
                <a:ext cx="6170612" cy="1150935"/>
              </a:xfrm>
              <a:prstGeom prst="rect">
                <a:avLst/>
              </a:prstGeom>
              <a:blipFill>
                <a:blip r:embed="rId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78613" name="Object 21"/>
              <p:cNvSpPr txBox="1"/>
              <p:nvPr/>
            </p:nvSpPr>
            <p:spPr bwMode="auto">
              <a:xfrm>
                <a:off x="611188" y="3141663"/>
                <a:ext cx="8458200" cy="115093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𝐺</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oMath>
                    <m:oMath xmlns:m="http://schemas.openxmlformats.org/officeDocument/2006/math">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4</m:t>
                          </m:r>
                        </m:sup>
                      </m:sSup>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6</m:t>
                          </m:r>
                        </m:sup>
                      </m:sSup>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4</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8</m:t>
                          </m:r>
                        </m:sup>
                      </m:sSup>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478613" name="Object 21"/>
              <p:cNvSpPr txBox="1">
                <a:spLocks noRot="1" noChangeAspect="1" noMove="1" noResize="1" noEditPoints="1" noAdjustHandles="1" noChangeArrowheads="1" noChangeShapeType="1" noTextEdit="1"/>
              </p:cNvSpPr>
              <p:nvPr/>
            </p:nvSpPr>
            <p:spPr bwMode="auto">
              <a:xfrm>
                <a:off x="611188" y="3141663"/>
                <a:ext cx="8458200" cy="1150935"/>
              </a:xfrm>
              <a:prstGeom prst="rect">
                <a:avLst/>
              </a:prstGeom>
              <a:blipFill>
                <a:blip r:embed="rId3"/>
                <a:stretch>
                  <a:fillRect l="-144"/>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78614" name="Object 22"/>
              <p:cNvSpPr txBox="1"/>
              <p:nvPr/>
            </p:nvSpPr>
            <p:spPr bwMode="auto">
              <a:xfrm>
                <a:off x="611188" y="5300663"/>
                <a:ext cx="5616996" cy="115093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4</m:t>
                              </m:r>
                            </m:sup>
                          </m:sSup>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5</m:t>
                              </m:r>
                            </m:sup>
                          </m:sSup>
                        </m:den>
                      </m:f>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478614" name="Object 22"/>
              <p:cNvSpPr txBox="1">
                <a:spLocks noRot="1" noChangeAspect="1" noMove="1" noResize="1" noEditPoints="1" noAdjustHandles="1" noChangeArrowheads="1" noChangeShapeType="1" noTextEdit="1"/>
              </p:cNvSpPr>
              <p:nvPr/>
            </p:nvSpPr>
            <p:spPr bwMode="auto">
              <a:xfrm>
                <a:off x="611188" y="5300663"/>
                <a:ext cx="5616996" cy="1150935"/>
              </a:xfrm>
              <a:prstGeom prst="rect">
                <a:avLst/>
              </a:prstGeom>
              <a:blipFill>
                <a:blip r:embed="rId4"/>
                <a:stretch>
                  <a:fillRect/>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7859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58"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500B53F3-6424-4CB1-AF96-0EF2EFF6D471}"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45059"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23E27CEB-0477-45F3-8ABD-B0FDB9337713}" type="slidenum">
              <a:rPr kumimoji="0" lang="en-US" altLang="zh-CN" sz="1400">
                <a:ea typeface="宋体" panose="02010600030101010101" pitchFamily="2" charset="-122"/>
              </a:rPr>
              <a:pPr/>
              <a:t>45</a:t>
            </a:fld>
            <a:endParaRPr kumimoji="0" lang="en-US" altLang="zh-CN" sz="1400">
              <a:ea typeface="宋体" panose="02010600030101010101" pitchFamily="2" charset="-122"/>
            </a:endParaRPr>
          </a:p>
        </p:txBody>
      </p:sp>
      <p:sp>
        <p:nvSpPr>
          <p:cNvPr id="45060" name="Rectangle 2"/>
          <p:cNvSpPr>
            <a:spLocks noGrp="1" noChangeArrowheads="1"/>
          </p:cNvSpPr>
          <p:nvPr>
            <p:ph type="body" idx="1"/>
          </p:nvPr>
        </p:nvSpPr>
        <p:spPr>
          <a:xfrm>
            <a:off x="268288" y="1501775"/>
            <a:ext cx="8421687" cy="4670425"/>
          </a:xfrm>
        </p:spPr>
        <p:txBody>
          <a:bodyPr/>
          <a:lstStyle/>
          <a:p>
            <a:pPr marL="571500" indent="-571500" algn="just" eaLnBrk="1" hangingPunct="1">
              <a:buSzTx/>
              <a:buFont typeface="Wingdings" panose="05000000000000000000" pitchFamily="2" charset="2"/>
              <a:buChar char="§"/>
            </a:pPr>
            <a:r>
              <a:rPr lang="zh-CN" altLang="en-US" dirty="0">
                <a:latin typeface="黑体" panose="02010609060101010101" pitchFamily="49" charset="-122"/>
              </a:rPr>
              <a:t>定理</a:t>
            </a:r>
            <a:r>
              <a:rPr lang="en-US" altLang="zh-CN" dirty="0">
                <a:latin typeface="黑体" panose="02010609060101010101" pitchFamily="49" charset="-122"/>
              </a:rPr>
              <a:t>2.3  n</a:t>
            </a:r>
            <a:r>
              <a:rPr lang="zh-CN" altLang="en-US" dirty="0">
                <a:latin typeface="黑体" panose="02010609060101010101" pitchFamily="49" charset="-122"/>
              </a:rPr>
              <a:t>拆分成其重复数不超过</a:t>
            </a:r>
            <a:r>
              <a:rPr lang="en-US" altLang="zh-CN" dirty="0">
                <a:latin typeface="黑体" panose="02010609060101010101" pitchFamily="49" charset="-122"/>
              </a:rPr>
              <a:t>k</a:t>
            </a:r>
            <a:r>
              <a:rPr lang="zh-CN" altLang="en-US" dirty="0">
                <a:latin typeface="黑体" panose="02010609060101010101" pitchFamily="49" charset="-122"/>
              </a:rPr>
              <a:t>的数的和，其拆分数等于它拆分成不被</a:t>
            </a:r>
            <a:r>
              <a:rPr lang="en-US" altLang="zh-CN" dirty="0">
                <a:latin typeface="黑体" panose="02010609060101010101" pitchFamily="49" charset="-122"/>
              </a:rPr>
              <a:t>k+1</a:t>
            </a:r>
            <a:r>
              <a:rPr lang="zh-CN" altLang="en-US" dirty="0">
                <a:latin typeface="黑体" panose="02010609060101010101" pitchFamily="49" charset="-122"/>
              </a:rPr>
              <a:t>除尽的数的和的拆分数。</a:t>
            </a:r>
            <a:endParaRPr lang="en-US" altLang="zh-CN" dirty="0">
              <a:latin typeface="黑体" panose="02010609060101010101" pitchFamily="49" charset="-122"/>
            </a:endParaRPr>
          </a:p>
          <a:p>
            <a:pPr marL="571500" indent="-571500" algn="just" eaLnBrk="1" hangingPunct="1">
              <a:buSzTx/>
              <a:buFont typeface="Wingdings" panose="05000000000000000000" pitchFamily="2" charset="2"/>
              <a:buChar char="§"/>
            </a:pPr>
            <a:r>
              <a:rPr lang="zh-CN" altLang="en-US" dirty="0">
                <a:latin typeface="黑体" panose="02010609060101010101" pitchFamily="49" charset="-122"/>
              </a:rPr>
              <a:t>证明：略</a:t>
            </a:r>
          </a:p>
          <a:p>
            <a:pPr marL="571500" indent="-571500" algn="just" eaLnBrk="1" hangingPunct="1">
              <a:buSzTx/>
              <a:buFont typeface="Wingdings" panose="05000000000000000000" pitchFamily="2" charset="2"/>
              <a:buChar char="§"/>
            </a:pPr>
            <a:endParaRPr lang="en-US" altLang="zh-CN" dirty="0">
              <a:latin typeface="黑体" panose="02010609060101010101" pitchFamily="49" charset="-122"/>
            </a:endParaRPr>
          </a:p>
        </p:txBody>
      </p:sp>
      <p:sp>
        <p:nvSpPr>
          <p:cNvPr id="45061" name="Rectangle 3"/>
          <p:cNvSpPr>
            <a:spLocks noGrp="1" noChangeArrowheads="1"/>
          </p:cNvSpPr>
          <p:nvPr>
            <p:ph type="title"/>
          </p:nvPr>
        </p:nvSpPr>
        <p:spPr>
          <a:xfrm>
            <a:off x="1295400" y="152400"/>
            <a:ext cx="6386513" cy="882650"/>
          </a:xfrm>
          <a:noFill/>
        </p:spPr>
        <p:txBody>
          <a:bodyPr/>
          <a:lstStyle/>
          <a:p>
            <a:pPr eaLnBrk="1" hangingPunct="1"/>
            <a:r>
              <a:rPr lang="en-US" altLang="zh-CN"/>
              <a:t>2.3</a:t>
            </a:r>
            <a:r>
              <a:rPr lang="zh-CN" altLang="en-US"/>
              <a:t>整数的拆分</a:t>
            </a:r>
          </a:p>
        </p:txBody>
      </p:sp>
      <p:sp>
        <p:nvSpPr>
          <p:cNvPr id="45062"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5063"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5064"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5065"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5066"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5067"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5068"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5069"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5070"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5071"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5072"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5073"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5074"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5075"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5076"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2"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017C1AB4-D8A8-4688-97B0-B6ADCB727A48}"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46083"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E6033D24-3F80-4197-9C4E-26F263CD991C}" type="slidenum">
              <a:rPr kumimoji="0" lang="en-US" altLang="zh-CN" sz="1400">
                <a:ea typeface="宋体" panose="02010600030101010101" pitchFamily="2" charset="-122"/>
              </a:rPr>
              <a:pPr/>
              <a:t>46</a:t>
            </a:fld>
            <a:endParaRPr kumimoji="0" lang="en-US" altLang="zh-CN" sz="1400">
              <a:ea typeface="宋体" panose="02010600030101010101" pitchFamily="2" charset="-122"/>
            </a:endParaRPr>
          </a:p>
        </p:txBody>
      </p:sp>
      <p:sp>
        <p:nvSpPr>
          <p:cNvPr id="10480642" name="Rectangle 2"/>
          <p:cNvSpPr>
            <a:spLocks noGrp="1" noChangeArrowheads="1"/>
          </p:cNvSpPr>
          <p:nvPr>
            <p:ph type="body" idx="1"/>
          </p:nvPr>
        </p:nvSpPr>
        <p:spPr>
          <a:xfrm>
            <a:off x="268288" y="1341438"/>
            <a:ext cx="8421687" cy="4830762"/>
          </a:xfrm>
        </p:spPr>
        <p:txBody>
          <a:bodyPr/>
          <a:lstStyle/>
          <a:p>
            <a:pPr marL="571500" indent="-571500" algn="just" eaLnBrk="1" hangingPunct="1">
              <a:buSzTx/>
              <a:buFont typeface="Wingdings" panose="05000000000000000000" pitchFamily="2" charset="2"/>
              <a:buChar char="§"/>
            </a:pPr>
            <a:r>
              <a:rPr lang="en-US" altLang="zh-CN" dirty="0">
                <a:latin typeface="黑体" panose="02010609060101010101" pitchFamily="49" charset="-122"/>
              </a:rPr>
              <a:t>Ferrers</a:t>
            </a:r>
            <a:r>
              <a:rPr lang="zh-CN" altLang="en-US" dirty="0">
                <a:latin typeface="黑体" panose="02010609060101010101" pitchFamily="49" charset="-122"/>
              </a:rPr>
              <a:t>图象：一个从上而下的</a:t>
            </a:r>
            <a:r>
              <a:rPr lang="en-US" altLang="zh-CN" dirty="0">
                <a:latin typeface="黑体" panose="02010609060101010101" pitchFamily="49" charset="-122"/>
              </a:rPr>
              <a:t>n</a:t>
            </a:r>
            <a:r>
              <a:rPr lang="zh-CN" altLang="en-US" dirty="0">
                <a:latin typeface="黑体" panose="02010609060101010101" pitchFamily="49" charset="-122"/>
              </a:rPr>
              <a:t>层格子，</a:t>
            </a:r>
            <a:r>
              <a:rPr lang="en-US" altLang="zh-CN" dirty="0" err="1">
                <a:latin typeface="黑体" panose="02010609060101010101" pitchFamily="49" charset="-122"/>
              </a:rPr>
              <a:t>n</a:t>
            </a:r>
            <a:r>
              <a:rPr lang="en-US" altLang="zh-CN" baseline="-25000" dirty="0" err="1">
                <a:latin typeface="黑体" panose="02010609060101010101" pitchFamily="49" charset="-122"/>
              </a:rPr>
              <a:t>i</a:t>
            </a:r>
            <a:r>
              <a:rPr lang="zh-CN" altLang="en-US" dirty="0">
                <a:latin typeface="黑体" panose="02010609060101010101" pitchFamily="49" charset="-122"/>
              </a:rPr>
              <a:t>为第</a:t>
            </a:r>
            <a:r>
              <a:rPr lang="en-US" altLang="zh-CN" dirty="0" err="1">
                <a:latin typeface="黑体" panose="02010609060101010101" pitchFamily="49" charset="-122"/>
              </a:rPr>
              <a:t>i</a:t>
            </a:r>
            <a:r>
              <a:rPr lang="zh-CN" altLang="en-US" dirty="0">
                <a:latin typeface="黑体" panose="02010609060101010101" pitchFamily="49" charset="-122"/>
              </a:rPr>
              <a:t>层的格子数。当                    时，即上层的格子数不少于下层的格子数时，称之为</a:t>
            </a:r>
            <a:r>
              <a:rPr lang="en-US" altLang="zh-CN" dirty="0">
                <a:latin typeface="黑体" panose="02010609060101010101" pitchFamily="49" charset="-122"/>
              </a:rPr>
              <a:t>Ferrers</a:t>
            </a:r>
            <a:r>
              <a:rPr lang="zh-CN" altLang="en-US" dirty="0">
                <a:latin typeface="黑体" panose="02010609060101010101" pitchFamily="49" charset="-122"/>
              </a:rPr>
              <a:t>图象。</a:t>
            </a:r>
          </a:p>
          <a:p>
            <a:pPr marL="571500" indent="-571500" algn="just" eaLnBrk="1" hangingPunct="1">
              <a:buSzTx/>
              <a:buFont typeface="Wingdings" panose="05000000000000000000" pitchFamily="2" charset="2"/>
              <a:buChar char="§"/>
            </a:pPr>
            <a:r>
              <a:rPr lang="zh-CN" altLang="en-US" dirty="0"/>
              <a:t>整数的一个拆分可以用一个</a:t>
            </a:r>
            <a:r>
              <a:rPr lang="en-US" altLang="zh-CN" dirty="0"/>
              <a:t>Ferrers</a:t>
            </a:r>
            <a:r>
              <a:rPr lang="zh-CN" altLang="en-US" dirty="0"/>
              <a:t>图象来表示，图象中的每一行对应于拆分的一部分。</a:t>
            </a:r>
          </a:p>
          <a:p>
            <a:pPr marL="571500" indent="-571500" algn="just" eaLnBrk="1" hangingPunct="1">
              <a:buSzTx/>
              <a:buFont typeface="Wingdings" panose="05000000000000000000" pitchFamily="2" charset="2"/>
              <a:buChar char="§"/>
            </a:pPr>
            <a:r>
              <a:rPr lang="zh-CN" altLang="en-US" dirty="0">
                <a:latin typeface="黑体" panose="02010609060101010101" pitchFamily="49" charset="-122"/>
              </a:rPr>
              <a:t>例 整数</a:t>
            </a:r>
            <a:r>
              <a:rPr lang="en-US" altLang="zh-CN" dirty="0">
                <a:latin typeface="黑体" panose="02010609060101010101" pitchFamily="49" charset="-122"/>
              </a:rPr>
              <a:t>14</a:t>
            </a:r>
            <a:r>
              <a:rPr lang="zh-CN" altLang="en-US" dirty="0">
                <a:latin typeface="黑体" panose="02010609060101010101" pitchFamily="49" charset="-122"/>
              </a:rPr>
              <a:t>的拆分</a:t>
            </a:r>
            <a:r>
              <a:rPr lang="en-US" altLang="zh-CN" dirty="0">
                <a:latin typeface="黑体" panose="02010609060101010101" pitchFamily="49" charset="-122"/>
              </a:rPr>
              <a:t>6+3+3+2</a:t>
            </a:r>
            <a:r>
              <a:rPr lang="zh-CN" altLang="en-US" dirty="0">
                <a:latin typeface="黑体" panose="02010609060101010101" pitchFamily="49" charset="-122"/>
              </a:rPr>
              <a:t>可以用下列</a:t>
            </a:r>
            <a:r>
              <a:rPr lang="en-US" altLang="zh-CN" dirty="0">
                <a:latin typeface="黑体" panose="02010609060101010101" pitchFamily="49" charset="-122"/>
              </a:rPr>
              <a:t>Ferrers</a:t>
            </a:r>
            <a:r>
              <a:rPr lang="zh-CN" altLang="en-US" dirty="0">
                <a:latin typeface="黑体" panose="02010609060101010101" pitchFamily="49" charset="-122"/>
              </a:rPr>
              <a:t>图象来表示</a:t>
            </a:r>
            <a:r>
              <a:rPr lang="zh-CN" altLang="en-US" dirty="0"/>
              <a:t> </a:t>
            </a:r>
            <a:r>
              <a:rPr lang="zh-CN" altLang="en-US" dirty="0">
                <a:latin typeface="黑体" panose="02010609060101010101" pitchFamily="49" charset="-122"/>
              </a:rPr>
              <a:t> </a:t>
            </a:r>
          </a:p>
        </p:txBody>
      </p:sp>
      <p:sp>
        <p:nvSpPr>
          <p:cNvPr id="46085" name="Rectangle 3"/>
          <p:cNvSpPr>
            <a:spLocks noGrp="1" noChangeArrowheads="1"/>
          </p:cNvSpPr>
          <p:nvPr>
            <p:ph type="title"/>
          </p:nvPr>
        </p:nvSpPr>
        <p:spPr>
          <a:xfrm>
            <a:off x="1295400" y="152400"/>
            <a:ext cx="6386513" cy="882650"/>
          </a:xfrm>
          <a:noFill/>
        </p:spPr>
        <p:txBody>
          <a:bodyPr/>
          <a:lstStyle/>
          <a:p>
            <a:pPr eaLnBrk="1" hangingPunct="1"/>
            <a:r>
              <a:rPr lang="en-US" altLang="zh-CN"/>
              <a:t>2.4 Ferrers</a:t>
            </a:r>
            <a:r>
              <a:rPr lang="zh-CN" altLang="en-US"/>
              <a:t>图象</a:t>
            </a:r>
          </a:p>
        </p:txBody>
      </p:sp>
      <p:sp>
        <p:nvSpPr>
          <p:cNvPr id="46086"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6087"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6088"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6089"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6090"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6091"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6092"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6093"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6094"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6095"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6096"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6097"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6098"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6099"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6100"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6101" name="Line 142"/>
          <p:cNvSpPr>
            <a:spLocks noChangeShapeType="1"/>
          </p:cNvSpPr>
          <p:nvPr/>
        </p:nvSpPr>
        <p:spPr bwMode="auto">
          <a:xfrm>
            <a:off x="2987675" y="5949950"/>
            <a:ext cx="0" cy="0"/>
          </a:xfrm>
          <a:prstGeom prst="line">
            <a:avLst/>
          </a:prstGeom>
          <a:noFill/>
          <a:ln w="0">
            <a:solidFill>
              <a:srgbClr val="002BB4"/>
            </a:solidFill>
            <a:round/>
            <a:headEnd/>
            <a:tailEnd/>
          </a:ln>
          <a:effectLst>
            <a:outerShdw dist="107763" dir="2700000" algn="ctr" rotWithShape="0">
              <a:schemeClr val="bg2"/>
            </a:outerShdw>
          </a:effectLst>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0480788" name="Group 148"/>
          <p:cNvGrpSpPr>
            <a:grpSpLocks/>
          </p:cNvGrpSpPr>
          <p:nvPr/>
        </p:nvGrpSpPr>
        <p:grpSpPr bwMode="auto">
          <a:xfrm>
            <a:off x="3132138" y="4941888"/>
            <a:ext cx="2089150" cy="1454150"/>
            <a:chOff x="1655" y="3058"/>
            <a:chExt cx="1316" cy="916"/>
          </a:xfrm>
        </p:grpSpPr>
        <p:sp>
          <p:nvSpPr>
            <p:cNvPr id="46105" name="Line 135"/>
            <p:cNvSpPr>
              <a:spLocks noChangeShapeType="1"/>
            </p:cNvSpPr>
            <p:nvPr/>
          </p:nvSpPr>
          <p:spPr bwMode="auto">
            <a:xfrm>
              <a:off x="1655" y="3067"/>
              <a:ext cx="131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46106" name="Line 136"/>
            <p:cNvSpPr>
              <a:spLocks noChangeShapeType="1"/>
            </p:cNvSpPr>
            <p:nvPr/>
          </p:nvSpPr>
          <p:spPr bwMode="auto">
            <a:xfrm>
              <a:off x="1655" y="3294"/>
              <a:ext cx="131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46107" name="Line 137"/>
            <p:cNvSpPr>
              <a:spLocks noChangeShapeType="1"/>
            </p:cNvSpPr>
            <p:nvPr/>
          </p:nvSpPr>
          <p:spPr bwMode="auto">
            <a:xfrm>
              <a:off x="1655" y="3521"/>
              <a:ext cx="65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46108" name="Line 138"/>
            <p:cNvSpPr>
              <a:spLocks noChangeShapeType="1"/>
            </p:cNvSpPr>
            <p:nvPr/>
          </p:nvSpPr>
          <p:spPr bwMode="auto">
            <a:xfrm>
              <a:off x="1655" y="3757"/>
              <a:ext cx="667" cy="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46109" name="Line 139"/>
            <p:cNvSpPr>
              <a:spLocks noChangeShapeType="1"/>
            </p:cNvSpPr>
            <p:nvPr/>
          </p:nvSpPr>
          <p:spPr bwMode="auto">
            <a:xfrm>
              <a:off x="1655" y="3974"/>
              <a:ext cx="45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46110" name="Line 140"/>
            <p:cNvSpPr>
              <a:spLocks noChangeShapeType="1"/>
            </p:cNvSpPr>
            <p:nvPr/>
          </p:nvSpPr>
          <p:spPr bwMode="auto">
            <a:xfrm>
              <a:off x="1655" y="3067"/>
              <a:ext cx="0" cy="90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46111" name="Line 141"/>
            <p:cNvSpPr>
              <a:spLocks noChangeShapeType="1"/>
            </p:cNvSpPr>
            <p:nvPr/>
          </p:nvSpPr>
          <p:spPr bwMode="auto">
            <a:xfrm>
              <a:off x="1882" y="3067"/>
              <a:ext cx="0" cy="90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46112" name="Line 143"/>
            <p:cNvSpPr>
              <a:spLocks noChangeShapeType="1"/>
            </p:cNvSpPr>
            <p:nvPr/>
          </p:nvSpPr>
          <p:spPr bwMode="auto">
            <a:xfrm>
              <a:off x="2109" y="3067"/>
              <a:ext cx="0" cy="90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46113" name="Line 144"/>
            <p:cNvSpPr>
              <a:spLocks noChangeShapeType="1"/>
            </p:cNvSpPr>
            <p:nvPr/>
          </p:nvSpPr>
          <p:spPr bwMode="auto">
            <a:xfrm>
              <a:off x="2317" y="3067"/>
              <a:ext cx="0" cy="68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46114" name="Line 145"/>
            <p:cNvSpPr>
              <a:spLocks noChangeShapeType="1"/>
            </p:cNvSpPr>
            <p:nvPr/>
          </p:nvSpPr>
          <p:spPr bwMode="auto">
            <a:xfrm>
              <a:off x="2526" y="3058"/>
              <a:ext cx="0" cy="22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46115" name="Line 146"/>
            <p:cNvSpPr>
              <a:spLocks noChangeShapeType="1"/>
            </p:cNvSpPr>
            <p:nvPr/>
          </p:nvSpPr>
          <p:spPr bwMode="auto">
            <a:xfrm>
              <a:off x="2744" y="3067"/>
              <a:ext cx="0" cy="22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46116" name="Line 147"/>
            <p:cNvSpPr>
              <a:spLocks noChangeShapeType="1"/>
            </p:cNvSpPr>
            <p:nvPr/>
          </p:nvSpPr>
          <p:spPr bwMode="auto">
            <a:xfrm>
              <a:off x="2971" y="3067"/>
              <a:ext cx="0" cy="22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grpSp>
      <p:sp>
        <p:nvSpPr>
          <p:cNvPr id="46103" name="Rectangle 150"/>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46104" name="Object 149"/>
              <p:cNvSpPr txBox="1"/>
              <p:nvPr/>
            </p:nvSpPr>
            <p:spPr bwMode="auto">
              <a:xfrm>
                <a:off x="3419872" y="1783940"/>
                <a:ext cx="4071639" cy="492931"/>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𝑖</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𝑖</m:t>
                      </m:r>
                      <m:r>
                        <a:rPr lang="zh-CN" altLang="en-US" i="1">
                          <a:solidFill>
                            <a:srgbClr val="000000"/>
                          </a:solidFill>
                          <a:latin typeface="Cambria Math" panose="02040503050406030204" pitchFamily="18" charset="0"/>
                        </a:rPr>
                        <m:t>=1,2,⋯,</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oMath>
                  </m:oMathPara>
                </a14:m>
                <a:endParaRPr lang="zh-CN" altLang="en-US" dirty="0"/>
              </a:p>
            </p:txBody>
          </p:sp>
        </mc:Choice>
        <mc:Fallback xmlns="">
          <p:sp>
            <p:nvSpPr>
              <p:cNvPr id="46104" name="Object 149"/>
              <p:cNvSpPr txBox="1">
                <a:spLocks noRot="1" noChangeAspect="1" noMove="1" noResize="1" noEditPoints="1" noAdjustHandles="1" noChangeArrowheads="1" noChangeShapeType="1" noTextEdit="1"/>
              </p:cNvSpPr>
              <p:nvPr/>
            </p:nvSpPr>
            <p:spPr bwMode="auto">
              <a:xfrm>
                <a:off x="3419872" y="1783940"/>
                <a:ext cx="4071639" cy="492931"/>
              </a:xfrm>
              <a:prstGeom prst="rect">
                <a:avLst/>
              </a:prstGeom>
              <a:blipFill>
                <a:blip r:embed="rId2"/>
                <a:stretch>
                  <a:fillRect b="-12346"/>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80642">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480642">
                                            <p:txEl>
                                              <p:pRg st="2" end="2"/>
                                            </p:txEl>
                                          </p:spTgt>
                                        </p:tgtEl>
                                        <p:attrNameLst>
                                          <p:attrName>style.visibility</p:attrName>
                                        </p:attrNameLst>
                                      </p:cBhvr>
                                      <p:to>
                                        <p:strVal val="visible"/>
                                      </p:to>
                                    </p:set>
                                  </p:childTnLst>
                                </p:cTn>
                              </p:par>
                            </p:childTnLst>
                          </p:cTn>
                        </p:par>
                        <p:par>
                          <p:cTn id="11" fill="hold" nodeType="afterGroup">
                            <p:stCondLst>
                              <p:cond delay="0"/>
                            </p:stCondLst>
                            <p:childTnLst>
                              <p:par>
                                <p:cTn id="12" presetID="1" presetClass="entr" presetSubtype="0" fill="hold" nodeType="afterEffect">
                                  <p:stCondLst>
                                    <p:cond delay="0"/>
                                  </p:stCondLst>
                                  <p:childTnLst>
                                    <p:set>
                                      <p:cBhvr>
                                        <p:cTn id="13" dur="1" fill="hold">
                                          <p:stCondLst>
                                            <p:cond delay="0"/>
                                          </p:stCondLst>
                                        </p:cTn>
                                        <p:tgtEl>
                                          <p:spTgt spid="104807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6"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72BB7850-13DD-45B7-8DE8-ED4A3DD12119}"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47107"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0C4A5967-906F-4016-898D-8D5FB59A4116}" type="slidenum">
              <a:rPr kumimoji="0" lang="en-US" altLang="zh-CN" sz="1400">
                <a:ea typeface="宋体" panose="02010600030101010101" pitchFamily="2" charset="-122"/>
              </a:rPr>
              <a:pPr/>
              <a:t>47</a:t>
            </a:fld>
            <a:endParaRPr kumimoji="0" lang="en-US" altLang="zh-CN" sz="1400">
              <a:ea typeface="宋体" panose="02010600030101010101" pitchFamily="2" charset="-122"/>
            </a:endParaRPr>
          </a:p>
        </p:txBody>
      </p:sp>
      <p:sp>
        <p:nvSpPr>
          <p:cNvPr id="10482690" name="Rectangle 2"/>
          <p:cNvSpPr>
            <a:spLocks noGrp="1" noChangeArrowheads="1"/>
          </p:cNvSpPr>
          <p:nvPr>
            <p:ph type="body" idx="1"/>
          </p:nvPr>
        </p:nvSpPr>
        <p:spPr>
          <a:xfrm>
            <a:off x="250825" y="1268413"/>
            <a:ext cx="8624888" cy="5040312"/>
          </a:xfrm>
        </p:spPr>
        <p:txBody>
          <a:bodyPr/>
          <a:lstStyle/>
          <a:p>
            <a:pPr marL="571500" indent="-571500" eaLnBrk="1" hangingPunct="1"/>
            <a:r>
              <a:rPr lang="en-US" altLang="zh-CN">
                <a:latin typeface="黑体" panose="02010609060101010101" pitchFamily="49" charset="-122"/>
              </a:rPr>
              <a:t>Ferrers</a:t>
            </a:r>
            <a:r>
              <a:rPr lang="zh-CN" altLang="en-US">
                <a:latin typeface="黑体" panose="02010609060101010101" pitchFamily="49" charset="-122"/>
              </a:rPr>
              <a:t>图象的性质：</a:t>
            </a:r>
          </a:p>
          <a:p>
            <a:pPr marL="571500" indent="-571500" eaLnBrk="1" hangingPunct="1"/>
            <a:r>
              <a:rPr lang="zh-CN" altLang="en-US">
                <a:latin typeface="黑体" panose="02010609060101010101" pitchFamily="49" charset="-122"/>
              </a:rPr>
              <a:t>每一层至少有一个格子；</a:t>
            </a:r>
          </a:p>
          <a:p>
            <a:pPr marL="571500" indent="-571500" eaLnBrk="1" hangingPunct="1"/>
            <a:r>
              <a:rPr lang="zh-CN" altLang="en-US">
                <a:latin typeface="黑体" panose="02010609060101010101" pitchFamily="49" charset="-122"/>
              </a:rPr>
              <a:t>第一行与第一列互换，第二行与第二列互换，</a:t>
            </a:r>
            <a:r>
              <a:rPr lang="en-US" altLang="zh-CN">
                <a:latin typeface="Times New Roman" panose="02020603050405020304" pitchFamily="18" charset="0"/>
              </a:rPr>
              <a:t>…</a:t>
            </a:r>
            <a:r>
              <a:rPr lang="zh-CN" altLang="en-US">
                <a:latin typeface="黑体" panose="02010609060101010101" pitchFamily="49" charset="-122"/>
              </a:rPr>
              <a:t>，所得到的图象仍然是</a:t>
            </a:r>
            <a:r>
              <a:rPr lang="en-US" altLang="zh-CN">
                <a:latin typeface="黑体" panose="02010609060101010101" pitchFamily="49" charset="-122"/>
              </a:rPr>
              <a:t>Ferrers</a:t>
            </a:r>
            <a:r>
              <a:rPr lang="zh-CN" altLang="en-US">
                <a:latin typeface="黑体" panose="02010609060101010101" pitchFamily="49" charset="-122"/>
              </a:rPr>
              <a:t>图象，这两个</a:t>
            </a:r>
            <a:r>
              <a:rPr lang="en-US" altLang="zh-CN">
                <a:latin typeface="黑体" panose="02010609060101010101" pitchFamily="49" charset="-122"/>
              </a:rPr>
              <a:t>Ferrers</a:t>
            </a:r>
            <a:r>
              <a:rPr lang="zh-CN" altLang="en-US">
                <a:latin typeface="黑体" panose="02010609060101010101" pitchFamily="49" charset="-122"/>
              </a:rPr>
              <a:t>图象称为是一对共轭的</a:t>
            </a:r>
            <a:r>
              <a:rPr lang="en-US" altLang="zh-CN">
                <a:latin typeface="黑体" panose="02010609060101010101" pitchFamily="49" charset="-122"/>
              </a:rPr>
              <a:t>Ferrers</a:t>
            </a:r>
            <a:r>
              <a:rPr lang="zh-CN" altLang="en-US">
                <a:latin typeface="黑体" panose="02010609060101010101" pitchFamily="49" charset="-122"/>
              </a:rPr>
              <a:t>图象。 </a:t>
            </a:r>
          </a:p>
        </p:txBody>
      </p:sp>
      <p:sp>
        <p:nvSpPr>
          <p:cNvPr id="47109" name="Rectangle 3"/>
          <p:cNvSpPr>
            <a:spLocks noGrp="1" noChangeArrowheads="1"/>
          </p:cNvSpPr>
          <p:nvPr>
            <p:ph type="title"/>
          </p:nvPr>
        </p:nvSpPr>
        <p:spPr>
          <a:xfrm>
            <a:off x="1295400" y="152400"/>
            <a:ext cx="6386513" cy="882650"/>
          </a:xfrm>
          <a:noFill/>
        </p:spPr>
        <p:txBody>
          <a:bodyPr/>
          <a:lstStyle/>
          <a:p>
            <a:pPr eaLnBrk="1" hangingPunct="1"/>
            <a:r>
              <a:rPr lang="en-US" altLang="zh-CN"/>
              <a:t>2.4 Ferrers</a:t>
            </a:r>
            <a:r>
              <a:rPr lang="zh-CN" altLang="en-US"/>
              <a:t>图象</a:t>
            </a:r>
          </a:p>
        </p:txBody>
      </p:sp>
      <p:sp>
        <p:nvSpPr>
          <p:cNvPr id="47110"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7111"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7112"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7113"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7114"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7115"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7116"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7117"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7118"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7119"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7120"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7121"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7122"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7123"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7124"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grpSp>
        <p:nvGrpSpPr>
          <p:cNvPr id="10482708" name="Group 20"/>
          <p:cNvGrpSpPr>
            <a:grpSpLocks/>
          </p:cNvGrpSpPr>
          <p:nvPr/>
        </p:nvGrpSpPr>
        <p:grpSpPr bwMode="auto">
          <a:xfrm>
            <a:off x="2054078" y="4178648"/>
            <a:ext cx="2089150" cy="1454150"/>
            <a:chOff x="1655" y="3058"/>
            <a:chExt cx="1316" cy="916"/>
          </a:xfrm>
        </p:grpSpPr>
        <p:sp>
          <p:nvSpPr>
            <p:cNvPr id="47139" name="Line 21"/>
            <p:cNvSpPr>
              <a:spLocks noChangeShapeType="1"/>
            </p:cNvSpPr>
            <p:nvPr/>
          </p:nvSpPr>
          <p:spPr bwMode="auto">
            <a:xfrm>
              <a:off x="1655" y="3067"/>
              <a:ext cx="131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47140" name="Line 22"/>
            <p:cNvSpPr>
              <a:spLocks noChangeShapeType="1"/>
            </p:cNvSpPr>
            <p:nvPr/>
          </p:nvSpPr>
          <p:spPr bwMode="auto">
            <a:xfrm>
              <a:off x="1655" y="3294"/>
              <a:ext cx="131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47141" name="Line 23"/>
            <p:cNvSpPr>
              <a:spLocks noChangeShapeType="1"/>
            </p:cNvSpPr>
            <p:nvPr/>
          </p:nvSpPr>
          <p:spPr bwMode="auto">
            <a:xfrm flipV="1">
              <a:off x="1655" y="3521"/>
              <a:ext cx="65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47142" name="Line 24"/>
            <p:cNvSpPr>
              <a:spLocks noChangeShapeType="1"/>
            </p:cNvSpPr>
            <p:nvPr/>
          </p:nvSpPr>
          <p:spPr bwMode="auto">
            <a:xfrm>
              <a:off x="1655" y="3757"/>
              <a:ext cx="667" cy="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47143" name="Line 25"/>
            <p:cNvSpPr>
              <a:spLocks noChangeShapeType="1"/>
            </p:cNvSpPr>
            <p:nvPr/>
          </p:nvSpPr>
          <p:spPr bwMode="auto">
            <a:xfrm>
              <a:off x="1655" y="3974"/>
              <a:ext cx="45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47144" name="Line 26"/>
            <p:cNvSpPr>
              <a:spLocks noChangeShapeType="1"/>
            </p:cNvSpPr>
            <p:nvPr/>
          </p:nvSpPr>
          <p:spPr bwMode="auto">
            <a:xfrm>
              <a:off x="1655" y="3067"/>
              <a:ext cx="0" cy="90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47145" name="Line 27"/>
            <p:cNvSpPr>
              <a:spLocks noChangeShapeType="1"/>
            </p:cNvSpPr>
            <p:nvPr/>
          </p:nvSpPr>
          <p:spPr bwMode="auto">
            <a:xfrm>
              <a:off x="1882" y="3067"/>
              <a:ext cx="0" cy="90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47146" name="Line 28"/>
            <p:cNvSpPr>
              <a:spLocks noChangeShapeType="1"/>
            </p:cNvSpPr>
            <p:nvPr/>
          </p:nvSpPr>
          <p:spPr bwMode="auto">
            <a:xfrm flipH="1">
              <a:off x="2109" y="3067"/>
              <a:ext cx="0" cy="90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47147" name="Line 29"/>
            <p:cNvSpPr>
              <a:spLocks noChangeShapeType="1"/>
            </p:cNvSpPr>
            <p:nvPr/>
          </p:nvSpPr>
          <p:spPr bwMode="auto">
            <a:xfrm>
              <a:off x="2317" y="3067"/>
              <a:ext cx="0" cy="68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47148" name="Line 30"/>
            <p:cNvSpPr>
              <a:spLocks noChangeShapeType="1"/>
            </p:cNvSpPr>
            <p:nvPr/>
          </p:nvSpPr>
          <p:spPr bwMode="auto">
            <a:xfrm>
              <a:off x="2526" y="3058"/>
              <a:ext cx="0" cy="22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47149" name="Line 31"/>
            <p:cNvSpPr>
              <a:spLocks noChangeShapeType="1"/>
            </p:cNvSpPr>
            <p:nvPr/>
          </p:nvSpPr>
          <p:spPr bwMode="auto">
            <a:xfrm>
              <a:off x="2744" y="3067"/>
              <a:ext cx="0" cy="22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47150" name="Line 32"/>
            <p:cNvSpPr>
              <a:spLocks noChangeShapeType="1"/>
            </p:cNvSpPr>
            <p:nvPr/>
          </p:nvSpPr>
          <p:spPr bwMode="auto">
            <a:xfrm>
              <a:off x="2971" y="3067"/>
              <a:ext cx="0" cy="22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grpSp>
      <p:grpSp>
        <p:nvGrpSpPr>
          <p:cNvPr id="10482721" name="Group 33"/>
          <p:cNvGrpSpPr>
            <a:grpSpLocks/>
          </p:cNvGrpSpPr>
          <p:nvPr/>
        </p:nvGrpSpPr>
        <p:grpSpPr bwMode="auto">
          <a:xfrm rot="16200000" flipH="1">
            <a:off x="5694661" y="4546949"/>
            <a:ext cx="2089150" cy="1454150"/>
            <a:chOff x="1655" y="3058"/>
            <a:chExt cx="1316" cy="916"/>
          </a:xfrm>
        </p:grpSpPr>
        <p:sp>
          <p:nvSpPr>
            <p:cNvPr id="47127" name="Line 34"/>
            <p:cNvSpPr>
              <a:spLocks noChangeShapeType="1"/>
            </p:cNvSpPr>
            <p:nvPr/>
          </p:nvSpPr>
          <p:spPr bwMode="auto">
            <a:xfrm>
              <a:off x="1655" y="3067"/>
              <a:ext cx="131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47128" name="Line 35"/>
            <p:cNvSpPr>
              <a:spLocks noChangeShapeType="1"/>
            </p:cNvSpPr>
            <p:nvPr/>
          </p:nvSpPr>
          <p:spPr bwMode="auto">
            <a:xfrm>
              <a:off x="1655" y="3294"/>
              <a:ext cx="131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47129" name="Line 36"/>
            <p:cNvSpPr>
              <a:spLocks noChangeShapeType="1"/>
            </p:cNvSpPr>
            <p:nvPr/>
          </p:nvSpPr>
          <p:spPr bwMode="auto">
            <a:xfrm flipV="1">
              <a:off x="1655" y="3521"/>
              <a:ext cx="65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47130" name="Line 37"/>
            <p:cNvSpPr>
              <a:spLocks noChangeShapeType="1"/>
            </p:cNvSpPr>
            <p:nvPr/>
          </p:nvSpPr>
          <p:spPr bwMode="auto">
            <a:xfrm>
              <a:off x="1655" y="3757"/>
              <a:ext cx="667" cy="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47131" name="Line 38"/>
            <p:cNvSpPr>
              <a:spLocks noChangeShapeType="1"/>
            </p:cNvSpPr>
            <p:nvPr/>
          </p:nvSpPr>
          <p:spPr bwMode="auto">
            <a:xfrm>
              <a:off x="1655" y="3974"/>
              <a:ext cx="45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47132" name="Line 39"/>
            <p:cNvSpPr>
              <a:spLocks noChangeShapeType="1"/>
            </p:cNvSpPr>
            <p:nvPr/>
          </p:nvSpPr>
          <p:spPr bwMode="auto">
            <a:xfrm>
              <a:off x="1655" y="3067"/>
              <a:ext cx="0" cy="90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47133" name="Line 40"/>
            <p:cNvSpPr>
              <a:spLocks noChangeShapeType="1"/>
            </p:cNvSpPr>
            <p:nvPr/>
          </p:nvSpPr>
          <p:spPr bwMode="auto">
            <a:xfrm>
              <a:off x="1882" y="3067"/>
              <a:ext cx="0" cy="90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47134" name="Line 41"/>
            <p:cNvSpPr>
              <a:spLocks noChangeShapeType="1"/>
            </p:cNvSpPr>
            <p:nvPr/>
          </p:nvSpPr>
          <p:spPr bwMode="auto">
            <a:xfrm flipH="1">
              <a:off x="2109" y="3067"/>
              <a:ext cx="0" cy="90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47135" name="Line 42"/>
            <p:cNvSpPr>
              <a:spLocks noChangeShapeType="1"/>
            </p:cNvSpPr>
            <p:nvPr/>
          </p:nvSpPr>
          <p:spPr bwMode="auto">
            <a:xfrm>
              <a:off x="2317" y="3067"/>
              <a:ext cx="0" cy="68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47136" name="Line 43"/>
            <p:cNvSpPr>
              <a:spLocks noChangeShapeType="1"/>
            </p:cNvSpPr>
            <p:nvPr/>
          </p:nvSpPr>
          <p:spPr bwMode="auto">
            <a:xfrm>
              <a:off x="2526" y="3058"/>
              <a:ext cx="0" cy="22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47137" name="Line 44"/>
            <p:cNvSpPr>
              <a:spLocks noChangeShapeType="1"/>
            </p:cNvSpPr>
            <p:nvPr/>
          </p:nvSpPr>
          <p:spPr bwMode="auto">
            <a:xfrm>
              <a:off x="2744" y="3067"/>
              <a:ext cx="0" cy="22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47138" name="Line 45"/>
            <p:cNvSpPr>
              <a:spLocks noChangeShapeType="1"/>
            </p:cNvSpPr>
            <p:nvPr/>
          </p:nvSpPr>
          <p:spPr bwMode="auto">
            <a:xfrm>
              <a:off x="2971" y="3067"/>
              <a:ext cx="0" cy="22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grpSp>
      <p:cxnSp>
        <p:nvCxnSpPr>
          <p:cNvPr id="3" name="直接连接符 2">
            <a:extLst>
              <a:ext uri="{FF2B5EF4-FFF2-40B4-BE49-F238E27FC236}">
                <a16:creationId xmlns:a16="http://schemas.microsoft.com/office/drawing/2014/main" id="{18F0C1B0-DFA1-4B07-8BB3-9C836BD51B23}"/>
              </a:ext>
            </a:extLst>
          </p:cNvPr>
          <p:cNvCxnSpPr/>
          <p:nvPr/>
        </p:nvCxnSpPr>
        <p:spPr bwMode="auto">
          <a:xfrm>
            <a:off x="1927128" y="4077072"/>
            <a:ext cx="1728192" cy="1800200"/>
          </a:xfrm>
          <a:prstGeom prst="line">
            <a:avLst/>
          </a:prstGeom>
          <a:noFill/>
          <a:ln w="0" cap="flat" cmpd="sng" algn="ctr">
            <a:solidFill>
              <a:srgbClr val="002BB4"/>
            </a:solidFill>
            <a:prstDash val="solid"/>
            <a:round/>
            <a:headEnd type="none" w="med" len="med"/>
            <a:tailEnd type="none" w="med" len="med"/>
          </a:ln>
          <a:effectLst>
            <a:outerShdw dist="107763" dir="2700000" algn="ctr" rotWithShape="0">
              <a:schemeClr val="bg2"/>
            </a:outerShdw>
          </a:effectLst>
          <a:extLst>
            <a:ext uri="{909E8E84-426E-40DD-AFC4-6F175D3DCCD1}">
              <a14:hiddenFill xmlns:a14="http://schemas.microsoft.com/office/drawing/2010/main">
                <a:solidFill>
                  <a:srgbClr val="CC99FF">
                    <a:alpha val="50000"/>
                  </a:srgbClr>
                </a:solidFill>
              </a14:hiddenFill>
            </a:ext>
          </a:extLst>
        </p:spPr>
      </p:cxnSp>
      <p:sp>
        <p:nvSpPr>
          <p:cNvPr id="5" name="箭头: 下弧形 4">
            <a:extLst>
              <a:ext uri="{FF2B5EF4-FFF2-40B4-BE49-F238E27FC236}">
                <a16:creationId xmlns:a16="http://schemas.microsoft.com/office/drawing/2014/main" id="{14A29025-D76B-4A0A-AE6E-C8B705221A06}"/>
              </a:ext>
            </a:extLst>
          </p:cNvPr>
          <p:cNvSpPr/>
          <p:nvPr/>
        </p:nvSpPr>
        <p:spPr bwMode="auto">
          <a:xfrm>
            <a:off x="3105003" y="5445232"/>
            <a:ext cx="390550" cy="166929"/>
          </a:xfrm>
          <a:prstGeom prst="curvedUpArrow">
            <a:avLst/>
          </a:prstGeom>
          <a:noFill/>
          <a:ln w="0" cap="flat" cmpd="sng" algn="ctr">
            <a:solidFill>
              <a:srgbClr val="002BB4"/>
            </a:solidFill>
            <a:prstDash val="solid"/>
            <a:round/>
            <a:headEnd type="none" w="med" len="med"/>
            <a:tailEnd type="none" w="med" len="med"/>
          </a:ln>
          <a:effectLst>
            <a:outerShdw dist="107763" dir="2700000" algn="ctr" rotWithShape="0">
              <a:schemeClr val="bg2"/>
            </a:outerShdw>
          </a:effectLst>
          <a:extLst>
            <a:ext uri="{909E8E84-426E-40DD-AFC4-6F175D3DCCD1}">
              <a14:hiddenFill xmlns:a14="http://schemas.microsoft.com/office/drawing/2010/main">
                <a:solidFill>
                  <a:srgbClr val="CC99FF">
                    <a:alpha val="50000"/>
                  </a:srgbClr>
                </a:solidFill>
              </a14:hiddenFill>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ahoma" panose="020B0604030504040204" pitchFamily="34" charset="0"/>
              <a:ea typeface="Dotum" pitchFamily="34" charset="-127"/>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82690">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482690">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48270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4827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0"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284AF6DD-1EFE-40D3-B003-C38E8B2EBDF5}"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48131"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EBE7AB08-260B-4C1D-8E50-2B870C47B22C}" type="slidenum">
              <a:rPr kumimoji="0" lang="en-US" altLang="zh-CN" sz="1400">
                <a:ea typeface="宋体" panose="02010600030101010101" pitchFamily="2" charset="-122"/>
              </a:rPr>
              <a:pPr/>
              <a:t>48</a:t>
            </a:fld>
            <a:endParaRPr kumimoji="0" lang="en-US" altLang="zh-CN" sz="1400">
              <a:ea typeface="宋体" panose="02010600030101010101" pitchFamily="2" charset="-122"/>
            </a:endParaRPr>
          </a:p>
        </p:txBody>
      </p:sp>
      <p:sp>
        <p:nvSpPr>
          <p:cNvPr id="10483714" name="Rectangle 2"/>
          <p:cNvSpPr>
            <a:spLocks noGrp="1" noChangeArrowheads="1"/>
          </p:cNvSpPr>
          <p:nvPr>
            <p:ph type="body" idx="1"/>
          </p:nvPr>
        </p:nvSpPr>
        <p:spPr>
          <a:xfrm>
            <a:off x="179388" y="1501775"/>
            <a:ext cx="8785225" cy="4670425"/>
          </a:xfrm>
        </p:spPr>
        <p:txBody>
          <a:bodyPr/>
          <a:lstStyle/>
          <a:p>
            <a:pPr marL="571500" indent="-571500" eaLnBrk="1" hangingPunct="1"/>
            <a:r>
              <a:rPr lang="zh-CN" altLang="en-US" u="sng" dirty="0">
                <a:latin typeface="黑体" panose="02010609060101010101" pitchFamily="49" charset="-122"/>
              </a:rPr>
              <a:t>利用</a:t>
            </a:r>
            <a:r>
              <a:rPr lang="en-US" altLang="zh-CN" u="sng" dirty="0" err="1">
                <a:latin typeface="黑体" panose="02010609060101010101" pitchFamily="49" charset="-122"/>
              </a:rPr>
              <a:t>Ferrers</a:t>
            </a:r>
            <a:r>
              <a:rPr lang="zh-CN" altLang="en-US" u="sng" dirty="0">
                <a:latin typeface="黑体" panose="02010609060101010101" pitchFamily="49" charset="-122"/>
              </a:rPr>
              <a:t>图象可得到关于整数拆分的一些</a:t>
            </a:r>
            <a:r>
              <a:rPr lang="zh-CN" altLang="en-US" u="sng" dirty="0" smtClean="0">
                <a:latin typeface="黑体" panose="02010609060101010101" pitchFamily="49" charset="-122"/>
              </a:rPr>
              <a:t>性质。</a:t>
            </a:r>
            <a:endParaRPr lang="en-US" altLang="zh-CN" u="sng" dirty="0" smtClean="0">
              <a:latin typeface="黑体" panose="02010609060101010101" pitchFamily="49" charset="-122"/>
            </a:endParaRPr>
          </a:p>
          <a:p>
            <a:pPr marL="571500" indent="-571500" eaLnBrk="1" hangingPunct="1"/>
            <a:endParaRPr lang="en-US" altLang="zh-CN" dirty="0">
              <a:latin typeface="黑体" panose="02010609060101010101" pitchFamily="49" charset="-122"/>
            </a:endParaRPr>
          </a:p>
          <a:p>
            <a:pPr marL="0" indent="0" eaLnBrk="1" hangingPunct="1">
              <a:buNone/>
            </a:pPr>
            <a:endParaRPr lang="zh-CN" altLang="en-US" dirty="0">
              <a:latin typeface="黑体" panose="02010609060101010101" pitchFamily="49" charset="-122"/>
            </a:endParaRPr>
          </a:p>
          <a:p>
            <a:pPr marL="571500" indent="-571500" eaLnBrk="1" hangingPunct="1">
              <a:buFont typeface="Wingdings" panose="05000000000000000000" pitchFamily="2" charset="2"/>
              <a:buNone/>
            </a:pPr>
            <a:r>
              <a:rPr lang="zh-CN" altLang="en-US" dirty="0">
                <a:latin typeface="黑体" panose="02010609060101010101" pitchFamily="49" charset="-122"/>
              </a:rPr>
              <a:t>   </a:t>
            </a:r>
            <a:r>
              <a:rPr lang="en-US" altLang="zh-CN" dirty="0">
                <a:latin typeface="黑体" panose="02010609060101010101" pitchFamily="49" charset="-122"/>
              </a:rPr>
              <a:t>(1) </a:t>
            </a:r>
            <a:r>
              <a:rPr lang="zh-CN" altLang="en-US" dirty="0">
                <a:latin typeface="黑体" panose="02010609060101010101" pitchFamily="49" charset="-122"/>
              </a:rPr>
              <a:t>整数</a:t>
            </a:r>
            <a:r>
              <a:rPr lang="en-US" altLang="zh-CN" dirty="0">
                <a:latin typeface="黑体" panose="02010609060101010101" pitchFamily="49" charset="-122"/>
              </a:rPr>
              <a:t>n</a:t>
            </a:r>
            <a:r>
              <a:rPr lang="zh-CN" altLang="en-US" dirty="0">
                <a:latin typeface="黑体" panose="02010609060101010101" pitchFamily="49" charset="-122"/>
              </a:rPr>
              <a:t>拆分成最大数为</a:t>
            </a:r>
            <a:r>
              <a:rPr lang="en-US" altLang="zh-CN" dirty="0">
                <a:latin typeface="黑体" panose="02010609060101010101" pitchFamily="49" charset="-122"/>
              </a:rPr>
              <a:t>k</a:t>
            </a:r>
            <a:r>
              <a:rPr lang="zh-CN" altLang="en-US" dirty="0">
                <a:latin typeface="黑体" panose="02010609060101010101" pitchFamily="49" charset="-122"/>
              </a:rPr>
              <a:t>的拆分数和数</a:t>
            </a:r>
            <a:r>
              <a:rPr lang="en-US" altLang="zh-CN" dirty="0">
                <a:latin typeface="黑体" panose="02010609060101010101" pitchFamily="49" charset="-122"/>
              </a:rPr>
              <a:t>n</a:t>
            </a:r>
            <a:r>
              <a:rPr lang="zh-CN" altLang="en-US" dirty="0">
                <a:latin typeface="黑体" panose="02010609060101010101" pitchFamily="49" charset="-122"/>
              </a:rPr>
              <a:t>拆分成</a:t>
            </a:r>
            <a:r>
              <a:rPr lang="en-US" altLang="zh-CN" dirty="0">
                <a:latin typeface="黑体" panose="02010609060101010101" pitchFamily="49" charset="-122"/>
              </a:rPr>
              <a:t>k</a:t>
            </a:r>
            <a:r>
              <a:rPr lang="zh-CN" altLang="en-US" dirty="0">
                <a:latin typeface="黑体" panose="02010609060101010101" pitchFamily="49" charset="-122"/>
              </a:rPr>
              <a:t>个数的和的拆分数相等。   </a:t>
            </a:r>
          </a:p>
          <a:p>
            <a:pPr marL="571500" indent="-571500" algn="just" eaLnBrk="1" hangingPunct="1">
              <a:buSzTx/>
              <a:buFont typeface="Wingdings" panose="05000000000000000000" pitchFamily="2" charset="2"/>
              <a:buNone/>
            </a:pPr>
            <a:r>
              <a:rPr lang="zh-CN" altLang="en-US" dirty="0">
                <a:latin typeface="黑体" panose="02010609060101010101" pitchFamily="49" charset="-122"/>
              </a:rPr>
              <a:t>   </a:t>
            </a:r>
          </a:p>
          <a:p>
            <a:pPr marL="571500" indent="-571500" algn="just" eaLnBrk="1" hangingPunct="1">
              <a:buSzTx/>
              <a:buFont typeface="Wingdings" panose="05000000000000000000" pitchFamily="2" charset="2"/>
              <a:buNone/>
            </a:pPr>
            <a:r>
              <a:rPr lang="zh-CN" altLang="en-US" dirty="0">
                <a:latin typeface="黑体" panose="02010609060101010101" pitchFamily="49" charset="-122"/>
              </a:rPr>
              <a:t>   </a:t>
            </a:r>
            <a:r>
              <a:rPr lang="en-US" altLang="zh-CN" dirty="0">
                <a:latin typeface="黑体" panose="02010609060101010101" pitchFamily="49" charset="-122"/>
              </a:rPr>
              <a:t>(2) </a:t>
            </a:r>
            <a:r>
              <a:rPr lang="zh-CN" altLang="en-US" dirty="0">
                <a:latin typeface="黑体" panose="02010609060101010101" pitchFamily="49" charset="-122"/>
              </a:rPr>
              <a:t>整数</a:t>
            </a:r>
            <a:r>
              <a:rPr lang="en-US" altLang="zh-CN" dirty="0">
                <a:latin typeface="黑体" panose="02010609060101010101" pitchFamily="49" charset="-122"/>
              </a:rPr>
              <a:t>n</a:t>
            </a:r>
            <a:r>
              <a:rPr lang="zh-CN" altLang="en-US" dirty="0">
                <a:latin typeface="黑体" panose="02010609060101010101" pitchFamily="49" charset="-122"/>
              </a:rPr>
              <a:t>拆分成最多不超过</a:t>
            </a:r>
            <a:r>
              <a:rPr lang="en-US" altLang="zh-CN" dirty="0">
                <a:latin typeface="黑体" panose="02010609060101010101" pitchFamily="49" charset="-122"/>
              </a:rPr>
              <a:t>k</a:t>
            </a:r>
            <a:r>
              <a:rPr lang="zh-CN" altLang="en-US" dirty="0">
                <a:latin typeface="黑体" panose="02010609060101010101" pitchFamily="49" charset="-122"/>
              </a:rPr>
              <a:t>个数的和的拆分数和</a:t>
            </a:r>
            <a:r>
              <a:rPr lang="en-US" altLang="zh-CN" dirty="0">
                <a:latin typeface="黑体" panose="02010609060101010101" pitchFamily="49" charset="-122"/>
              </a:rPr>
              <a:t>n</a:t>
            </a:r>
            <a:r>
              <a:rPr lang="zh-CN" altLang="en-US" dirty="0">
                <a:latin typeface="黑体" panose="02010609060101010101" pitchFamily="49" charset="-122"/>
              </a:rPr>
              <a:t>拆分成最大数不超过</a:t>
            </a:r>
            <a:r>
              <a:rPr lang="en-US" altLang="zh-CN" dirty="0">
                <a:latin typeface="黑体" panose="02010609060101010101" pitchFamily="49" charset="-122"/>
              </a:rPr>
              <a:t>k</a:t>
            </a:r>
            <a:r>
              <a:rPr lang="zh-CN" altLang="en-US" dirty="0">
                <a:latin typeface="黑体" panose="02010609060101010101" pitchFamily="49" charset="-122"/>
              </a:rPr>
              <a:t>的拆分数相等。</a:t>
            </a:r>
            <a:r>
              <a:rPr lang="zh-CN" altLang="en-US" dirty="0"/>
              <a:t> </a:t>
            </a:r>
          </a:p>
        </p:txBody>
      </p:sp>
      <p:sp>
        <p:nvSpPr>
          <p:cNvPr id="48133" name="Rectangle 3"/>
          <p:cNvSpPr>
            <a:spLocks noGrp="1" noChangeArrowheads="1"/>
          </p:cNvSpPr>
          <p:nvPr>
            <p:ph type="title"/>
          </p:nvPr>
        </p:nvSpPr>
        <p:spPr>
          <a:xfrm>
            <a:off x="1295400" y="152400"/>
            <a:ext cx="6386513" cy="882650"/>
          </a:xfrm>
          <a:noFill/>
        </p:spPr>
        <p:txBody>
          <a:bodyPr/>
          <a:lstStyle/>
          <a:p>
            <a:pPr eaLnBrk="1" hangingPunct="1"/>
            <a:r>
              <a:rPr lang="en-US" altLang="zh-CN"/>
              <a:t>2.4 Ferrers</a:t>
            </a:r>
            <a:r>
              <a:rPr lang="zh-CN" altLang="en-US"/>
              <a:t>图象</a:t>
            </a:r>
          </a:p>
        </p:txBody>
      </p:sp>
      <p:sp>
        <p:nvSpPr>
          <p:cNvPr id="48134"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8135"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8136"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8137"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8138"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8139"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8140"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8141"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8142"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8143"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8144"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8145"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8146"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8147"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83714">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4837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EFD6CDF3-5948-4357-90FF-9CFBB60B62BA}"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49155"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B0B7A49F-3034-4145-904A-95CAA59D45BD}" type="slidenum">
              <a:rPr kumimoji="0" lang="en-US" altLang="zh-CN" sz="1400">
                <a:ea typeface="宋体" panose="02010600030101010101" pitchFamily="2" charset="-122"/>
              </a:rPr>
              <a:pPr/>
              <a:t>49</a:t>
            </a:fld>
            <a:endParaRPr kumimoji="0" lang="en-US" altLang="zh-CN" sz="1400">
              <a:ea typeface="宋体" panose="02010600030101010101" pitchFamily="2" charset="-122"/>
            </a:endParaRPr>
          </a:p>
        </p:txBody>
      </p:sp>
      <p:sp>
        <p:nvSpPr>
          <p:cNvPr id="10484738" name="Rectangle 2"/>
          <p:cNvSpPr>
            <a:spLocks noGrp="1" noChangeArrowheads="1"/>
          </p:cNvSpPr>
          <p:nvPr>
            <p:ph type="body" idx="1"/>
          </p:nvPr>
        </p:nvSpPr>
        <p:spPr>
          <a:xfrm>
            <a:off x="268288" y="1501775"/>
            <a:ext cx="8421687" cy="4670425"/>
          </a:xfrm>
        </p:spPr>
        <p:txBody>
          <a:bodyPr/>
          <a:lstStyle/>
          <a:p>
            <a:pPr marL="571500" indent="-571500" algn="just" eaLnBrk="1" hangingPunct="1">
              <a:buSzTx/>
              <a:buFont typeface="Wingdings" panose="05000000000000000000" pitchFamily="2" charset="2"/>
              <a:buChar char="§"/>
            </a:pPr>
            <a:r>
              <a:rPr lang="zh-CN" altLang="en-US">
                <a:latin typeface="黑体" panose="02010609060101010101" pitchFamily="49" charset="-122"/>
              </a:rPr>
              <a:t>由</a:t>
            </a:r>
            <a:r>
              <a:rPr lang="en-US" altLang="zh-CN">
                <a:latin typeface="黑体" panose="02010609060101010101" pitchFamily="49" charset="-122"/>
              </a:rPr>
              <a:t>(2)</a:t>
            </a:r>
            <a:r>
              <a:rPr lang="zh-CN" altLang="en-US">
                <a:latin typeface="黑体" panose="02010609060101010101" pitchFamily="49" charset="-122"/>
              </a:rPr>
              <a:t>知，拆分成最多不超过</a:t>
            </a:r>
            <a:r>
              <a:rPr lang="en-US" altLang="zh-CN">
                <a:latin typeface="黑体" panose="02010609060101010101" pitchFamily="49" charset="-122"/>
              </a:rPr>
              <a:t>m</a:t>
            </a:r>
            <a:r>
              <a:rPr lang="zh-CN" altLang="en-US">
                <a:latin typeface="黑体" panose="02010609060101010101" pitchFamily="49" charset="-122"/>
              </a:rPr>
              <a:t>个数的和的拆分数的母函数为</a:t>
            </a:r>
          </a:p>
          <a:p>
            <a:pPr marL="571500" indent="-571500" algn="just" eaLnBrk="1" hangingPunct="1">
              <a:buSzTx/>
              <a:buFont typeface="Wingdings" panose="05000000000000000000" pitchFamily="2" charset="2"/>
              <a:buChar char="§"/>
            </a:pPr>
            <a:endParaRPr lang="zh-CN" altLang="en-US">
              <a:latin typeface="黑体" panose="02010609060101010101" pitchFamily="49" charset="-122"/>
            </a:endParaRPr>
          </a:p>
          <a:p>
            <a:pPr marL="571500" indent="-571500" algn="just" eaLnBrk="1" hangingPunct="1">
              <a:buSzTx/>
              <a:buFont typeface="Wingdings" panose="05000000000000000000" pitchFamily="2" charset="2"/>
              <a:buChar char="§"/>
            </a:pPr>
            <a:endParaRPr lang="zh-CN" altLang="en-US">
              <a:latin typeface="黑体" panose="02010609060101010101" pitchFamily="49" charset="-122"/>
            </a:endParaRPr>
          </a:p>
          <a:p>
            <a:pPr marL="571500" indent="-571500" algn="just" eaLnBrk="1" hangingPunct="1">
              <a:buSzTx/>
              <a:buFont typeface="Wingdings" panose="05000000000000000000" pitchFamily="2" charset="2"/>
              <a:buChar char="§"/>
            </a:pPr>
            <a:endParaRPr lang="zh-CN" altLang="en-US">
              <a:latin typeface="黑体" panose="02010609060101010101" pitchFamily="49" charset="-122"/>
            </a:endParaRPr>
          </a:p>
          <a:p>
            <a:pPr marL="571500" indent="-571500" algn="just" eaLnBrk="1" hangingPunct="1">
              <a:buSzTx/>
              <a:buFont typeface="Wingdings" panose="05000000000000000000" pitchFamily="2" charset="2"/>
              <a:buChar char="§"/>
            </a:pPr>
            <a:r>
              <a:rPr lang="zh-CN" altLang="en-US">
                <a:latin typeface="黑体" panose="02010609060101010101" pitchFamily="49" charset="-122"/>
              </a:rPr>
              <a:t>正好拆分成</a:t>
            </a:r>
            <a:r>
              <a:rPr lang="en-US" altLang="zh-CN">
                <a:latin typeface="黑体" panose="02010609060101010101" pitchFamily="49" charset="-122"/>
              </a:rPr>
              <a:t>m</a:t>
            </a:r>
            <a:r>
              <a:rPr lang="zh-CN" altLang="en-US">
                <a:latin typeface="黑体" panose="02010609060101010101" pitchFamily="49" charset="-122"/>
              </a:rPr>
              <a:t>个数的和的拆分数的母函数为</a:t>
            </a:r>
          </a:p>
          <a:p>
            <a:pPr marL="571500" indent="-571500" algn="just" eaLnBrk="1" hangingPunct="1">
              <a:buSzTx/>
              <a:buFont typeface="Wingdings" panose="05000000000000000000" pitchFamily="2" charset="2"/>
              <a:buChar char="§"/>
            </a:pPr>
            <a:endParaRPr lang="en-US" altLang="zh-CN">
              <a:latin typeface="黑体" panose="02010609060101010101" pitchFamily="49" charset="-122"/>
            </a:endParaRPr>
          </a:p>
        </p:txBody>
      </p:sp>
      <p:sp>
        <p:nvSpPr>
          <p:cNvPr id="49157" name="Rectangle 3"/>
          <p:cNvSpPr>
            <a:spLocks noGrp="1" noChangeArrowheads="1"/>
          </p:cNvSpPr>
          <p:nvPr>
            <p:ph type="title"/>
          </p:nvPr>
        </p:nvSpPr>
        <p:spPr>
          <a:xfrm>
            <a:off x="1295400" y="152400"/>
            <a:ext cx="6386513" cy="882650"/>
          </a:xfrm>
          <a:noFill/>
        </p:spPr>
        <p:txBody>
          <a:bodyPr/>
          <a:lstStyle/>
          <a:p>
            <a:pPr eaLnBrk="1" hangingPunct="1"/>
            <a:r>
              <a:rPr lang="en-US" altLang="zh-CN"/>
              <a:t>2.4 Ferrers</a:t>
            </a:r>
            <a:r>
              <a:rPr lang="zh-CN" altLang="en-US"/>
              <a:t>图象</a:t>
            </a:r>
          </a:p>
        </p:txBody>
      </p:sp>
      <p:sp>
        <p:nvSpPr>
          <p:cNvPr id="49158"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9159"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9160"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9161"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9162"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9163"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9164"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9165"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9166"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9167"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9168"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9169"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9170"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9171"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9172"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49173" name="Rectangle 20"/>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49174" name="Object 19"/>
              <p:cNvSpPr txBox="1"/>
              <p:nvPr/>
            </p:nvSpPr>
            <p:spPr bwMode="auto">
              <a:xfrm>
                <a:off x="1835150" y="2636838"/>
                <a:ext cx="3827463" cy="95885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𝑚</m:t>
                              </m:r>
                            </m:sup>
                          </m:sSup>
                          <m:r>
                            <a:rPr lang="zh-CN" altLang="en-US" i="1">
                              <a:solidFill>
                                <a:srgbClr val="000000"/>
                              </a:solidFill>
                              <a:latin typeface="Cambria Math" panose="02040503050406030204" pitchFamily="18" charset="0"/>
                            </a:rPr>
                            <m:t>)</m:t>
                          </m:r>
                        </m:den>
                      </m:f>
                    </m:oMath>
                  </m:oMathPara>
                </a14:m>
                <a:endParaRPr lang="zh-CN" altLang="en-US"/>
              </a:p>
            </p:txBody>
          </p:sp>
        </mc:Choice>
        <mc:Fallback xmlns="">
          <p:sp>
            <p:nvSpPr>
              <p:cNvPr id="49174" name="Object 19"/>
              <p:cNvSpPr txBox="1">
                <a:spLocks noRot="1" noChangeAspect="1" noMove="1" noResize="1" noEditPoints="1" noAdjustHandles="1" noChangeArrowheads="1" noChangeShapeType="1" noTextEdit="1"/>
              </p:cNvSpPr>
              <p:nvPr/>
            </p:nvSpPr>
            <p:spPr bwMode="auto">
              <a:xfrm>
                <a:off x="1835150" y="2636838"/>
                <a:ext cx="3827463" cy="958850"/>
              </a:xfrm>
              <a:prstGeom prst="rect">
                <a:avLst/>
              </a:prstGeom>
              <a:blipFill>
                <a:blip r:embed="rId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84757" name="Object 21"/>
              <p:cNvSpPr txBox="1"/>
              <p:nvPr/>
            </p:nvSpPr>
            <p:spPr bwMode="auto">
              <a:xfrm>
                <a:off x="468313" y="4652963"/>
                <a:ext cx="8158162" cy="95885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𝑚</m:t>
                              </m:r>
                            </m:sup>
                          </m:sSup>
                          <m:r>
                            <a:rPr lang="zh-CN" altLang="en-US" i="1">
                              <a:solidFill>
                                <a:srgbClr val="000000"/>
                              </a:solidFill>
                              <a:latin typeface="Cambria Math" panose="02040503050406030204" pitchFamily="18" charset="0"/>
                            </a:rPr>
                            <m:t>)</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𝑚</m:t>
                              </m:r>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den>
                      </m:f>
                    </m:oMath>
                  </m:oMathPara>
                </a14:m>
                <a:endParaRPr lang="zh-CN" altLang="en-US"/>
              </a:p>
            </p:txBody>
          </p:sp>
        </mc:Choice>
        <mc:Fallback xmlns="">
          <p:sp>
            <p:nvSpPr>
              <p:cNvPr id="10484757" name="Object 21"/>
              <p:cNvSpPr txBox="1">
                <a:spLocks noRot="1" noChangeAspect="1" noMove="1" noResize="1" noEditPoints="1" noAdjustHandles="1" noChangeArrowheads="1" noChangeShapeType="1" noTextEdit="1"/>
              </p:cNvSpPr>
              <p:nvPr/>
            </p:nvSpPr>
            <p:spPr bwMode="auto">
              <a:xfrm>
                <a:off x="468313" y="4652963"/>
                <a:ext cx="8158162" cy="958850"/>
              </a:xfrm>
              <a:prstGeom prst="rect">
                <a:avLst/>
              </a:prstGeom>
              <a:blipFill>
                <a:blip r:embed="rId3"/>
                <a:stretch>
                  <a:fillRect/>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8473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D23C040A-A024-4100-B65F-AD18CF40AC47}"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0243"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F5948C34-0E8D-43C0-B5BA-AD7A45E3B5FC}" type="slidenum">
              <a:rPr kumimoji="0" lang="en-US" altLang="zh-CN" sz="1400">
                <a:ea typeface="宋体" panose="02010600030101010101" pitchFamily="2" charset="-122"/>
              </a:rPr>
              <a:pPr/>
              <a:t>5</a:t>
            </a:fld>
            <a:endParaRPr kumimoji="0" lang="en-US" altLang="zh-CN" sz="1400">
              <a:ea typeface="宋体" panose="02010600030101010101" pitchFamily="2" charset="-122"/>
            </a:endParaRPr>
          </a:p>
        </p:txBody>
      </p:sp>
      <p:sp>
        <p:nvSpPr>
          <p:cNvPr id="10441730" name="Rectangle 2"/>
          <p:cNvSpPr>
            <a:spLocks noGrp="1" noChangeArrowheads="1"/>
          </p:cNvSpPr>
          <p:nvPr>
            <p:ph type="body" idx="1"/>
          </p:nvPr>
        </p:nvSpPr>
        <p:spPr>
          <a:xfrm>
            <a:off x="268288" y="1501775"/>
            <a:ext cx="8421687" cy="4670425"/>
          </a:xfrm>
        </p:spPr>
        <p:txBody>
          <a:bodyPr/>
          <a:lstStyle/>
          <a:p>
            <a:pPr marL="571500" indent="-571500" algn="just" eaLnBrk="1" hangingPunct="1">
              <a:buSzTx/>
              <a:buFont typeface="Wingdings" panose="05000000000000000000" pitchFamily="2" charset="2"/>
              <a:buChar char="§"/>
            </a:pPr>
            <a:r>
              <a:rPr lang="zh-CN" altLang="en-US"/>
              <a:t>若我们已知某个序列的母函数，通常可通过对母函数的操作得到该序列的一些重要性质。</a:t>
            </a:r>
          </a:p>
          <a:p>
            <a:pPr marL="571500" indent="-571500" algn="just" eaLnBrk="1" hangingPunct="1">
              <a:buSzTx/>
              <a:buFont typeface="Wingdings" panose="05000000000000000000" pitchFamily="2" charset="2"/>
              <a:buChar char="§"/>
            </a:pPr>
            <a:r>
              <a:rPr lang="zh-CN" altLang="en-US">
                <a:latin typeface="黑体" panose="02010609060101010101" pitchFamily="49" charset="-122"/>
              </a:rPr>
              <a:t>例 </a:t>
            </a:r>
            <a:r>
              <a:rPr lang="zh-CN" altLang="en-US"/>
              <a:t>对等式 </a:t>
            </a:r>
          </a:p>
          <a:p>
            <a:pPr marL="571500" indent="-571500" algn="just" eaLnBrk="1" hangingPunct="1">
              <a:buSzTx/>
              <a:buFont typeface="Wingdings" panose="05000000000000000000" pitchFamily="2" charset="2"/>
              <a:buChar char="§"/>
            </a:pPr>
            <a:endParaRPr lang="zh-CN" altLang="en-US"/>
          </a:p>
          <a:p>
            <a:pPr marL="571500" indent="-571500" algn="just" eaLnBrk="1" hangingPunct="1">
              <a:buSzTx/>
              <a:buFont typeface="Wingdings" panose="05000000000000000000" pitchFamily="2" charset="2"/>
              <a:buNone/>
            </a:pPr>
            <a:r>
              <a:rPr lang="zh-CN" altLang="en-US"/>
              <a:t>     两边求导得</a:t>
            </a:r>
          </a:p>
          <a:p>
            <a:pPr marL="571500" indent="-571500" algn="just" eaLnBrk="1" hangingPunct="1">
              <a:buSzTx/>
              <a:buFont typeface="Wingdings" panose="05000000000000000000" pitchFamily="2" charset="2"/>
              <a:buNone/>
            </a:pPr>
            <a:endParaRPr lang="zh-CN" altLang="en-US"/>
          </a:p>
          <a:p>
            <a:pPr marL="571500" indent="-571500" algn="just" eaLnBrk="1" hangingPunct="1">
              <a:buSzTx/>
              <a:buFont typeface="Wingdings" panose="05000000000000000000" pitchFamily="2" charset="2"/>
              <a:buNone/>
            </a:pPr>
            <a:r>
              <a:rPr lang="zh-CN" altLang="en-US"/>
              <a:t>     再令</a:t>
            </a:r>
            <a:r>
              <a:rPr lang="en-US" altLang="zh-CN">
                <a:latin typeface="Times New Roman" panose="02020603050405020304" pitchFamily="18" charset="0"/>
              </a:rPr>
              <a:t>x=1</a:t>
            </a:r>
            <a:r>
              <a:rPr lang="zh-CN" altLang="en-US"/>
              <a:t>便得</a:t>
            </a:r>
            <a:endParaRPr lang="zh-CN" altLang="en-US">
              <a:latin typeface="黑体" panose="02010609060101010101" pitchFamily="49" charset="-122"/>
            </a:endParaRPr>
          </a:p>
          <a:p>
            <a:pPr marL="571500" indent="-571500" algn="just" eaLnBrk="1" hangingPunct="1">
              <a:buSzTx/>
              <a:buFont typeface="Wingdings" panose="05000000000000000000" pitchFamily="2" charset="2"/>
              <a:buChar char="§"/>
            </a:pPr>
            <a:endParaRPr lang="en-US" altLang="zh-CN">
              <a:latin typeface="黑体" panose="02010609060101010101" pitchFamily="49" charset="-122"/>
            </a:endParaRPr>
          </a:p>
        </p:txBody>
      </p:sp>
      <p:sp>
        <p:nvSpPr>
          <p:cNvPr id="10245" name="Rectangle 3"/>
          <p:cNvSpPr>
            <a:spLocks noGrp="1" noChangeArrowheads="1"/>
          </p:cNvSpPr>
          <p:nvPr>
            <p:ph type="title"/>
          </p:nvPr>
        </p:nvSpPr>
        <p:spPr>
          <a:xfrm>
            <a:off x="1295400" y="152400"/>
            <a:ext cx="6386513" cy="882650"/>
          </a:xfrm>
          <a:noFill/>
        </p:spPr>
        <p:txBody>
          <a:bodyPr/>
          <a:lstStyle/>
          <a:p>
            <a:pPr eaLnBrk="1" hangingPunct="1"/>
            <a:r>
              <a:rPr lang="en-US" altLang="zh-CN"/>
              <a:t>2.1 </a:t>
            </a:r>
            <a:r>
              <a:rPr lang="zh-CN" altLang="en-US"/>
              <a:t>母函数的引入</a:t>
            </a:r>
          </a:p>
        </p:txBody>
      </p:sp>
      <p:sp>
        <p:nvSpPr>
          <p:cNvPr id="10246"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247"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248"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249"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250"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251"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252"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253"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254"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255"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256"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257"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258"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259"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260"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0261" name="Rectangle 20"/>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441747" name="Object 19"/>
              <p:cNvSpPr txBox="1"/>
              <p:nvPr/>
            </p:nvSpPr>
            <p:spPr bwMode="auto">
              <a:xfrm>
                <a:off x="1187450" y="2997200"/>
                <a:ext cx="6765925" cy="4572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,0)+</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sup>
                      </m:sSup>
                    </m:oMath>
                  </m:oMathPara>
                </a14:m>
                <a:endParaRPr lang="zh-CN" altLang="en-US"/>
              </a:p>
            </p:txBody>
          </p:sp>
        </mc:Choice>
        <mc:Fallback xmlns="">
          <p:sp>
            <p:nvSpPr>
              <p:cNvPr id="10441747" name="Object 19"/>
              <p:cNvSpPr txBox="1">
                <a:spLocks noRot="1" noChangeAspect="1" noMove="1" noResize="1" noEditPoints="1" noAdjustHandles="1" noChangeArrowheads="1" noChangeShapeType="1" noTextEdit="1"/>
              </p:cNvSpPr>
              <p:nvPr/>
            </p:nvSpPr>
            <p:spPr bwMode="auto">
              <a:xfrm>
                <a:off x="1187450" y="2997200"/>
                <a:ext cx="6765925" cy="457200"/>
              </a:xfrm>
              <a:prstGeom prst="rect">
                <a:avLst/>
              </a:prstGeom>
              <a:blipFill>
                <a:blip r:embed="rId2"/>
                <a:stretch>
                  <a:fillRect l="-270" b="-21333"/>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41749" name="Object 21"/>
              <p:cNvSpPr txBox="1"/>
              <p:nvPr/>
            </p:nvSpPr>
            <p:spPr bwMode="auto">
              <a:xfrm>
                <a:off x="827088" y="4032250"/>
                <a:ext cx="7446962" cy="4572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,1)+2</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p>
                      </m:sSup>
                    </m:oMath>
                  </m:oMathPara>
                </a14:m>
                <a:endParaRPr lang="zh-CN" altLang="en-US"/>
              </a:p>
            </p:txBody>
          </p:sp>
        </mc:Choice>
        <mc:Fallback xmlns="">
          <p:sp>
            <p:nvSpPr>
              <p:cNvPr id="10441749" name="Object 21"/>
              <p:cNvSpPr txBox="1">
                <a:spLocks noRot="1" noChangeAspect="1" noMove="1" noResize="1" noEditPoints="1" noAdjustHandles="1" noChangeArrowheads="1" noChangeShapeType="1" noTextEdit="1"/>
              </p:cNvSpPr>
              <p:nvPr/>
            </p:nvSpPr>
            <p:spPr bwMode="auto">
              <a:xfrm>
                <a:off x="827088" y="4032250"/>
                <a:ext cx="7446962" cy="457200"/>
              </a:xfrm>
              <a:prstGeom prst="rect">
                <a:avLst/>
              </a:prstGeom>
              <a:blipFill>
                <a:blip r:embed="rId3"/>
                <a:stretch>
                  <a:fillRect l="-246" b="-21333"/>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41751" name="Object 23"/>
              <p:cNvSpPr txBox="1"/>
              <p:nvPr/>
            </p:nvSpPr>
            <p:spPr bwMode="auto">
              <a:xfrm>
                <a:off x="1116013" y="5157788"/>
                <a:ext cx="6113462" cy="4572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,1)+2</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𝑛𝐶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p>
                      </m:sSup>
                    </m:oMath>
                  </m:oMathPara>
                </a14:m>
                <a:endParaRPr lang="zh-CN" altLang="en-US"/>
              </a:p>
            </p:txBody>
          </p:sp>
        </mc:Choice>
        <mc:Fallback xmlns="">
          <p:sp>
            <p:nvSpPr>
              <p:cNvPr id="10441751" name="Object 23"/>
              <p:cNvSpPr txBox="1">
                <a:spLocks noRot="1" noChangeAspect="1" noMove="1" noResize="1" noEditPoints="1" noAdjustHandles="1" noChangeArrowheads="1" noChangeShapeType="1" noTextEdit="1"/>
              </p:cNvSpPr>
              <p:nvPr/>
            </p:nvSpPr>
            <p:spPr bwMode="auto">
              <a:xfrm>
                <a:off x="1116013" y="5157788"/>
                <a:ext cx="6113462" cy="457200"/>
              </a:xfrm>
              <a:prstGeom prst="rect">
                <a:avLst/>
              </a:prstGeom>
              <a:blipFill>
                <a:blip r:embed="rId4"/>
                <a:stretch>
                  <a:fillRect l="-199" b="-21333"/>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41730">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441730">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44173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72FCE1E3-30D3-4205-990D-866DE68B1AC7}"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50179"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82D6E82C-4BA3-4FDC-9303-931C11F515E8}" type="slidenum">
              <a:rPr kumimoji="0" lang="en-US" altLang="zh-CN" sz="1400">
                <a:ea typeface="宋体" panose="02010600030101010101" pitchFamily="2" charset="-122"/>
              </a:rPr>
              <a:pPr/>
              <a:t>50</a:t>
            </a:fld>
            <a:endParaRPr kumimoji="0" lang="en-US" altLang="zh-CN" sz="1400">
              <a:ea typeface="宋体" panose="02010600030101010101" pitchFamily="2" charset="-122"/>
            </a:endParaRPr>
          </a:p>
        </p:txBody>
      </p:sp>
      <p:sp>
        <p:nvSpPr>
          <p:cNvPr id="10485762" name="Rectangle 2"/>
          <p:cNvSpPr>
            <a:spLocks noGrp="1" noChangeArrowheads="1"/>
          </p:cNvSpPr>
          <p:nvPr>
            <p:ph type="body" idx="1"/>
          </p:nvPr>
        </p:nvSpPr>
        <p:spPr>
          <a:xfrm>
            <a:off x="0" y="1484313"/>
            <a:ext cx="8820150" cy="4670425"/>
          </a:xfrm>
        </p:spPr>
        <p:txBody>
          <a:bodyPr/>
          <a:lstStyle/>
          <a:p>
            <a:pPr marL="571500" indent="-571500" algn="just" eaLnBrk="1" hangingPunct="1">
              <a:buSzTx/>
              <a:buFont typeface="Wingdings" panose="05000000000000000000" pitchFamily="2" charset="2"/>
              <a:buChar char="§"/>
            </a:pPr>
            <a:r>
              <a:rPr lang="en-US" altLang="zh-CN" dirty="0">
                <a:latin typeface="黑体" panose="02010609060101010101" pitchFamily="49" charset="-122"/>
              </a:rPr>
              <a:t>(3) </a:t>
            </a:r>
            <a:r>
              <a:rPr lang="zh-CN" altLang="en-US" dirty="0">
                <a:latin typeface="黑体" panose="02010609060101010101" pitchFamily="49" charset="-122"/>
              </a:rPr>
              <a:t>整数</a:t>
            </a:r>
            <a:r>
              <a:rPr lang="en-US" altLang="zh-CN" dirty="0">
                <a:latin typeface="黑体" panose="02010609060101010101" pitchFamily="49" charset="-122"/>
              </a:rPr>
              <a:t>n</a:t>
            </a:r>
            <a:r>
              <a:rPr lang="zh-CN" altLang="en-US" dirty="0">
                <a:latin typeface="黑体" panose="02010609060101010101" pitchFamily="49" charset="-122"/>
              </a:rPr>
              <a:t>拆分成互不相同的若干奇数的和的拆分数，和</a:t>
            </a:r>
            <a:r>
              <a:rPr lang="en-US" altLang="zh-CN" dirty="0">
                <a:latin typeface="黑体" panose="02010609060101010101" pitchFamily="49" charset="-122"/>
              </a:rPr>
              <a:t>n</a:t>
            </a:r>
            <a:r>
              <a:rPr lang="zh-CN" altLang="en-US" dirty="0">
                <a:latin typeface="黑体" panose="02010609060101010101" pitchFamily="49" charset="-122"/>
              </a:rPr>
              <a:t>拆分成有自共轭的</a:t>
            </a:r>
            <a:r>
              <a:rPr lang="en-US" altLang="zh-CN" dirty="0">
                <a:latin typeface="黑体" panose="02010609060101010101" pitchFamily="49" charset="-122"/>
              </a:rPr>
              <a:t>Ferrers</a:t>
            </a:r>
            <a:r>
              <a:rPr lang="zh-CN" altLang="en-US" dirty="0">
                <a:latin typeface="黑体" panose="02010609060101010101" pitchFamily="49" charset="-122"/>
              </a:rPr>
              <a:t>图象的拆分数相等。</a:t>
            </a:r>
          </a:p>
          <a:p>
            <a:pPr marL="571500" indent="-571500" algn="just" eaLnBrk="1" hangingPunct="1">
              <a:buSzTx/>
              <a:buFont typeface="Wingdings" panose="05000000000000000000" pitchFamily="2" charset="2"/>
              <a:buNone/>
            </a:pPr>
            <a:r>
              <a:rPr lang="zh-CN" altLang="en-US" dirty="0"/>
              <a:t>     设</a:t>
            </a:r>
          </a:p>
          <a:p>
            <a:pPr marL="571500" indent="-571500" algn="just" eaLnBrk="1" hangingPunct="1">
              <a:buSzTx/>
              <a:buFont typeface="Wingdings" panose="05000000000000000000" pitchFamily="2" charset="2"/>
              <a:buNone/>
            </a:pPr>
            <a:r>
              <a:rPr lang="zh-CN" altLang="en-US" dirty="0">
                <a:latin typeface="黑体" panose="02010609060101010101" pitchFamily="49" charset="-122"/>
              </a:rPr>
              <a:t>   构造一</a:t>
            </a:r>
            <a:r>
              <a:rPr lang="en-US" altLang="zh-CN" dirty="0">
                <a:latin typeface="黑体" panose="02010609060101010101" pitchFamily="49" charset="-122"/>
              </a:rPr>
              <a:t>Ferrers</a:t>
            </a:r>
            <a:r>
              <a:rPr lang="zh-CN" altLang="en-US" dirty="0">
                <a:latin typeface="黑体" panose="02010609060101010101" pitchFamily="49" charset="-122"/>
              </a:rPr>
              <a:t>图象，其第一行，第一列都是</a:t>
            </a:r>
          </a:p>
          <a:p>
            <a:pPr marL="571500" indent="-571500" algn="just" eaLnBrk="1" hangingPunct="1">
              <a:buSzTx/>
              <a:buNone/>
            </a:pPr>
            <a:r>
              <a:rPr lang="zh-CN" altLang="en-US" dirty="0">
                <a:latin typeface="黑体" panose="02010609060101010101" pitchFamily="49" charset="-122"/>
              </a:rPr>
              <a:t>   格的子</a:t>
            </a:r>
            <a:r>
              <a:rPr lang="en-US" altLang="zh-CN" dirty="0">
                <a:latin typeface="黑体" panose="02010609060101010101" pitchFamily="49" charset="-122"/>
              </a:rPr>
              <a:t>Ferrers</a:t>
            </a:r>
            <a:r>
              <a:rPr lang="zh-CN" altLang="en-US" dirty="0">
                <a:latin typeface="黑体" panose="02010609060101010101" pitchFamily="49" charset="-122"/>
              </a:rPr>
              <a:t>图象，再构造一个第一行，第一列都是      格的子</a:t>
            </a:r>
            <a:r>
              <a:rPr lang="en-US" altLang="zh-CN" dirty="0">
                <a:latin typeface="黑体" panose="02010609060101010101" pitchFamily="49" charset="-122"/>
              </a:rPr>
              <a:t>Ferrers</a:t>
            </a:r>
            <a:r>
              <a:rPr lang="zh-CN" altLang="en-US" dirty="0">
                <a:latin typeface="黑体" panose="02010609060101010101" pitchFamily="49" charset="-122"/>
              </a:rPr>
              <a:t>图象，</a:t>
            </a:r>
            <a:r>
              <a:rPr lang="en-US" altLang="zh-CN" dirty="0">
                <a:latin typeface="Times New Roman" panose="02020603050405020304" pitchFamily="18" charset="0"/>
              </a:rPr>
              <a:t>…</a:t>
            </a:r>
            <a:r>
              <a:rPr lang="zh-CN" altLang="en-US" dirty="0">
                <a:latin typeface="黑体" panose="02010609060101010101" pitchFamily="49" charset="-122"/>
              </a:rPr>
              <a:t>，最后构造一个</a:t>
            </a:r>
            <a:endParaRPr lang="en-US" altLang="zh-CN" dirty="0">
              <a:latin typeface="黑体" panose="02010609060101010101" pitchFamily="49" charset="-122"/>
            </a:endParaRPr>
          </a:p>
          <a:p>
            <a:pPr marL="571500" indent="-571500" algn="just" eaLnBrk="1" hangingPunct="1">
              <a:buSzTx/>
              <a:buNone/>
            </a:pPr>
            <a:r>
              <a:rPr lang="zh-CN" altLang="en-US" dirty="0">
                <a:latin typeface="黑体" panose="02010609060101010101" pitchFamily="49" charset="-122"/>
              </a:rPr>
              <a:t>   第一行，第一列都是都是      格子</a:t>
            </a:r>
            <a:r>
              <a:rPr lang="en-US" altLang="zh-CN" dirty="0">
                <a:latin typeface="黑体" panose="02010609060101010101" pitchFamily="49" charset="-122"/>
              </a:rPr>
              <a:t>Ferrers</a:t>
            </a:r>
            <a:r>
              <a:rPr lang="zh-CN" altLang="en-US" dirty="0">
                <a:latin typeface="黑体" panose="02010609060101010101" pitchFamily="49" charset="-122"/>
              </a:rPr>
              <a:t>图象，</a:t>
            </a:r>
            <a:endParaRPr lang="en-US" altLang="zh-CN" dirty="0">
              <a:latin typeface="黑体" panose="02010609060101010101" pitchFamily="49" charset="-122"/>
            </a:endParaRPr>
          </a:p>
          <a:p>
            <a:pPr marL="571500" indent="-571500" algn="just" eaLnBrk="1" hangingPunct="1">
              <a:buSzTx/>
              <a:buNone/>
            </a:pPr>
            <a:r>
              <a:rPr lang="en-US" altLang="zh-CN" dirty="0">
                <a:latin typeface="黑体" panose="02010609060101010101" pitchFamily="49" charset="-122"/>
              </a:rPr>
              <a:t>   </a:t>
            </a:r>
            <a:r>
              <a:rPr lang="zh-CN" altLang="en-US" dirty="0">
                <a:latin typeface="黑体" panose="02010609060101010101" pitchFamily="49" charset="-122"/>
              </a:rPr>
              <a:t>然后将以上所有子子</a:t>
            </a:r>
            <a:r>
              <a:rPr lang="en-US" altLang="zh-CN" dirty="0">
                <a:latin typeface="黑体" panose="02010609060101010101" pitchFamily="49" charset="-122"/>
              </a:rPr>
              <a:t>Ferrers</a:t>
            </a:r>
            <a:r>
              <a:rPr lang="zh-CN" altLang="en-US" dirty="0">
                <a:latin typeface="黑体" panose="02010609060101010101" pitchFamily="49" charset="-122"/>
              </a:rPr>
              <a:t>图象按对角线排列，则</a:t>
            </a:r>
            <a:endParaRPr lang="en-US" altLang="zh-CN" dirty="0">
              <a:latin typeface="黑体" panose="02010609060101010101" pitchFamily="49" charset="-122"/>
            </a:endParaRPr>
          </a:p>
          <a:p>
            <a:pPr marL="571500" indent="-571500" algn="just" eaLnBrk="1" hangingPunct="1">
              <a:buSzTx/>
              <a:buFont typeface="Wingdings" panose="05000000000000000000" pitchFamily="2" charset="2"/>
              <a:buNone/>
            </a:pPr>
            <a:r>
              <a:rPr lang="en-US" altLang="zh-CN" dirty="0">
                <a:latin typeface="黑体" panose="02010609060101010101" pitchFamily="49" charset="-122"/>
              </a:rPr>
              <a:t>   </a:t>
            </a:r>
            <a:r>
              <a:rPr lang="zh-CN" altLang="en-US" dirty="0">
                <a:latin typeface="黑体" panose="02010609060101010101" pitchFamily="49" charset="-122"/>
              </a:rPr>
              <a:t>这样所得的</a:t>
            </a:r>
            <a:r>
              <a:rPr lang="en-US" altLang="zh-CN" dirty="0">
                <a:latin typeface="黑体" panose="02010609060101010101" pitchFamily="49" charset="-122"/>
              </a:rPr>
              <a:t>Ferrers</a:t>
            </a:r>
            <a:r>
              <a:rPr lang="zh-CN" altLang="en-US" dirty="0">
                <a:latin typeface="黑体" panose="02010609060101010101" pitchFamily="49" charset="-122"/>
              </a:rPr>
              <a:t>图象是自共轭的。反之亦然。</a:t>
            </a:r>
            <a:r>
              <a:rPr lang="zh-CN" altLang="en-US" dirty="0"/>
              <a:t> </a:t>
            </a:r>
          </a:p>
        </p:txBody>
      </p:sp>
      <p:sp>
        <p:nvSpPr>
          <p:cNvPr id="50181" name="Rectangle 3"/>
          <p:cNvSpPr>
            <a:spLocks noGrp="1" noChangeArrowheads="1"/>
          </p:cNvSpPr>
          <p:nvPr>
            <p:ph type="title"/>
          </p:nvPr>
        </p:nvSpPr>
        <p:spPr>
          <a:xfrm>
            <a:off x="1295400" y="152400"/>
            <a:ext cx="6386513" cy="882650"/>
          </a:xfrm>
          <a:noFill/>
        </p:spPr>
        <p:txBody>
          <a:bodyPr/>
          <a:lstStyle/>
          <a:p>
            <a:pPr eaLnBrk="1" hangingPunct="1"/>
            <a:r>
              <a:rPr lang="en-US" altLang="zh-CN"/>
              <a:t>2.4 Ferrers</a:t>
            </a:r>
            <a:r>
              <a:rPr lang="zh-CN" altLang="en-US"/>
              <a:t>图象</a:t>
            </a:r>
          </a:p>
        </p:txBody>
      </p:sp>
      <p:sp>
        <p:nvSpPr>
          <p:cNvPr id="50182"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0183"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0184"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0185"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0186"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0187"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0188"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0189"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0190"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0191"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0192"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0193"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0194"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0195"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0196"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0197" name="Rectangle 20"/>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485779" name="Object 19"/>
              <p:cNvSpPr txBox="1"/>
              <p:nvPr/>
            </p:nvSpPr>
            <p:spPr bwMode="auto">
              <a:xfrm>
                <a:off x="1115616" y="2443162"/>
                <a:ext cx="7056784" cy="53180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+1)+⋯+(2</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+1),</m:t>
                      </m:r>
                      <m:r>
                        <m:rPr>
                          <m:nor/>
                        </m:rPr>
                        <a:rPr lang="zh-CN" altLang="en-US" i="0">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&gt;⋯&gt;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𝑘</m:t>
                          </m:r>
                        </m:sub>
                      </m:sSub>
                    </m:oMath>
                  </m:oMathPara>
                </a14:m>
                <a:endParaRPr lang="zh-CN" altLang="en-US" dirty="0"/>
              </a:p>
            </p:txBody>
          </p:sp>
        </mc:Choice>
        <mc:Fallback xmlns="">
          <p:sp>
            <p:nvSpPr>
              <p:cNvPr id="10485779" name="Object 19"/>
              <p:cNvSpPr txBox="1">
                <a:spLocks noRot="1" noChangeAspect="1" noMove="1" noResize="1" noEditPoints="1" noAdjustHandles="1" noChangeArrowheads="1" noChangeShapeType="1" noTextEdit="1"/>
              </p:cNvSpPr>
              <p:nvPr/>
            </p:nvSpPr>
            <p:spPr bwMode="auto">
              <a:xfrm>
                <a:off x="1115616" y="2443162"/>
                <a:ext cx="7056784" cy="531807"/>
              </a:xfrm>
              <a:prstGeom prst="rect">
                <a:avLst/>
              </a:prstGeom>
              <a:blipFill>
                <a:blip r:embed="rId2"/>
                <a:stretch>
                  <a:fillRect b="-4598"/>
                </a:stretch>
              </a:blipFill>
              <a:ln>
                <a:noFill/>
              </a:ln>
            </p:spPr>
            <p:txBody>
              <a:bodyPr/>
              <a:lstStyle/>
              <a:p>
                <a:r>
                  <a:rPr lang="zh-CN" altLang="en-US">
                    <a:noFill/>
                  </a:rPr>
                  <a:t> </a:t>
                </a:r>
              </a:p>
            </p:txBody>
          </p:sp>
        </mc:Fallback>
      </mc:AlternateContent>
      <p:sp>
        <p:nvSpPr>
          <p:cNvPr id="50199" name="Rectangle 22"/>
          <p:cNvSpPr>
            <a:spLocks noChangeArrowheads="1"/>
          </p:cNvSpPr>
          <p:nvPr/>
        </p:nvSpPr>
        <p:spPr bwMode="auto">
          <a:xfrm>
            <a:off x="0" y="33226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485781" name="Object 21"/>
              <p:cNvSpPr txBox="1"/>
              <p:nvPr/>
            </p:nvSpPr>
            <p:spPr bwMode="auto">
              <a:xfrm>
                <a:off x="7661859" y="2964670"/>
                <a:ext cx="1253541" cy="53180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+1</m:t>
                      </m:r>
                    </m:oMath>
                  </m:oMathPara>
                </a14:m>
                <a:endParaRPr lang="zh-CN" altLang="en-US" dirty="0"/>
              </a:p>
            </p:txBody>
          </p:sp>
        </mc:Choice>
        <mc:Fallback xmlns="">
          <p:sp>
            <p:nvSpPr>
              <p:cNvPr id="10485781" name="Object 21"/>
              <p:cNvSpPr txBox="1">
                <a:spLocks noRot="1" noChangeAspect="1" noMove="1" noResize="1" noEditPoints="1" noAdjustHandles="1" noChangeArrowheads="1" noChangeShapeType="1" noTextEdit="1"/>
              </p:cNvSpPr>
              <p:nvPr/>
            </p:nvSpPr>
            <p:spPr bwMode="auto">
              <a:xfrm>
                <a:off x="7661859" y="2964670"/>
                <a:ext cx="1253541" cy="531807"/>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85783" name="Object 23"/>
              <p:cNvSpPr txBox="1"/>
              <p:nvPr/>
            </p:nvSpPr>
            <p:spPr bwMode="auto">
              <a:xfrm>
                <a:off x="1043608" y="3882582"/>
                <a:ext cx="1328452" cy="48747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+1</m:t>
                      </m:r>
                    </m:oMath>
                  </m:oMathPara>
                </a14:m>
                <a:endParaRPr lang="zh-CN" altLang="en-US" dirty="0"/>
              </a:p>
            </p:txBody>
          </p:sp>
        </mc:Choice>
        <mc:Fallback xmlns="">
          <p:sp>
            <p:nvSpPr>
              <p:cNvPr id="10485783" name="Object 23"/>
              <p:cNvSpPr txBox="1">
                <a:spLocks noRot="1" noChangeAspect="1" noMove="1" noResize="1" noEditPoints="1" noAdjustHandles="1" noChangeArrowheads="1" noChangeShapeType="1" noTextEdit="1"/>
              </p:cNvSpPr>
              <p:nvPr/>
            </p:nvSpPr>
            <p:spPr bwMode="auto">
              <a:xfrm>
                <a:off x="1043608" y="3882582"/>
                <a:ext cx="1328452" cy="487478"/>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85784" name="Object 24"/>
              <p:cNvSpPr txBox="1"/>
              <p:nvPr/>
            </p:nvSpPr>
            <p:spPr bwMode="auto">
              <a:xfrm>
                <a:off x="4569618" y="4429011"/>
                <a:ext cx="1260152" cy="48747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+1</m:t>
                      </m:r>
                    </m:oMath>
                  </m:oMathPara>
                </a14:m>
                <a:endParaRPr lang="zh-CN" altLang="en-US" dirty="0"/>
              </a:p>
            </p:txBody>
          </p:sp>
        </mc:Choice>
        <mc:Fallback xmlns="">
          <p:sp>
            <p:nvSpPr>
              <p:cNvPr id="10485784" name="Object 24"/>
              <p:cNvSpPr txBox="1">
                <a:spLocks noRot="1" noChangeAspect="1" noMove="1" noResize="1" noEditPoints="1" noAdjustHandles="1" noChangeArrowheads="1" noChangeShapeType="1" noTextEdit="1"/>
              </p:cNvSpPr>
              <p:nvPr/>
            </p:nvSpPr>
            <p:spPr bwMode="auto">
              <a:xfrm>
                <a:off x="4569618" y="4429011"/>
                <a:ext cx="1260152" cy="487478"/>
              </a:xfrm>
              <a:prstGeom prst="rect">
                <a:avLst/>
              </a:prstGeom>
              <a:blipFill>
                <a:blip r:embed="rId5"/>
                <a:stretch>
                  <a:fillRect/>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8576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8576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48576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48576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48576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48576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37E3DB20-BCE4-47E9-AAC2-293684ABAEEB}"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51203"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ABA1217E-A8C3-49C7-AB2D-300742C40689}" type="slidenum">
              <a:rPr kumimoji="0" lang="en-US" altLang="zh-CN" sz="1400">
                <a:ea typeface="宋体" panose="02010600030101010101" pitchFamily="2" charset="-122"/>
              </a:rPr>
              <a:pPr/>
              <a:t>51</a:t>
            </a:fld>
            <a:endParaRPr kumimoji="0" lang="en-US" altLang="zh-CN" sz="1400">
              <a:ea typeface="宋体" panose="02010600030101010101" pitchFamily="2" charset="-122"/>
            </a:endParaRPr>
          </a:p>
        </p:txBody>
      </p:sp>
      <p:sp>
        <p:nvSpPr>
          <p:cNvPr id="51204" name="Rectangle 2"/>
          <p:cNvSpPr>
            <a:spLocks noGrp="1" noChangeArrowheads="1"/>
          </p:cNvSpPr>
          <p:nvPr>
            <p:ph type="body" idx="1"/>
          </p:nvPr>
        </p:nvSpPr>
        <p:spPr>
          <a:xfrm>
            <a:off x="268288" y="1501775"/>
            <a:ext cx="8421687" cy="4670425"/>
          </a:xfrm>
        </p:spPr>
        <p:txBody>
          <a:bodyPr/>
          <a:lstStyle/>
          <a:p>
            <a:pPr marL="571500" indent="-571500" algn="just" eaLnBrk="1" hangingPunct="1">
              <a:buSzTx/>
              <a:buFont typeface="Wingdings" panose="05000000000000000000" pitchFamily="2" charset="2"/>
              <a:buChar char="§"/>
            </a:pPr>
            <a:r>
              <a:rPr lang="zh-CN" altLang="en-US">
                <a:latin typeface="黑体" panose="02010609060101010101" pitchFamily="49" charset="-122"/>
              </a:rPr>
              <a:t>例  </a:t>
            </a:r>
            <a:r>
              <a:rPr lang="en-US" altLang="zh-CN">
                <a:latin typeface="黑体" panose="02010609060101010101" pitchFamily="49" charset="-122"/>
              </a:rPr>
              <a:t>17=9+5+3</a:t>
            </a:r>
            <a:r>
              <a:rPr lang="zh-CN" altLang="en-US">
                <a:latin typeface="黑体" panose="02010609060101010101" pitchFamily="49" charset="-122"/>
              </a:rPr>
              <a:t>所对应的</a:t>
            </a:r>
            <a:r>
              <a:rPr lang="en-US" altLang="zh-CN">
                <a:latin typeface="黑体" panose="02010609060101010101" pitchFamily="49" charset="-122"/>
              </a:rPr>
              <a:t>Ferrers</a:t>
            </a:r>
            <a:r>
              <a:rPr lang="zh-CN" altLang="en-US">
                <a:latin typeface="黑体" panose="02010609060101010101" pitchFamily="49" charset="-122"/>
              </a:rPr>
              <a:t>图象为    </a:t>
            </a:r>
          </a:p>
          <a:p>
            <a:pPr marL="571500" indent="-571500" algn="just" eaLnBrk="1" hangingPunct="1">
              <a:buSzTx/>
              <a:buFont typeface="Wingdings" panose="05000000000000000000" pitchFamily="2" charset="2"/>
              <a:buChar char="§"/>
            </a:pPr>
            <a:endParaRPr lang="en-US" altLang="zh-CN">
              <a:latin typeface="黑体" panose="02010609060101010101" pitchFamily="49" charset="-122"/>
            </a:endParaRPr>
          </a:p>
        </p:txBody>
      </p:sp>
      <p:sp>
        <p:nvSpPr>
          <p:cNvPr id="51205" name="Rectangle 3"/>
          <p:cNvSpPr>
            <a:spLocks noGrp="1" noChangeArrowheads="1"/>
          </p:cNvSpPr>
          <p:nvPr>
            <p:ph type="title"/>
          </p:nvPr>
        </p:nvSpPr>
        <p:spPr>
          <a:xfrm>
            <a:off x="1295400" y="152400"/>
            <a:ext cx="6386513" cy="882650"/>
          </a:xfrm>
          <a:noFill/>
        </p:spPr>
        <p:txBody>
          <a:bodyPr/>
          <a:lstStyle/>
          <a:p>
            <a:pPr eaLnBrk="1" hangingPunct="1"/>
            <a:r>
              <a:rPr lang="en-US" altLang="zh-CN"/>
              <a:t>2.4 Ferrers</a:t>
            </a:r>
            <a:r>
              <a:rPr lang="zh-CN" altLang="en-US"/>
              <a:t>图象</a:t>
            </a:r>
          </a:p>
        </p:txBody>
      </p:sp>
      <p:sp>
        <p:nvSpPr>
          <p:cNvPr id="51206"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1207"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1208"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1209"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1210"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1211"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1212"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1213"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1214"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1215"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1216"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1217"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1218"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1219"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1220"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grpSp>
        <p:nvGrpSpPr>
          <p:cNvPr id="51221" name="Group 123"/>
          <p:cNvGrpSpPr>
            <a:grpSpLocks/>
          </p:cNvGrpSpPr>
          <p:nvPr/>
        </p:nvGrpSpPr>
        <p:grpSpPr bwMode="auto">
          <a:xfrm>
            <a:off x="2268538" y="2636838"/>
            <a:ext cx="1798637" cy="1728787"/>
            <a:chOff x="1429" y="1661"/>
            <a:chExt cx="1133" cy="1089"/>
          </a:xfrm>
        </p:grpSpPr>
        <p:grpSp>
          <p:nvGrpSpPr>
            <p:cNvPr id="51238" name="Group 122"/>
            <p:cNvGrpSpPr>
              <a:grpSpLocks/>
            </p:cNvGrpSpPr>
            <p:nvPr/>
          </p:nvGrpSpPr>
          <p:grpSpPr bwMode="auto">
            <a:xfrm>
              <a:off x="1429" y="1661"/>
              <a:ext cx="1133" cy="1089"/>
              <a:chOff x="1429" y="1661"/>
              <a:chExt cx="1133" cy="1089"/>
            </a:xfrm>
          </p:grpSpPr>
          <p:sp>
            <p:nvSpPr>
              <p:cNvPr id="51240" name="Line 110"/>
              <p:cNvSpPr>
                <a:spLocks noChangeShapeType="1"/>
              </p:cNvSpPr>
              <p:nvPr/>
            </p:nvSpPr>
            <p:spPr bwMode="auto">
              <a:xfrm>
                <a:off x="1429" y="1661"/>
                <a:ext cx="113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51241" name="Line 111"/>
              <p:cNvSpPr>
                <a:spLocks noChangeShapeType="1"/>
              </p:cNvSpPr>
              <p:nvPr/>
            </p:nvSpPr>
            <p:spPr bwMode="auto">
              <a:xfrm>
                <a:off x="1429" y="1888"/>
                <a:ext cx="113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51242" name="Line 112"/>
              <p:cNvSpPr>
                <a:spLocks noChangeShapeType="1"/>
              </p:cNvSpPr>
              <p:nvPr/>
            </p:nvSpPr>
            <p:spPr bwMode="auto">
              <a:xfrm>
                <a:off x="1429" y="1661"/>
                <a:ext cx="0" cy="108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51243" name="Line 113"/>
              <p:cNvSpPr>
                <a:spLocks noChangeShapeType="1"/>
              </p:cNvSpPr>
              <p:nvPr/>
            </p:nvSpPr>
            <p:spPr bwMode="auto">
              <a:xfrm>
                <a:off x="1655" y="1661"/>
                <a:ext cx="0" cy="108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51244" name="Line 114"/>
              <p:cNvSpPr>
                <a:spLocks noChangeShapeType="1"/>
              </p:cNvSpPr>
              <p:nvPr/>
            </p:nvSpPr>
            <p:spPr bwMode="auto">
              <a:xfrm>
                <a:off x="1882" y="1661"/>
                <a:ext cx="0" cy="22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51245" name="Line 115"/>
              <p:cNvSpPr>
                <a:spLocks noChangeShapeType="1"/>
              </p:cNvSpPr>
              <p:nvPr/>
            </p:nvSpPr>
            <p:spPr bwMode="auto">
              <a:xfrm>
                <a:off x="2109" y="1661"/>
                <a:ext cx="0" cy="22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51246" name="Line 116"/>
              <p:cNvSpPr>
                <a:spLocks noChangeShapeType="1"/>
              </p:cNvSpPr>
              <p:nvPr/>
            </p:nvSpPr>
            <p:spPr bwMode="auto">
              <a:xfrm>
                <a:off x="2336" y="1661"/>
                <a:ext cx="0" cy="22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51247" name="Line 117"/>
              <p:cNvSpPr>
                <a:spLocks noChangeShapeType="1"/>
              </p:cNvSpPr>
              <p:nvPr/>
            </p:nvSpPr>
            <p:spPr bwMode="auto">
              <a:xfrm>
                <a:off x="2562" y="1661"/>
                <a:ext cx="0" cy="22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51248" name="Line 118"/>
              <p:cNvSpPr>
                <a:spLocks noChangeShapeType="1"/>
              </p:cNvSpPr>
              <p:nvPr/>
            </p:nvSpPr>
            <p:spPr bwMode="auto">
              <a:xfrm>
                <a:off x="1429" y="2097"/>
                <a:ext cx="22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51249" name="Line 119"/>
              <p:cNvSpPr>
                <a:spLocks noChangeShapeType="1"/>
              </p:cNvSpPr>
              <p:nvPr/>
            </p:nvSpPr>
            <p:spPr bwMode="auto">
              <a:xfrm>
                <a:off x="1429" y="2296"/>
                <a:ext cx="22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51250" name="Line 120"/>
              <p:cNvSpPr>
                <a:spLocks noChangeShapeType="1"/>
              </p:cNvSpPr>
              <p:nvPr/>
            </p:nvSpPr>
            <p:spPr bwMode="auto">
              <a:xfrm>
                <a:off x="1429" y="2523"/>
                <a:ext cx="22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grpSp>
        <p:sp>
          <p:nvSpPr>
            <p:cNvPr id="51239" name="Line 121"/>
            <p:cNvSpPr>
              <a:spLocks noChangeShapeType="1"/>
            </p:cNvSpPr>
            <p:nvPr/>
          </p:nvSpPr>
          <p:spPr bwMode="auto">
            <a:xfrm>
              <a:off x="1429" y="2750"/>
              <a:ext cx="22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grpSp>
      <p:grpSp>
        <p:nvGrpSpPr>
          <p:cNvPr id="51222" name="Group 138"/>
          <p:cNvGrpSpPr>
            <a:grpSpLocks/>
          </p:cNvGrpSpPr>
          <p:nvPr/>
        </p:nvGrpSpPr>
        <p:grpSpPr bwMode="auto">
          <a:xfrm>
            <a:off x="2794001" y="3170257"/>
            <a:ext cx="1079500" cy="1008062"/>
            <a:chOff x="1882" y="2069"/>
            <a:chExt cx="680" cy="635"/>
          </a:xfrm>
        </p:grpSpPr>
        <p:sp>
          <p:nvSpPr>
            <p:cNvPr id="51230" name="Line 126"/>
            <p:cNvSpPr>
              <a:spLocks noChangeShapeType="1"/>
            </p:cNvSpPr>
            <p:nvPr/>
          </p:nvSpPr>
          <p:spPr bwMode="auto">
            <a:xfrm>
              <a:off x="1882" y="2069"/>
              <a:ext cx="68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51231" name="Line 127"/>
            <p:cNvSpPr>
              <a:spLocks noChangeShapeType="1"/>
            </p:cNvSpPr>
            <p:nvPr/>
          </p:nvSpPr>
          <p:spPr bwMode="auto">
            <a:xfrm>
              <a:off x="1882" y="2296"/>
              <a:ext cx="68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51232" name="Line 128"/>
            <p:cNvSpPr>
              <a:spLocks noChangeShapeType="1"/>
            </p:cNvSpPr>
            <p:nvPr/>
          </p:nvSpPr>
          <p:spPr bwMode="auto">
            <a:xfrm>
              <a:off x="1882" y="2069"/>
              <a:ext cx="0" cy="63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51233" name="Line 129"/>
            <p:cNvSpPr>
              <a:spLocks noChangeShapeType="1"/>
            </p:cNvSpPr>
            <p:nvPr/>
          </p:nvSpPr>
          <p:spPr bwMode="auto">
            <a:xfrm>
              <a:off x="2108" y="2069"/>
              <a:ext cx="1" cy="63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51234" name="Line 130"/>
            <p:cNvSpPr>
              <a:spLocks noChangeShapeType="1"/>
            </p:cNvSpPr>
            <p:nvPr/>
          </p:nvSpPr>
          <p:spPr bwMode="auto">
            <a:xfrm>
              <a:off x="2335" y="2069"/>
              <a:ext cx="0" cy="22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51235" name="Line 131"/>
            <p:cNvSpPr>
              <a:spLocks noChangeShapeType="1"/>
            </p:cNvSpPr>
            <p:nvPr/>
          </p:nvSpPr>
          <p:spPr bwMode="auto">
            <a:xfrm>
              <a:off x="2562" y="2069"/>
              <a:ext cx="0" cy="22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51236" name="Line 134"/>
            <p:cNvSpPr>
              <a:spLocks noChangeShapeType="1"/>
            </p:cNvSpPr>
            <p:nvPr/>
          </p:nvSpPr>
          <p:spPr bwMode="auto">
            <a:xfrm>
              <a:off x="1882" y="2505"/>
              <a:ext cx="22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51237" name="Line 135"/>
            <p:cNvSpPr>
              <a:spLocks noChangeShapeType="1"/>
            </p:cNvSpPr>
            <p:nvPr/>
          </p:nvSpPr>
          <p:spPr bwMode="auto">
            <a:xfrm>
              <a:off x="1882" y="2704"/>
              <a:ext cx="22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grpSp>
      <p:grpSp>
        <p:nvGrpSpPr>
          <p:cNvPr id="51223" name="Group 148"/>
          <p:cNvGrpSpPr>
            <a:grpSpLocks/>
          </p:cNvGrpSpPr>
          <p:nvPr/>
        </p:nvGrpSpPr>
        <p:grpSpPr bwMode="auto">
          <a:xfrm>
            <a:off x="3273425" y="3643123"/>
            <a:ext cx="720725" cy="719138"/>
            <a:chOff x="2290" y="2478"/>
            <a:chExt cx="454" cy="453"/>
          </a:xfrm>
        </p:grpSpPr>
        <p:sp>
          <p:nvSpPr>
            <p:cNvPr id="51226" name="Line 140"/>
            <p:cNvSpPr>
              <a:spLocks noChangeShapeType="1"/>
            </p:cNvSpPr>
            <p:nvPr/>
          </p:nvSpPr>
          <p:spPr bwMode="auto">
            <a:xfrm>
              <a:off x="2290" y="2478"/>
              <a:ext cx="45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51227" name="Line 141"/>
            <p:cNvSpPr>
              <a:spLocks noChangeShapeType="1"/>
            </p:cNvSpPr>
            <p:nvPr/>
          </p:nvSpPr>
          <p:spPr bwMode="auto">
            <a:xfrm flipV="1">
              <a:off x="2290" y="2704"/>
              <a:ext cx="454" cy="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51228" name="Line 142"/>
            <p:cNvSpPr>
              <a:spLocks noChangeShapeType="1"/>
            </p:cNvSpPr>
            <p:nvPr/>
          </p:nvSpPr>
          <p:spPr bwMode="auto">
            <a:xfrm>
              <a:off x="2290" y="2478"/>
              <a:ext cx="0" cy="45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51229" name="Line 143"/>
            <p:cNvSpPr>
              <a:spLocks noChangeShapeType="1"/>
            </p:cNvSpPr>
            <p:nvPr/>
          </p:nvSpPr>
          <p:spPr bwMode="auto">
            <a:xfrm>
              <a:off x="2516" y="2478"/>
              <a:ext cx="1" cy="45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grpSp>
      <p:sp>
        <p:nvSpPr>
          <p:cNvPr id="51224" name="Line 144"/>
          <p:cNvSpPr>
            <a:spLocks noChangeShapeType="1"/>
          </p:cNvSpPr>
          <p:nvPr/>
        </p:nvSpPr>
        <p:spPr bwMode="auto">
          <a:xfrm>
            <a:off x="3989637" y="3641535"/>
            <a:ext cx="0" cy="3603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51225" name="Line 146"/>
          <p:cNvSpPr>
            <a:spLocks noChangeShapeType="1"/>
          </p:cNvSpPr>
          <p:nvPr/>
        </p:nvSpPr>
        <p:spPr bwMode="auto">
          <a:xfrm>
            <a:off x="3273425" y="4362261"/>
            <a:ext cx="3587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cxnSp>
        <p:nvCxnSpPr>
          <p:cNvPr id="3" name="直接连接符 2">
            <a:extLst>
              <a:ext uri="{FF2B5EF4-FFF2-40B4-BE49-F238E27FC236}">
                <a16:creationId xmlns:a16="http://schemas.microsoft.com/office/drawing/2014/main" id="{5FB47B3E-BE1B-49D5-857F-0873464CD83B}"/>
              </a:ext>
            </a:extLst>
          </p:cNvPr>
          <p:cNvCxnSpPr>
            <a:cxnSpLocks/>
          </p:cNvCxnSpPr>
          <p:nvPr/>
        </p:nvCxnSpPr>
        <p:spPr bwMode="auto">
          <a:xfrm>
            <a:off x="2109466" y="2456855"/>
            <a:ext cx="1943422" cy="1944290"/>
          </a:xfrm>
          <a:prstGeom prst="line">
            <a:avLst/>
          </a:prstGeom>
          <a:noFill/>
          <a:ln w="0" cap="flat" cmpd="sng" algn="ctr">
            <a:solidFill>
              <a:srgbClr val="002BB4"/>
            </a:solidFill>
            <a:prstDash val="solid"/>
            <a:round/>
            <a:headEnd type="none" w="med" len="med"/>
            <a:tailEnd type="none" w="med" len="med"/>
          </a:ln>
          <a:effectLst>
            <a:outerShdw dist="107763" dir="2700000" algn="ctr" rotWithShape="0">
              <a:schemeClr val="bg2"/>
            </a:outerShdw>
          </a:effectLst>
          <a:extLst>
            <a:ext uri="{909E8E84-426E-40DD-AFC4-6F175D3DCCD1}">
              <a14:hiddenFill xmlns:a14="http://schemas.microsoft.com/office/drawing/2010/main">
                <a:solidFill>
                  <a:srgbClr val="CC99FF">
                    <a:alpha val="50000"/>
                  </a:srgbClr>
                </a:solidFill>
              </a14:hiddenFill>
            </a:ext>
          </a:extLst>
        </p:spPr>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2F60BC-CBC2-4D39-8D5C-4B899BD2E25E}"/>
              </a:ext>
            </a:extLst>
          </p:cNvPr>
          <p:cNvSpPr>
            <a:spLocks noGrp="1"/>
          </p:cNvSpPr>
          <p:nvPr>
            <p:ph type="title"/>
          </p:nvPr>
        </p:nvSpPr>
        <p:spPr/>
        <p:txBody>
          <a:bodyPr/>
          <a:lstStyle/>
          <a:p>
            <a:r>
              <a:rPr lang="en-US" altLang="zh-CN" dirty="0" smtClean="0"/>
              <a:t> </a:t>
            </a:r>
            <a:endParaRPr lang="zh-CN" altLang="en-US" dirty="0"/>
          </a:p>
        </p:txBody>
      </p:sp>
      <p:sp>
        <p:nvSpPr>
          <p:cNvPr id="3" name="内容占位符 2">
            <a:extLst>
              <a:ext uri="{FF2B5EF4-FFF2-40B4-BE49-F238E27FC236}">
                <a16:creationId xmlns:a16="http://schemas.microsoft.com/office/drawing/2014/main" id="{2676CD8F-3C6A-4CAB-A490-1D120BA7DED8}"/>
              </a:ext>
            </a:extLst>
          </p:cNvPr>
          <p:cNvSpPr>
            <a:spLocks noGrp="1"/>
          </p:cNvSpPr>
          <p:nvPr>
            <p:ph idx="1"/>
          </p:nvPr>
        </p:nvSpPr>
        <p:spPr>
          <a:xfrm>
            <a:off x="755577" y="1340768"/>
            <a:ext cx="7704856" cy="4402807"/>
          </a:xfrm>
        </p:spPr>
        <p:txBody>
          <a:bodyPr/>
          <a:lstStyle/>
          <a:p>
            <a:r>
              <a:rPr lang="zh-CN" altLang="en-US" dirty="0"/>
              <a:t>一般组合问题（从</a:t>
            </a:r>
            <a:r>
              <a:rPr lang="en-US" altLang="zh-CN" dirty="0"/>
              <a:t>n</a:t>
            </a:r>
            <a:r>
              <a:rPr lang="zh-CN" altLang="en-US" dirty="0"/>
              <a:t>个不同元，取</a:t>
            </a:r>
            <a:r>
              <a:rPr lang="en-US" altLang="zh-CN" dirty="0"/>
              <a:t>r</a:t>
            </a:r>
            <a:r>
              <a:rPr lang="zh-CN" altLang="en-US" dirty="0"/>
              <a:t>个元）   </a:t>
            </a:r>
            <a:endParaRPr lang="en-US" altLang="zh-CN" dirty="0"/>
          </a:p>
          <a:p>
            <a:pPr>
              <a:buFont typeface="Wingdings" panose="05000000000000000000" pitchFamily="2" charset="2"/>
              <a:buChar char="Ø"/>
            </a:pPr>
            <a:r>
              <a:rPr lang="zh-CN" altLang="en-US" dirty="0"/>
              <a:t>组合： </a:t>
            </a:r>
            <a:endParaRPr lang="en-US" altLang="zh-CN" dirty="0"/>
          </a:p>
          <a:p>
            <a:pPr>
              <a:buFont typeface="Wingdings" panose="05000000000000000000" pitchFamily="2" charset="2"/>
              <a:buChar char="u"/>
            </a:pPr>
            <a:r>
              <a:rPr lang="en-US" altLang="zh-CN" dirty="0"/>
              <a:t>    </a:t>
            </a:r>
            <a:r>
              <a:rPr lang="zh-CN" altLang="en-US" dirty="0"/>
              <a:t>一般组合</a:t>
            </a:r>
            <a:endParaRPr lang="en-US" altLang="zh-CN" dirty="0"/>
          </a:p>
          <a:p>
            <a:pPr>
              <a:buFont typeface="Wingdings" panose="05000000000000000000" pitchFamily="2" charset="2"/>
              <a:buChar char="u"/>
            </a:pPr>
            <a:r>
              <a:rPr lang="en-US" altLang="zh-CN" dirty="0"/>
              <a:t>    </a:t>
            </a:r>
            <a:r>
              <a:rPr lang="zh-CN" altLang="en-US" dirty="0"/>
              <a:t>可重复</a:t>
            </a:r>
            <a:endParaRPr lang="en-US" altLang="zh-CN" dirty="0"/>
          </a:p>
          <a:p>
            <a:pPr>
              <a:buFont typeface="Wingdings" panose="05000000000000000000" pitchFamily="2" charset="2"/>
              <a:buChar char="u"/>
            </a:pPr>
            <a:r>
              <a:rPr lang="en-US" altLang="zh-CN" dirty="0"/>
              <a:t>     </a:t>
            </a:r>
            <a:r>
              <a:rPr lang="zh-CN" altLang="en-US" dirty="0"/>
              <a:t>不相邻组合</a:t>
            </a:r>
            <a:endParaRPr lang="en-US" altLang="zh-CN" dirty="0"/>
          </a:p>
          <a:p>
            <a:pPr>
              <a:buFont typeface="Wingdings" panose="05000000000000000000" pitchFamily="2" charset="2"/>
              <a:buChar char="Ø"/>
            </a:pPr>
            <a:r>
              <a:rPr lang="zh-CN" altLang="en-US" dirty="0"/>
              <a:t>排列：</a:t>
            </a:r>
            <a:endParaRPr lang="en-US" altLang="zh-CN" dirty="0"/>
          </a:p>
          <a:p>
            <a:pPr>
              <a:buFont typeface="Wingdings" panose="05000000000000000000" pitchFamily="2" charset="2"/>
              <a:buChar char="u"/>
            </a:pPr>
            <a:r>
              <a:rPr lang="zh-CN" altLang="en-US" dirty="0"/>
              <a:t>     一般排列</a:t>
            </a:r>
            <a:endParaRPr lang="en-US" altLang="zh-CN" dirty="0"/>
          </a:p>
          <a:p>
            <a:pPr>
              <a:buFont typeface="Wingdings" panose="05000000000000000000" pitchFamily="2" charset="2"/>
              <a:buChar char="u"/>
            </a:pPr>
            <a:r>
              <a:rPr lang="zh-CN" altLang="en-US" dirty="0"/>
              <a:t>     可重复排列</a:t>
            </a:r>
          </a:p>
        </p:txBody>
      </p:sp>
      <p:sp>
        <p:nvSpPr>
          <p:cNvPr id="4" name="日期占位符 3">
            <a:extLst>
              <a:ext uri="{FF2B5EF4-FFF2-40B4-BE49-F238E27FC236}">
                <a16:creationId xmlns:a16="http://schemas.microsoft.com/office/drawing/2014/main" id="{BB2457B6-689B-4AB7-90A3-7843AB31F801}"/>
              </a:ext>
            </a:extLst>
          </p:cNvPr>
          <p:cNvSpPr>
            <a:spLocks noGrp="1"/>
          </p:cNvSpPr>
          <p:nvPr>
            <p:ph type="dt" sz="half" idx="4294967295"/>
          </p:nvPr>
        </p:nvSpPr>
        <p:spPr>
          <a:xfrm>
            <a:off x="914400" y="6324600"/>
            <a:ext cx="1905000" cy="457200"/>
          </a:xfrm>
          <a:prstGeom prst="rect">
            <a:avLst/>
          </a:prstGeom>
        </p:spPr>
        <p:txBody>
          <a:bodyPr/>
          <a:lstStyle/>
          <a:p>
            <a:pPr>
              <a:defRPr/>
            </a:pPr>
            <a:fld id="{E9C26F25-29E0-44E4-9D5C-D01F5936C2D0}" type="datetime1">
              <a:rPr lang="zh-CN" altLang="en-US" smtClean="0"/>
              <a:pPr>
                <a:defRPr/>
              </a:pPr>
              <a:t>2021/4/16</a:t>
            </a:fld>
            <a:endParaRPr lang="en-US" altLang="zh-CN"/>
          </a:p>
        </p:txBody>
      </p:sp>
      <p:sp>
        <p:nvSpPr>
          <p:cNvPr id="5" name="灯片编号占位符 4">
            <a:extLst>
              <a:ext uri="{FF2B5EF4-FFF2-40B4-BE49-F238E27FC236}">
                <a16:creationId xmlns:a16="http://schemas.microsoft.com/office/drawing/2014/main" id="{09F995A8-F78A-4D53-A091-028DFDE54949}"/>
              </a:ext>
            </a:extLst>
          </p:cNvPr>
          <p:cNvSpPr>
            <a:spLocks noGrp="1"/>
          </p:cNvSpPr>
          <p:nvPr>
            <p:ph type="sldNum" sz="quarter" idx="12"/>
          </p:nvPr>
        </p:nvSpPr>
        <p:spPr/>
        <p:txBody>
          <a:bodyPr/>
          <a:lstStyle/>
          <a:p>
            <a:pPr>
              <a:defRPr/>
            </a:pPr>
            <a:fld id="{17B5AA2A-1ED9-4E60-AA45-DA5ECEDE97FC}" type="slidenum">
              <a:rPr lang="en-US" altLang="zh-CN" smtClean="0"/>
              <a:pPr>
                <a:defRPr/>
              </a:pPr>
              <a:t>52</a:t>
            </a:fld>
            <a:endParaRPr lang="en-US" altLang="zh-CN"/>
          </a:p>
        </p:txBody>
      </p:sp>
    </p:spTree>
    <p:extLst>
      <p:ext uri="{BB962C8B-B14F-4D97-AF65-F5344CB8AC3E}">
        <p14:creationId xmlns:p14="http://schemas.microsoft.com/office/powerpoint/2010/main" val="25771939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6"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48DA4E5B-AD85-4082-BC46-884A983E61B6}"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52227"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E32BA19F-EE31-494B-96A0-0E9FD10C82FE}" type="slidenum">
              <a:rPr kumimoji="0" lang="en-US" altLang="zh-CN" sz="1400">
                <a:ea typeface="宋体" panose="02010600030101010101" pitchFamily="2" charset="-122"/>
              </a:rPr>
              <a:pPr/>
              <a:t>53</a:t>
            </a:fld>
            <a:endParaRPr kumimoji="0" lang="en-US" altLang="zh-CN" sz="1400">
              <a:ea typeface="宋体" panose="02010600030101010101" pitchFamily="2" charset="-122"/>
            </a:endParaRPr>
          </a:p>
        </p:txBody>
      </p:sp>
      <p:sp>
        <p:nvSpPr>
          <p:cNvPr id="52228" name="Rectangle 2"/>
          <p:cNvSpPr>
            <a:spLocks noGrp="1" noChangeArrowheads="1"/>
          </p:cNvSpPr>
          <p:nvPr>
            <p:ph type="body" idx="1"/>
          </p:nvPr>
        </p:nvSpPr>
        <p:spPr>
          <a:xfrm>
            <a:off x="268288" y="1501775"/>
            <a:ext cx="8421687" cy="4670425"/>
          </a:xfrm>
        </p:spPr>
        <p:txBody>
          <a:bodyPr/>
          <a:lstStyle/>
          <a:p>
            <a:pPr marL="571500" indent="-571500" algn="just" eaLnBrk="1" hangingPunct="1">
              <a:buSzTx/>
              <a:buFont typeface="Wingdings" panose="05000000000000000000" pitchFamily="2" charset="2"/>
              <a:buChar char="§"/>
            </a:pPr>
            <a:r>
              <a:rPr lang="zh-CN" altLang="en-US" dirty="0">
                <a:latin typeface="黑体" panose="02010609060101010101" pitchFamily="49" charset="-122"/>
              </a:rPr>
              <a:t>问题</a:t>
            </a:r>
            <a:r>
              <a:rPr lang="zh-CN" altLang="en-US" dirty="0"/>
              <a:t>：</a:t>
            </a:r>
            <a:r>
              <a:rPr lang="zh-CN" altLang="en-US" dirty="0">
                <a:latin typeface="黑体" panose="02010609060101010101" pitchFamily="49" charset="-122"/>
              </a:rPr>
              <a:t>设有</a:t>
            </a:r>
            <a:r>
              <a:rPr lang="en-US" altLang="zh-CN" dirty="0">
                <a:latin typeface="黑体" panose="02010609060101010101" pitchFamily="49" charset="-122"/>
              </a:rPr>
              <a:t>n</a:t>
            </a:r>
            <a:r>
              <a:rPr lang="zh-CN" altLang="en-US" dirty="0">
                <a:latin typeface="黑体" panose="02010609060101010101" pitchFamily="49" charset="-122"/>
              </a:rPr>
              <a:t>个元素，其中元素  重复了   次，元素   重复了  次，</a:t>
            </a:r>
            <a:r>
              <a:rPr lang="en-US" altLang="zh-CN" dirty="0">
                <a:latin typeface="Times New Roman" panose="02020603050405020304" pitchFamily="18" charset="0"/>
              </a:rPr>
              <a:t>…</a:t>
            </a:r>
            <a:r>
              <a:rPr lang="zh-CN" altLang="en-US" dirty="0">
                <a:latin typeface="黑体" panose="02010609060101010101" pitchFamily="49" charset="-122"/>
              </a:rPr>
              <a:t>，元素   重复了  次，</a:t>
            </a:r>
          </a:p>
          <a:p>
            <a:pPr marL="571500" indent="-571500" algn="just" eaLnBrk="1" hangingPunct="1">
              <a:buSzTx/>
              <a:buFont typeface="Wingdings" panose="05000000000000000000" pitchFamily="2" charset="2"/>
              <a:buNone/>
            </a:pPr>
            <a:r>
              <a:rPr lang="zh-CN" altLang="en-US" dirty="0">
                <a:latin typeface="黑体" panose="02010609060101010101" pitchFamily="49" charset="-122"/>
              </a:rPr>
              <a:t>                     ，从中取</a:t>
            </a:r>
            <a:r>
              <a:rPr lang="en-US" altLang="zh-CN" dirty="0">
                <a:latin typeface="黑体" panose="02010609060101010101" pitchFamily="49" charset="-122"/>
              </a:rPr>
              <a:t>r</a:t>
            </a:r>
            <a:r>
              <a:rPr lang="zh-CN" altLang="en-US" dirty="0">
                <a:latin typeface="黑体" panose="02010609060101010101" pitchFamily="49" charset="-122"/>
              </a:rPr>
              <a:t>个排列，求不同的排列数。</a:t>
            </a:r>
          </a:p>
          <a:p>
            <a:pPr marL="571500" indent="-571500" algn="just" eaLnBrk="1" hangingPunct="1">
              <a:buSzTx/>
              <a:buFont typeface="Wingdings" panose="05000000000000000000" pitchFamily="2" charset="2"/>
              <a:buChar char="§"/>
            </a:pPr>
            <a:endParaRPr lang="en-US" altLang="zh-CN" dirty="0">
              <a:latin typeface="黑体" panose="02010609060101010101" pitchFamily="49" charset="-122"/>
            </a:endParaRPr>
          </a:p>
        </p:txBody>
      </p:sp>
      <p:sp>
        <p:nvSpPr>
          <p:cNvPr id="52229" name="Rectangle 3"/>
          <p:cNvSpPr>
            <a:spLocks noGrp="1" noChangeArrowheads="1"/>
          </p:cNvSpPr>
          <p:nvPr>
            <p:ph type="title"/>
          </p:nvPr>
        </p:nvSpPr>
        <p:spPr>
          <a:xfrm>
            <a:off x="1295400" y="152400"/>
            <a:ext cx="6386513" cy="882650"/>
          </a:xfrm>
          <a:noFill/>
        </p:spPr>
        <p:txBody>
          <a:bodyPr/>
          <a:lstStyle/>
          <a:p>
            <a:pPr eaLnBrk="1" hangingPunct="1"/>
            <a:r>
              <a:rPr lang="en-US" altLang="zh-CN" dirty="0"/>
              <a:t>2.6 </a:t>
            </a:r>
            <a:r>
              <a:rPr lang="zh-CN" altLang="en-US" dirty="0"/>
              <a:t>指数型母函数</a:t>
            </a:r>
          </a:p>
        </p:txBody>
      </p:sp>
      <p:sp>
        <p:nvSpPr>
          <p:cNvPr id="52230"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2231"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2232"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2233"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2234"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2235"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2236"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2237"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2238"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2239"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2240"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2241"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2242"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2243" name="Rectangle 20"/>
          <p:cNvSpPr>
            <a:spLocks noChangeArrowheads="1"/>
          </p:cNvSpPr>
          <p:nvPr/>
        </p:nvSpPr>
        <p:spPr bwMode="auto">
          <a:xfrm>
            <a:off x="0" y="331946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52244" name="Object 19"/>
              <p:cNvSpPr txBox="1"/>
              <p:nvPr/>
            </p:nvSpPr>
            <p:spPr bwMode="auto">
              <a:xfrm>
                <a:off x="5784479" y="1501775"/>
                <a:ext cx="648072" cy="52861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oMath>
                  </m:oMathPara>
                </a14:m>
                <a:endParaRPr lang="zh-CN" altLang="en-US" dirty="0"/>
              </a:p>
            </p:txBody>
          </p:sp>
        </mc:Choice>
        <mc:Fallback xmlns="">
          <p:sp>
            <p:nvSpPr>
              <p:cNvPr id="52244" name="Object 19"/>
              <p:cNvSpPr txBox="1">
                <a:spLocks noRot="1" noChangeAspect="1" noMove="1" noResize="1" noEditPoints="1" noAdjustHandles="1" noChangeArrowheads="1" noChangeShapeType="1" noTextEdit="1"/>
              </p:cNvSpPr>
              <p:nvPr/>
            </p:nvSpPr>
            <p:spPr bwMode="auto">
              <a:xfrm>
                <a:off x="5784479" y="1501775"/>
                <a:ext cx="648072" cy="528613"/>
              </a:xfrm>
              <a:prstGeom prst="rect">
                <a:avLst/>
              </a:prstGeom>
              <a:blipFill>
                <a:blip r:embed="rId2"/>
                <a:stretch>
                  <a:fillRect/>
                </a:stretch>
              </a:blipFill>
              <a:ln>
                <a:noFill/>
              </a:ln>
            </p:spPr>
            <p:txBody>
              <a:bodyPr/>
              <a:lstStyle/>
              <a:p>
                <a:r>
                  <a:rPr lang="zh-CN" altLang="en-US">
                    <a:noFill/>
                  </a:rPr>
                  <a:t> </a:t>
                </a:r>
              </a:p>
            </p:txBody>
          </p:sp>
        </mc:Fallback>
      </mc:AlternateContent>
      <p:sp>
        <p:nvSpPr>
          <p:cNvPr id="52245" name="Rectangle 22"/>
          <p:cNvSpPr>
            <a:spLocks noChangeArrowheads="1"/>
          </p:cNvSpPr>
          <p:nvPr/>
        </p:nvSpPr>
        <p:spPr bwMode="auto">
          <a:xfrm>
            <a:off x="0" y="331946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52246" name="Object 21"/>
              <p:cNvSpPr txBox="1"/>
              <p:nvPr/>
            </p:nvSpPr>
            <p:spPr bwMode="auto">
              <a:xfrm>
                <a:off x="7346523" y="1525588"/>
                <a:ext cx="585356" cy="46355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1</m:t>
                          </m:r>
                        </m:sub>
                      </m:sSub>
                    </m:oMath>
                  </m:oMathPara>
                </a14:m>
                <a:endParaRPr lang="zh-CN" altLang="en-US" dirty="0"/>
              </a:p>
            </p:txBody>
          </p:sp>
        </mc:Choice>
        <mc:Fallback xmlns="">
          <p:sp>
            <p:nvSpPr>
              <p:cNvPr id="52246" name="Object 21"/>
              <p:cNvSpPr txBox="1">
                <a:spLocks noRot="1" noChangeAspect="1" noMove="1" noResize="1" noEditPoints="1" noAdjustHandles="1" noChangeArrowheads="1" noChangeShapeType="1" noTextEdit="1"/>
              </p:cNvSpPr>
              <p:nvPr/>
            </p:nvSpPr>
            <p:spPr bwMode="auto">
              <a:xfrm>
                <a:off x="7346523" y="1525588"/>
                <a:ext cx="585356" cy="463550"/>
              </a:xfrm>
              <a:prstGeom prst="rect">
                <a:avLst/>
              </a:prstGeom>
              <a:blipFill>
                <a:blip r:embed="rId3"/>
                <a:stretch>
                  <a:fillRect b="-3947"/>
                </a:stretch>
              </a:blipFill>
              <a:ln>
                <a:noFill/>
              </a:ln>
            </p:spPr>
            <p:txBody>
              <a:bodyPr/>
              <a:lstStyle/>
              <a:p>
                <a:r>
                  <a:rPr lang="zh-CN" altLang="en-US">
                    <a:noFill/>
                  </a:rPr>
                  <a:t> </a:t>
                </a:r>
              </a:p>
            </p:txBody>
          </p:sp>
        </mc:Fallback>
      </mc:AlternateContent>
      <p:sp>
        <p:nvSpPr>
          <p:cNvPr id="52247" name="Rectangle 24"/>
          <p:cNvSpPr>
            <a:spLocks noChangeArrowheads="1"/>
          </p:cNvSpPr>
          <p:nvPr/>
        </p:nvSpPr>
        <p:spPr bwMode="auto">
          <a:xfrm>
            <a:off x="0" y="331946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52248" name="Object 23"/>
              <p:cNvSpPr txBox="1"/>
              <p:nvPr/>
            </p:nvSpPr>
            <p:spPr bwMode="auto">
              <a:xfrm>
                <a:off x="1646692" y="1867942"/>
                <a:ext cx="549044" cy="52861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2</m:t>
                          </m:r>
                        </m:sub>
                      </m:sSub>
                    </m:oMath>
                  </m:oMathPara>
                </a14:m>
                <a:endParaRPr lang="zh-CN" altLang="en-US" dirty="0"/>
              </a:p>
            </p:txBody>
          </p:sp>
        </mc:Choice>
        <mc:Fallback xmlns="">
          <p:sp>
            <p:nvSpPr>
              <p:cNvPr id="52248" name="Object 23"/>
              <p:cNvSpPr txBox="1">
                <a:spLocks noRot="1" noChangeAspect="1" noMove="1" noResize="1" noEditPoints="1" noAdjustHandles="1" noChangeArrowheads="1" noChangeShapeType="1" noTextEdit="1"/>
              </p:cNvSpPr>
              <p:nvPr/>
            </p:nvSpPr>
            <p:spPr bwMode="auto">
              <a:xfrm>
                <a:off x="1646692" y="1867942"/>
                <a:ext cx="549044" cy="528613"/>
              </a:xfrm>
              <a:prstGeom prst="rect">
                <a:avLst/>
              </a:prstGeom>
              <a:blipFill>
                <a:blip r:embed="rId4"/>
                <a:stretch>
                  <a:fillRect/>
                </a:stretch>
              </a:blipFill>
              <a:ln>
                <a:noFill/>
              </a:ln>
            </p:spPr>
            <p:txBody>
              <a:bodyPr/>
              <a:lstStyle/>
              <a:p>
                <a:r>
                  <a:rPr lang="zh-CN" altLang="en-US">
                    <a:noFill/>
                  </a:rPr>
                  <a:t> </a:t>
                </a:r>
              </a:p>
            </p:txBody>
          </p:sp>
        </mc:Fallback>
      </mc:AlternateContent>
      <p:sp>
        <p:nvSpPr>
          <p:cNvPr id="52249" name="Rectangle 26"/>
          <p:cNvSpPr>
            <a:spLocks noChangeArrowheads="1"/>
          </p:cNvSpPr>
          <p:nvPr/>
        </p:nvSpPr>
        <p:spPr bwMode="auto">
          <a:xfrm>
            <a:off x="0" y="331946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52250" name="Object 25"/>
              <p:cNvSpPr txBox="1"/>
              <p:nvPr/>
            </p:nvSpPr>
            <p:spPr bwMode="auto">
              <a:xfrm>
                <a:off x="3164269" y="1915543"/>
                <a:ext cx="427862" cy="48101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2</m:t>
                          </m:r>
                        </m:sub>
                      </m:sSub>
                    </m:oMath>
                  </m:oMathPara>
                </a14:m>
                <a:endParaRPr lang="zh-CN" altLang="en-US" dirty="0"/>
              </a:p>
            </p:txBody>
          </p:sp>
        </mc:Choice>
        <mc:Fallback xmlns="">
          <p:sp>
            <p:nvSpPr>
              <p:cNvPr id="52250" name="Object 25"/>
              <p:cNvSpPr txBox="1">
                <a:spLocks noRot="1" noChangeAspect="1" noMove="1" noResize="1" noEditPoints="1" noAdjustHandles="1" noChangeArrowheads="1" noChangeShapeType="1" noTextEdit="1"/>
              </p:cNvSpPr>
              <p:nvPr/>
            </p:nvSpPr>
            <p:spPr bwMode="auto">
              <a:xfrm>
                <a:off x="3164269" y="1915543"/>
                <a:ext cx="427862" cy="481012"/>
              </a:xfrm>
              <a:prstGeom prst="rect">
                <a:avLst/>
              </a:prstGeom>
              <a:blipFill>
                <a:blip r:embed="rId5"/>
                <a:stretch>
                  <a:fillRect r="-10000"/>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251" name="Object 27"/>
              <p:cNvSpPr txBox="1"/>
              <p:nvPr/>
            </p:nvSpPr>
            <p:spPr bwMode="auto">
              <a:xfrm>
                <a:off x="5831355" y="1926468"/>
                <a:ext cx="549044" cy="528614"/>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𝑘</m:t>
                          </m:r>
                        </m:sub>
                      </m:sSub>
                    </m:oMath>
                  </m:oMathPara>
                </a14:m>
                <a:endParaRPr lang="zh-CN" altLang="en-US" dirty="0"/>
              </a:p>
            </p:txBody>
          </p:sp>
        </mc:Choice>
        <mc:Fallback xmlns="">
          <p:sp>
            <p:nvSpPr>
              <p:cNvPr id="52251" name="Object 27"/>
              <p:cNvSpPr txBox="1">
                <a:spLocks noRot="1" noChangeAspect="1" noMove="1" noResize="1" noEditPoints="1" noAdjustHandles="1" noChangeArrowheads="1" noChangeShapeType="1" noTextEdit="1"/>
              </p:cNvSpPr>
              <p:nvPr/>
            </p:nvSpPr>
            <p:spPr bwMode="auto">
              <a:xfrm>
                <a:off x="5831355" y="1926468"/>
                <a:ext cx="549044" cy="528614"/>
              </a:xfrm>
              <a:prstGeom prst="rect">
                <a:avLst/>
              </a:prstGeom>
              <a:blipFill>
                <a:blip r:embed="rId6"/>
                <a:stretch>
                  <a:fillRect/>
                </a:stretch>
              </a:blipFill>
              <a:ln>
                <a:noFill/>
              </a:ln>
            </p:spPr>
            <p:txBody>
              <a:bodyPr/>
              <a:lstStyle/>
              <a:p>
                <a:r>
                  <a:rPr lang="zh-CN" altLang="en-US">
                    <a:noFill/>
                  </a:rPr>
                  <a:t> </a:t>
                </a:r>
              </a:p>
            </p:txBody>
          </p:sp>
        </mc:Fallback>
      </mc:AlternateContent>
      <p:sp>
        <p:nvSpPr>
          <p:cNvPr id="52252" name="Rectangle 30"/>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52253" name="Object 29"/>
              <p:cNvSpPr txBox="1"/>
              <p:nvPr/>
            </p:nvSpPr>
            <p:spPr bwMode="auto">
              <a:xfrm>
                <a:off x="7294371" y="1926468"/>
                <a:ext cx="447867" cy="51987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𝑘</m:t>
                          </m:r>
                        </m:sub>
                      </m:sSub>
                    </m:oMath>
                  </m:oMathPara>
                </a14:m>
                <a:endParaRPr lang="zh-CN" altLang="en-US" dirty="0"/>
              </a:p>
            </p:txBody>
          </p:sp>
        </mc:Choice>
        <mc:Fallback xmlns="">
          <p:sp>
            <p:nvSpPr>
              <p:cNvPr id="52253" name="Object 29"/>
              <p:cNvSpPr txBox="1">
                <a:spLocks noRot="1" noChangeAspect="1" noMove="1" noResize="1" noEditPoints="1" noAdjustHandles="1" noChangeArrowheads="1" noChangeShapeType="1" noTextEdit="1"/>
              </p:cNvSpPr>
              <p:nvPr/>
            </p:nvSpPr>
            <p:spPr bwMode="auto">
              <a:xfrm>
                <a:off x="7294371" y="1926468"/>
                <a:ext cx="447867" cy="519870"/>
              </a:xfrm>
              <a:prstGeom prst="rect">
                <a:avLst/>
              </a:prstGeom>
              <a:blipFill>
                <a:blip r:embed="rId7"/>
                <a:stretch>
                  <a:fillRect r="-8219"/>
                </a:stretch>
              </a:blipFill>
              <a:ln>
                <a:noFill/>
              </a:ln>
            </p:spPr>
            <p:txBody>
              <a:bodyPr/>
              <a:lstStyle/>
              <a:p>
                <a:r>
                  <a:rPr lang="zh-CN" altLang="en-US">
                    <a:noFill/>
                  </a:rPr>
                  <a:t> </a:t>
                </a:r>
              </a:p>
            </p:txBody>
          </p:sp>
        </mc:Fallback>
      </mc:AlternateContent>
      <p:sp>
        <p:nvSpPr>
          <p:cNvPr id="52254" name="Rectangle 32"/>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52255" name="Object 31"/>
              <p:cNvSpPr txBox="1"/>
              <p:nvPr/>
            </p:nvSpPr>
            <p:spPr bwMode="auto">
              <a:xfrm>
                <a:off x="1043608" y="2488408"/>
                <a:ext cx="3214687" cy="48101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oMath>
                  </m:oMathPara>
                </a14:m>
                <a:endParaRPr lang="zh-CN" altLang="en-US" dirty="0"/>
              </a:p>
            </p:txBody>
          </p:sp>
        </mc:Choice>
        <mc:Fallback xmlns="">
          <p:sp>
            <p:nvSpPr>
              <p:cNvPr id="52255" name="Object 31"/>
              <p:cNvSpPr txBox="1">
                <a:spLocks noRot="1" noChangeAspect="1" noMove="1" noResize="1" noEditPoints="1" noAdjustHandles="1" noChangeArrowheads="1" noChangeShapeType="1" noTextEdit="1"/>
              </p:cNvSpPr>
              <p:nvPr/>
            </p:nvSpPr>
            <p:spPr bwMode="auto">
              <a:xfrm>
                <a:off x="1043608" y="2488408"/>
                <a:ext cx="3214687" cy="481012"/>
              </a:xfrm>
              <a:prstGeom prst="rect">
                <a:avLst/>
              </a:prstGeom>
              <a:blipFill>
                <a:blip r:embed="rId8"/>
                <a:stretch>
                  <a:fillRect b="-1266"/>
                </a:stretch>
              </a:blipFill>
              <a:ln>
                <a:noFill/>
              </a:ln>
            </p:spPr>
            <p:txBody>
              <a:bodyPr/>
              <a:lstStyle/>
              <a:p>
                <a:r>
                  <a:rPr lang="zh-CN" altLang="en-US">
                    <a:noFill/>
                  </a:rPr>
                  <a:t> </a:t>
                </a:r>
              </a:p>
            </p:txBody>
          </p:sp>
        </mc:Fallback>
      </mc:AlternateContent>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0"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E1BD7AF8-5C5C-412C-B391-813DDFB621B9}"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53251"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5E267CEF-268A-4448-A66F-03FDA6A9951C}" type="slidenum">
              <a:rPr kumimoji="0" lang="en-US" altLang="zh-CN" sz="1400">
                <a:ea typeface="宋体" panose="02010600030101010101" pitchFamily="2" charset="-122"/>
              </a:rPr>
              <a:pPr/>
              <a:t>54</a:t>
            </a:fld>
            <a:endParaRPr kumimoji="0" lang="en-US" altLang="zh-CN" sz="1400">
              <a:ea typeface="宋体" panose="02010600030101010101" pitchFamily="2" charset="-122"/>
            </a:endParaRPr>
          </a:p>
        </p:txBody>
      </p:sp>
      <p:sp>
        <p:nvSpPr>
          <p:cNvPr id="10489858" name="Rectangle 2"/>
          <p:cNvSpPr>
            <a:spLocks noGrp="1" noChangeArrowheads="1"/>
          </p:cNvSpPr>
          <p:nvPr>
            <p:ph type="body" idx="1"/>
          </p:nvPr>
        </p:nvSpPr>
        <p:spPr>
          <a:xfrm>
            <a:off x="265113" y="1384300"/>
            <a:ext cx="8421687" cy="4670425"/>
          </a:xfrm>
        </p:spPr>
        <p:txBody>
          <a:bodyPr/>
          <a:lstStyle/>
          <a:p>
            <a:pPr marL="571500" indent="-571500" algn="just" eaLnBrk="1" hangingPunct="1">
              <a:lnSpc>
                <a:spcPct val="110000"/>
              </a:lnSpc>
              <a:buSzTx/>
              <a:buFont typeface="Wingdings" panose="05000000000000000000" pitchFamily="2" charset="2"/>
              <a:buChar char="§"/>
            </a:pPr>
            <a:r>
              <a:rPr lang="zh-CN" altLang="en-US" dirty="0">
                <a:latin typeface="黑体" panose="02010609060101010101" pitchFamily="49" charset="-122"/>
              </a:rPr>
              <a:t>定理 设                  为一多重集，其中                 ，</a:t>
            </a:r>
            <a:r>
              <a:rPr lang="zh-CN" altLang="zh-CN" dirty="0">
                <a:latin typeface="黑体" panose="02010609060101010101" pitchFamily="49" charset="-122"/>
              </a:rPr>
              <a:t>那么</a:t>
            </a:r>
            <a:r>
              <a:rPr lang="zh-CN" altLang="en-US" dirty="0">
                <a:latin typeface="黑体" panose="02010609060101010101" pitchFamily="49" charset="-122"/>
              </a:rPr>
              <a:t>对</a:t>
            </a:r>
            <a:r>
              <a:rPr lang="en-US" altLang="zh-CN" dirty="0">
                <a:latin typeface="黑体" panose="02010609060101010101" pitchFamily="49" charset="-122"/>
              </a:rPr>
              <a:t>S</a:t>
            </a:r>
            <a:r>
              <a:rPr lang="zh-CN" altLang="en-US" dirty="0">
                <a:latin typeface="黑体" panose="02010609060101010101" pitchFamily="49" charset="-122"/>
              </a:rPr>
              <a:t>中</a:t>
            </a:r>
            <a:r>
              <a:rPr lang="en-US" altLang="zh-CN" dirty="0">
                <a:latin typeface="黑体" panose="02010609060101010101" pitchFamily="49" charset="-122"/>
              </a:rPr>
              <a:t>n</a:t>
            </a:r>
            <a:r>
              <a:rPr lang="zh-CN" altLang="en-US" dirty="0">
                <a:latin typeface="黑体" panose="02010609060101010101" pitchFamily="49" charset="-122"/>
              </a:rPr>
              <a:t>个元素进行全排列的排列数为</a:t>
            </a:r>
          </a:p>
          <a:p>
            <a:pPr marL="571500" indent="-571500" algn="just" eaLnBrk="1" hangingPunct="1">
              <a:lnSpc>
                <a:spcPct val="110000"/>
              </a:lnSpc>
              <a:buSzTx/>
              <a:buFont typeface="Wingdings" panose="05000000000000000000" pitchFamily="2" charset="2"/>
              <a:buChar char="§"/>
            </a:pPr>
            <a:endParaRPr lang="zh-CN" altLang="en-US" dirty="0">
              <a:latin typeface="黑体" panose="02010609060101010101" pitchFamily="49" charset="-122"/>
            </a:endParaRPr>
          </a:p>
          <a:p>
            <a:pPr marL="571500" indent="-571500" algn="just" eaLnBrk="1" hangingPunct="1">
              <a:lnSpc>
                <a:spcPct val="110000"/>
              </a:lnSpc>
              <a:buSzTx/>
              <a:buFont typeface="Wingdings" panose="05000000000000000000" pitchFamily="2" charset="2"/>
              <a:buChar char="§"/>
            </a:pPr>
            <a:endParaRPr lang="zh-CN" altLang="en-US" sz="1800" dirty="0"/>
          </a:p>
          <a:p>
            <a:pPr marL="571500" indent="-571500" algn="just" eaLnBrk="1" hangingPunct="1">
              <a:lnSpc>
                <a:spcPct val="110000"/>
              </a:lnSpc>
              <a:buSzTx/>
              <a:buFont typeface="Wingdings" panose="05000000000000000000" pitchFamily="2" charset="2"/>
              <a:buChar char="§"/>
            </a:pPr>
            <a:endParaRPr lang="zh-CN" altLang="en-US" dirty="0">
              <a:latin typeface="黑体" panose="02010609060101010101" pitchFamily="49" charset="-122"/>
            </a:endParaRPr>
          </a:p>
          <a:p>
            <a:pPr marL="571500" indent="-571500" algn="just" eaLnBrk="1" hangingPunct="1">
              <a:lnSpc>
                <a:spcPct val="110000"/>
              </a:lnSpc>
              <a:buSzTx/>
              <a:buFont typeface="Wingdings" panose="05000000000000000000" pitchFamily="2" charset="2"/>
              <a:buChar char="§"/>
            </a:pPr>
            <a:endParaRPr lang="en-US" altLang="zh-CN" dirty="0">
              <a:latin typeface="黑体" panose="02010609060101010101" pitchFamily="49" charset="-122"/>
            </a:endParaRPr>
          </a:p>
        </p:txBody>
      </p:sp>
      <p:sp>
        <p:nvSpPr>
          <p:cNvPr id="53253" name="Rectangle 3"/>
          <p:cNvSpPr>
            <a:spLocks noGrp="1" noChangeArrowheads="1"/>
          </p:cNvSpPr>
          <p:nvPr>
            <p:ph type="title"/>
          </p:nvPr>
        </p:nvSpPr>
        <p:spPr>
          <a:xfrm>
            <a:off x="1295400" y="152400"/>
            <a:ext cx="6386513" cy="882650"/>
          </a:xfrm>
          <a:noFill/>
        </p:spPr>
        <p:txBody>
          <a:bodyPr/>
          <a:lstStyle/>
          <a:p>
            <a:pPr eaLnBrk="1" hangingPunct="1"/>
            <a:r>
              <a:rPr lang="en-US" altLang="zh-CN"/>
              <a:t>2.6 </a:t>
            </a:r>
            <a:r>
              <a:rPr lang="zh-CN" altLang="en-US"/>
              <a:t>指数型母函数</a:t>
            </a:r>
          </a:p>
        </p:txBody>
      </p:sp>
      <p:sp>
        <p:nvSpPr>
          <p:cNvPr id="53254"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3255"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3256"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3257"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3258"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3259"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3260"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3261"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3262"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3263"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3264"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3265"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3266"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3267"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3268"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3269" name="Rectangle 20"/>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53270" name="Object 19"/>
              <p:cNvSpPr txBox="1"/>
              <p:nvPr/>
            </p:nvSpPr>
            <p:spPr bwMode="auto">
              <a:xfrm>
                <a:off x="2256630" y="1394316"/>
                <a:ext cx="3899545" cy="56624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𝑆</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2</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𝑘</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53270" name="Object 19"/>
              <p:cNvSpPr txBox="1">
                <a:spLocks noRot="1" noChangeAspect="1" noMove="1" noResize="1" noEditPoints="1" noAdjustHandles="1" noChangeArrowheads="1" noChangeShapeType="1" noTextEdit="1"/>
              </p:cNvSpPr>
              <p:nvPr/>
            </p:nvSpPr>
            <p:spPr bwMode="auto">
              <a:xfrm>
                <a:off x="2256630" y="1394316"/>
                <a:ext cx="3899545" cy="566247"/>
              </a:xfrm>
              <a:prstGeom prst="rect">
                <a:avLst/>
              </a:prstGeom>
              <a:blipFill>
                <a:blip r:embed="rId2"/>
                <a:stretch>
                  <a:fillRect l="-313"/>
                </a:stretch>
              </a:blipFill>
              <a:ln>
                <a:noFill/>
              </a:ln>
            </p:spPr>
            <p:txBody>
              <a:bodyPr/>
              <a:lstStyle/>
              <a:p>
                <a:r>
                  <a:rPr lang="zh-CN" altLang="en-US">
                    <a:noFill/>
                  </a:rPr>
                  <a:t> </a:t>
                </a:r>
              </a:p>
            </p:txBody>
          </p:sp>
        </mc:Fallback>
      </mc:AlternateContent>
      <p:sp>
        <p:nvSpPr>
          <p:cNvPr id="53271" name="Rectangle 22"/>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53272" name="Object 21"/>
              <p:cNvSpPr txBox="1"/>
              <p:nvPr/>
            </p:nvSpPr>
            <p:spPr bwMode="auto">
              <a:xfrm>
                <a:off x="1403648" y="1890863"/>
                <a:ext cx="3600698" cy="63658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oMath>
                  </m:oMathPara>
                </a14:m>
                <a:endParaRPr lang="zh-CN" altLang="en-US" dirty="0"/>
              </a:p>
            </p:txBody>
          </p:sp>
        </mc:Choice>
        <mc:Fallback xmlns="">
          <p:sp>
            <p:nvSpPr>
              <p:cNvPr id="53272" name="Object 21"/>
              <p:cNvSpPr txBox="1">
                <a:spLocks noRot="1" noChangeAspect="1" noMove="1" noResize="1" noEditPoints="1" noAdjustHandles="1" noChangeArrowheads="1" noChangeShapeType="1" noTextEdit="1"/>
              </p:cNvSpPr>
              <p:nvPr/>
            </p:nvSpPr>
            <p:spPr bwMode="auto">
              <a:xfrm>
                <a:off x="1403648" y="1890863"/>
                <a:ext cx="3600698" cy="636587"/>
              </a:xfrm>
              <a:prstGeom prst="rect">
                <a:avLst/>
              </a:prstGeom>
              <a:blipFill>
                <a:blip r:embed="rId3"/>
                <a:stretch>
                  <a:fillRect/>
                </a:stretch>
              </a:blipFill>
              <a:ln>
                <a:noFill/>
              </a:ln>
            </p:spPr>
            <p:txBody>
              <a:bodyPr/>
              <a:lstStyle/>
              <a:p>
                <a:r>
                  <a:rPr lang="zh-CN" altLang="en-US">
                    <a:noFill/>
                  </a:rPr>
                  <a:t> </a:t>
                </a:r>
              </a:p>
            </p:txBody>
          </p:sp>
        </mc:Fallback>
      </mc:AlternateContent>
      <p:sp>
        <p:nvSpPr>
          <p:cNvPr id="53273" name="Rectangle 24"/>
          <p:cNvSpPr>
            <a:spLocks noChangeArrowheads="1"/>
          </p:cNvSpPr>
          <p:nvPr/>
        </p:nvSpPr>
        <p:spPr bwMode="auto">
          <a:xfrm>
            <a:off x="0"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53274" name="Object 23"/>
              <p:cNvSpPr txBox="1"/>
              <p:nvPr/>
            </p:nvSpPr>
            <p:spPr bwMode="auto">
              <a:xfrm>
                <a:off x="4130381" y="2437704"/>
                <a:ext cx="1849872" cy="991296"/>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den>
                      </m:f>
                    </m:oMath>
                  </m:oMathPara>
                </a14:m>
                <a:endParaRPr lang="zh-CN" altLang="en-US" dirty="0"/>
              </a:p>
            </p:txBody>
          </p:sp>
        </mc:Choice>
        <mc:Fallback xmlns="">
          <p:sp>
            <p:nvSpPr>
              <p:cNvPr id="53274" name="Object 23"/>
              <p:cNvSpPr txBox="1">
                <a:spLocks noRot="1" noChangeAspect="1" noMove="1" noResize="1" noEditPoints="1" noAdjustHandles="1" noChangeArrowheads="1" noChangeShapeType="1" noTextEdit="1"/>
              </p:cNvSpPr>
              <p:nvPr/>
            </p:nvSpPr>
            <p:spPr bwMode="auto">
              <a:xfrm>
                <a:off x="4130381" y="2437704"/>
                <a:ext cx="1849872" cy="991296"/>
              </a:xfrm>
              <a:prstGeom prst="rect">
                <a:avLst/>
              </a:prstGeom>
              <a:blipFill>
                <a:blip r:embed="rId4"/>
                <a:stretch>
                  <a:fillRect/>
                </a:stretch>
              </a:blipFill>
              <a:ln>
                <a:noFill/>
              </a:ln>
            </p:spPr>
            <p:txBody>
              <a:bodyPr/>
              <a:lstStyle/>
              <a:p>
                <a:r>
                  <a:rPr lang="zh-CN" altLang="en-US">
                    <a:noFill/>
                  </a:rPr>
                  <a:t> </a:t>
                </a:r>
              </a:p>
            </p:txBody>
          </p:sp>
        </mc:Fallback>
      </mc:AlternateContent>
      <p:sp>
        <p:nvSpPr>
          <p:cNvPr id="53275" name="Rectangle 26"/>
          <p:cNvSpPr>
            <a:spLocks noChangeArrowheads="1"/>
          </p:cNvSpPr>
          <p:nvPr/>
        </p:nvSpPr>
        <p:spPr bwMode="auto">
          <a:xfrm>
            <a:off x="0" y="28813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Tree>
    <p:extLst>
      <p:ext uri="{BB962C8B-B14F-4D97-AF65-F5344CB8AC3E}">
        <p14:creationId xmlns:p14="http://schemas.microsoft.com/office/powerpoint/2010/main" val="32155116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0"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E1BD7AF8-5C5C-412C-B391-813DDFB621B9}"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53251"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5E267CEF-268A-4448-A66F-03FDA6A9951C}" type="slidenum">
              <a:rPr kumimoji="0" lang="en-US" altLang="zh-CN" sz="1400">
                <a:ea typeface="宋体" panose="02010600030101010101" pitchFamily="2" charset="-122"/>
              </a:rPr>
              <a:pPr/>
              <a:t>55</a:t>
            </a:fld>
            <a:endParaRPr kumimoji="0" lang="en-US" altLang="zh-CN" sz="1400">
              <a:ea typeface="宋体" panose="02010600030101010101" pitchFamily="2" charset="-122"/>
            </a:endParaRPr>
          </a:p>
        </p:txBody>
      </p:sp>
      <p:sp>
        <p:nvSpPr>
          <p:cNvPr id="10489858" name="Rectangle 2"/>
          <p:cNvSpPr>
            <a:spLocks noGrp="1" noChangeArrowheads="1"/>
          </p:cNvSpPr>
          <p:nvPr>
            <p:ph type="body" idx="1"/>
          </p:nvPr>
        </p:nvSpPr>
        <p:spPr>
          <a:xfrm>
            <a:off x="265113" y="1384300"/>
            <a:ext cx="8421687" cy="4670425"/>
          </a:xfrm>
        </p:spPr>
        <p:txBody>
          <a:bodyPr/>
          <a:lstStyle/>
          <a:p>
            <a:pPr marL="571500" indent="-571500" algn="just" eaLnBrk="1" hangingPunct="1">
              <a:lnSpc>
                <a:spcPct val="110000"/>
              </a:lnSpc>
              <a:buSzTx/>
              <a:buFont typeface="Wingdings" panose="05000000000000000000" pitchFamily="2" charset="2"/>
              <a:buChar char="§"/>
            </a:pPr>
            <a:r>
              <a:rPr lang="zh-CN" altLang="en-US" dirty="0">
                <a:latin typeface="黑体" panose="02010609060101010101" pitchFamily="49" charset="-122"/>
              </a:rPr>
              <a:t>定理 设                  为一多重集，其中                 ，</a:t>
            </a:r>
            <a:r>
              <a:rPr lang="zh-CN" altLang="zh-CN" dirty="0">
                <a:latin typeface="黑体" panose="02010609060101010101" pitchFamily="49" charset="-122"/>
              </a:rPr>
              <a:t>那么</a:t>
            </a:r>
            <a:r>
              <a:rPr lang="zh-CN" altLang="en-US" dirty="0">
                <a:latin typeface="黑体" panose="02010609060101010101" pitchFamily="49" charset="-122"/>
              </a:rPr>
              <a:t>对</a:t>
            </a:r>
            <a:r>
              <a:rPr lang="en-US" altLang="zh-CN" dirty="0">
                <a:latin typeface="黑体" panose="02010609060101010101" pitchFamily="49" charset="-122"/>
              </a:rPr>
              <a:t>S</a:t>
            </a:r>
            <a:r>
              <a:rPr lang="zh-CN" altLang="en-US" dirty="0">
                <a:latin typeface="黑体" panose="02010609060101010101" pitchFamily="49" charset="-122"/>
              </a:rPr>
              <a:t>中</a:t>
            </a:r>
            <a:r>
              <a:rPr lang="en-US" altLang="zh-CN" dirty="0">
                <a:latin typeface="黑体" panose="02010609060101010101" pitchFamily="49" charset="-122"/>
              </a:rPr>
              <a:t>n</a:t>
            </a:r>
            <a:r>
              <a:rPr lang="zh-CN" altLang="en-US" dirty="0">
                <a:latin typeface="黑体" panose="02010609060101010101" pitchFamily="49" charset="-122"/>
              </a:rPr>
              <a:t>个元素进行全排列的排列数为</a:t>
            </a:r>
          </a:p>
          <a:p>
            <a:pPr marL="571500" indent="-571500" algn="just" eaLnBrk="1" hangingPunct="1">
              <a:lnSpc>
                <a:spcPct val="110000"/>
              </a:lnSpc>
              <a:buSzTx/>
              <a:buFont typeface="Wingdings" panose="05000000000000000000" pitchFamily="2" charset="2"/>
              <a:buChar char="§"/>
            </a:pPr>
            <a:endParaRPr lang="zh-CN" altLang="en-US" dirty="0">
              <a:latin typeface="黑体" panose="02010609060101010101" pitchFamily="49" charset="-122"/>
            </a:endParaRPr>
          </a:p>
          <a:p>
            <a:pPr marL="571500" indent="-571500" algn="just" eaLnBrk="1" hangingPunct="1">
              <a:lnSpc>
                <a:spcPct val="110000"/>
              </a:lnSpc>
              <a:buSzTx/>
              <a:buFont typeface="Wingdings" panose="05000000000000000000" pitchFamily="2" charset="2"/>
              <a:buChar char="§"/>
            </a:pPr>
            <a:endParaRPr lang="zh-CN" altLang="en-US" sz="1800" dirty="0"/>
          </a:p>
          <a:p>
            <a:pPr marL="571500" indent="-571500" algn="just" eaLnBrk="1" hangingPunct="1">
              <a:lnSpc>
                <a:spcPct val="110000"/>
              </a:lnSpc>
              <a:buSzTx/>
              <a:buFont typeface="Wingdings" panose="05000000000000000000" pitchFamily="2" charset="2"/>
              <a:buChar char="§"/>
            </a:pPr>
            <a:r>
              <a:rPr lang="zh-CN" altLang="en-US" dirty="0"/>
              <a:t>证 排列的个数为</a:t>
            </a:r>
            <a:endParaRPr lang="zh-CN" altLang="en-US" dirty="0">
              <a:latin typeface="黑体" panose="02010609060101010101" pitchFamily="49" charset="-122"/>
            </a:endParaRPr>
          </a:p>
          <a:p>
            <a:pPr marL="571500" indent="-571500" algn="just" eaLnBrk="1" hangingPunct="1">
              <a:lnSpc>
                <a:spcPct val="110000"/>
              </a:lnSpc>
              <a:buSzTx/>
              <a:buFont typeface="Wingdings" panose="05000000000000000000" pitchFamily="2" charset="2"/>
              <a:buChar char="§"/>
            </a:pPr>
            <a:endParaRPr lang="en-US" altLang="zh-CN" dirty="0">
              <a:latin typeface="黑体" panose="02010609060101010101" pitchFamily="49" charset="-122"/>
            </a:endParaRPr>
          </a:p>
        </p:txBody>
      </p:sp>
      <p:sp>
        <p:nvSpPr>
          <p:cNvPr id="53253" name="Rectangle 3"/>
          <p:cNvSpPr>
            <a:spLocks noGrp="1" noChangeArrowheads="1"/>
          </p:cNvSpPr>
          <p:nvPr>
            <p:ph type="title"/>
          </p:nvPr>
        </p:nvSpPr>
        <p:spPr>
          <a:xfrm>
            <a:off x="1295400" y="152400"/>
            <a:ext cx="6386513" cy="882650"/>
          </a:xfrm>
          <a:noFill/>
        </p:spPr>
        <p:txBody>
          <a:bodyPr/>
          <a:lstStyle/>
          <a:p>
            <a:pPr eaLnBrk="1" hangingPunct="1"/>
            <a:r>
              <a:rPr lang="en-US" altLang="zh-CN"/>
              <a:t>2.6 </a:t>
            </a:r>
            <a:r>
              <a:rPr lang="zh-CN" altLang="en-US"/>
              <a:t>指数型母函数</a:t>
            </a:r>
          </a:p>
        </p:txBody>
      </p:sp>
      <p:sp>
        <p:nvSpPr>
          <p:cNvPr id="53254"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3255"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3256"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3257"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3258"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3259"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3260"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3261"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3262"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3263"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3264"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3265"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3266"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3267"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3268"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3269" name="Rectangle 20"/>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53270" name="Object 19"/>
              <p:cNvSpPr txBox="1"/>
              <p:nvPr/>
            </p:nvSpPr>
            <p:spPr bwMode="auto">
              <a:xfrm>
                <a:off x="2256630" y="1394316"/>
                <a:ext cx="3899545" cy="56624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𝑆</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2</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𝑘</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53270" name="Object 19"/>
              <p:cNvSpPr txBox="1">
                <a:spLocks noRot="1" noChangeAspect="1" noMove="1" noResize="1" noEditPoints="1" noAdjustHandles="1" noChangeArrowheads="1" noChangeShapeType="1" noTextEdit="1"/>
              </p:cNvSpPr>
              <p:nvPr/>
            </p:nvSpPr>
            <p:spPr bwMode="auto">
              <a:xfrm>
                <a:off x="2256630" y="1394316"/>
                <a:ext cx="3899545" cy="566247"/>
              </a:xfrm>
              <a:prstGeom prst="rect">
                <a:avLst/>
              </a:prstGeom>
              <a:blipFill>
                <a:blip r:embed="rId2"/>
                <a:stretch>
                  <a:fillRect l="-313"/>
                </a:stretch>
              </a:blipFill>
              <a:ln>
                <a:noFill/>
              </a:ln>
            </p:spPr>
            <p:txBody>
              <a:bodyPr/>
              <a:lstStyle/>
              <a:p>
                <a:r>
                  <a:rPr lang="zh-CN" altLang="en-US">
                    <a:noFill/>
                  </a:rPr>
                  <a:t> </a:t>
                </a:r>
              </a:p>
            </p:txBody>
          </p:sp>
        </mc:Fallback>
      </mc:AlternateContent>
      <p:sp>
        <p:nvSpPr>
          <p:cNvPr id="53271" name="Rectangle 22"/>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53272" name="Object 21"/>
              <p:cNvSpPr txBox="1"/>
              <p:nvPr/>
            </p:nvSpPr>
            <p:spPr bwMode="auto">
              <a:xfrm>
                <a:off x="1403648" y="1874838"/>
                <a:ext cx="3600698" cy="63658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oMath>
                  </m:oMathPara>
                </a14:m>
                <a:endParaRPr lang="zh-CN" altLang="en-US" dirty="0"/>
              </a:p>
            </p:txBody>
          </p:sp>
        </mc:Choice>
        <mc:Fallback xmlns="">
          <p:sp>
            <p:nvSpPr>
              <p:cNvPr id="53272" name="Object 21"/>
              <p:cNvSpPr txBox="1">
                <a:spLocks noRot="1" noChangeAspect="1" noMove="1" noResize="1" noEditPoints="1" noAdjustHandles="1" noChangeArrowheads="1" noChangeShapeType="1" noTextEdit="1"/>
              </p:cNvSpPr>
              <p:nvPr/>
            </p:nvSpPr>
            <p:spPr bwMode="auto">
              <a:xfrm>
                <a:off x="1403648" y="1874838"/>
                <a:ext cx="3600698" cy="636587"/>
              </a:xfrm>
              <a:prstGeom prst="rect">
                <a:avLst/>
              </a:prstGeom>
              <a:blipFill>
                <a:blip r:embed="rId3"/>
                <a:stretch>
                  <a:fillRect/>
                </a:stretch>
              </a:blipFill>
              <a:ln>
                <a:noFill/>
              </a:ln>
            </p:spPr>
            <p:txBody>
              <a:bodyPr/>
              <a:lstStyle/>
              <a:p>
                <a:r>
                  <a:rPr lang="zh-CN" altLang="en-US">
                    <a:noFill/>
                  </a:rPr>
                  <a:t> </a:t>
                </a:r>
              </a:p>
            </p:txBody>
          </p:sp>
        </mc:Fallback>
      </mc:AlternateContent>
      <p:sp>
        <p:nvSpPr>
          <p:cNvPr id="53273" name="Rectangle 24"/>
          <p:cNvSpPr>
            <a:spLocks noChangeArrowheads="1"/>
          </p:cNvSpPr>
          <p:nvPr/>
        </p:nvSpPr>
        <p:spPr bwMode="auto">
          <a:xfrm>
            <a:off x="0"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53274" name="Object 23"/>
              <p:cNvSpPr txBox="1"/>
              <p:nvPr/>
            </p:nvSpPr>
            <p:spPr bwMode="auto">
              <a:xfrm>
                <a:off x="4206402" y="2552004"/>
                <a:ext cx="1849872" cy="991296"/>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den>
                      </m:f>
                    </m:oMath>
                  </m:oMathPara>
                </a14:m>
                <a:endParaRPr lang="zh-CN" altLang="en-US" dirty="0"/>
              </a:p>
            </p:txBody>
          </p:sp>
        </mc:Choice>
        <mc:Fallback xmlns="">
          <p:sp>
            <p:nvSpPr>
              <p:cNvPr id="53274" name="Object 23"/>
              <p:cNvSpPr txBox="1">
                <a:spLocks noRot="1" noChangeAspect="1" noMove="1" noResize="1" noEditPoints="1" noAdjustHandles="1" noChangeArrowheads="1" noChangeShapeType="1" noTextEdit="1"/>
              </p:cNvSpPr>
              <p:nvPr/>
            </p:nvSpPr>
            <p:spPr bwMode="auto">
              <a:xfrm>
                <a:off x="4206402" y="2552004"/>
                <a:ext cx="1849872" cy="991296"/>
              </a:xfrm>
              <a:prstGeom prst="rect">
                <a:avLst/>
              </a:prstGeom>
              <a:blipFill>
                <a:blip r:embed="rId4"/>
                <a:stretch>
                  <a:fillRect/>
                </a:stretch>
              </a:blipFill>
              <a:ln>
                <a:noFill/>
              </a:ln>
            </p:spPr>
            <p:txBody>
              <a:bodyPr/>
              <a:lstStyle/>
              <a:p>
                <a:r>
                  <a:rPr lang="zh-CN" altLang="en-US">
                    <a:noFill/>
                  </a:rPr>
                  <a:t> </a:t>
                </a:r>
              </a:p>
            </p:txBody>
          </p:sp>
        </mc:Fallback>
      </mc:AlternateContent>
      <p:sp>
        <p:nvSpPr>
          <p:cNvPr id="53275" name="Rectangle 26"/>
          <p:cNvSpPr>
            <a:spLocks noChangeArrowheads="1"/>
          </p:cNvSpPr>
          <p:nvPr/>
        </p:nvSpPr>
        <p:spPr bwMode="auto">
          <a:xfrm>
            <a:off x="0" y="28813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489881" name="Object 25"/>
              <p:cNvSpPr txBox="1"/>
              <p:nvPr/>
            </p:nvSpPr>
            <p:spPr bwMode="auto">
              <a:xfrm>
                <a:off x="1258888" y="4437063"/>
                <a:ext cx="6841504" cy="164622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oMath>
                    <m:oMath xmlns:m="http://schemas.openxmlformats.org/officeDocument/2006/math">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den>
                      </m:f>
                    </m:oMath>
                  </m:oMathPara>
                </a14:m>
                <a:endParaRPr lang="zh-CN" altLang="en-US" dirty="0"/>
              </a:p>
            </p:txBody>
          </p:sp>
        </mc:Choice>
        <mc:Fallback xmlns="">
          <p:sp>
            <p:nvSpPr>
              <p:cNvPr id="10489881" name="Object 25"/>
              <p:cNvSpPr txBox="1">
                <a:spLocks noRot="1" noChangeAspect="1" noMove="1" noResize="1" noEditPoints="1" noAdjustHandles="1" noChangeArrowheads="1" noChangeShapeType="1" noTextEdit="1"/>
              </p:cNvSpPr>
              <p:nvPr/>
            </p:nvSpPr>
            <p:spPr bwMode="auto">
              <a:xfrm>
                <a:off x="1258888" y="4437063"/>
                <a:ext cx="6841504" cy="1646227"/>
              </a:xfrm>
              <a:prstGeom prst="rect">
                <a:avLst/>
              </a:prstGeom>
              <a:blipFill>
                <a:blip r:embed="rId5"/>
                <a:stretch>
                  <a:fillRect l="-267"/>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8985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 name="矩形: 圆角 15">
            <a:extLst>
              <a:ext uri="{FF2B5EF4-FFF2-40B4-BE49-F238E27FC236}">
                <a16:creationId xmlns:a16="http://schemas.microsoft.com/office/drawing/2014/main" id="{0F305A75-644D-4FC0-8A53-9E700B34D8CF}"/>
              </a:ext>
            </a:extLst>
          </p:cNvPr>
          <p:cNvSpPr/>
          <p:nvPr/>
        </p:nvSpPr>
        <p:spPr bwMode="auto">
          <a:xfrm>
            <a:off x="4788024" y="3573016"/>
            <a:ext cx="720080" cy="576058"/>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ahoma" panose="020B0604030504040204" pitchFamily="34" charset="0"/>
              <a:ea typeface="Dotum" pitchFamily="34" charset="-127"/>
            </a:endParaRPr>
          </a:p>
        </p:txBody>
      </p:sp>
      <p:sp>
        <p:nvSpPr>
          <p:cNvPr id="54274"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53832800-6027-4832-9C81-7F4979955196}"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54275"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A1A31349-8AF0-4B18-9EA2-473C0C2F011A}" type="slidenum">
              <a:rPr kumimoji="0" lang="en-US" altLang="zh-CN" sz="1400">
                <a:ea typeface="宋体" panose="02010600030101010101" pitchFamily="2" charset="-122"/>
              </a:rPr>
              <a:pPr/>
              <a:t>56</a:t>
            </a:fld>
            <a:endParaRPr kumimoji="0" lang="en-US" altLang="zh-CN" sz="1400">
              <a:ea typeface="宋体" panose="02010600030101010101" pitchFamily="2" charset="-122"/>
            </a:endParaRPr>
          </a:p>
        </p:txBody>
      </p:sp>
      <p:sp>
        <p:nvSpPr>
          <p:cNvPr id="10496002" name="Rectangle 2"/>
          <p:cNvSpPr>
            <a:spLocks noGrp="1" noChangeArrowheads="1"/>
          </p:cNvSpPr>
          <p:nvPr>
            <p:ph type="body" idx="1"/>
          </p:nvPr>
        </p:nvSpPr>
        <p:spPr>
          <a:xfrm>
            <a:off x="268288" y="1501775"/>
            <a:ext cx="8624887" cy="4670425"/>
          </a:xfrm>
        </p:spPr>
        <p:txBody>
          <a:bodyPr/>
          <a:lstStyle/>
          <a:p>
            <a:pPr marL="571500" indent="-571500" algn="just" eaLnBrk="1" hangingPunct="1">
              <a:buSzTx/>
              <a:buFont typeface="Wingdings" panose="05000000000000000000" pitchFamily="2" charset="2"/>
              <a:buChar char="§"/>
            </a:pPr>
            <a:r>
              <a:rPr lang="zh-CN" altLang="en-US" dirty="0">
                <a:latin typeface="黑体" panose="02010609060101010101" pitchFamily="49" charset="-122"/>
              </a:rPr>
              <a:t>例</a:t>
            </a:r>
            <a:r>
              <a:rPr lang="en-US" altLang="zh-CN" dirty="0">
                <a:latin typeface="黑体" panose="02010609060101010101" pitchFamily="49" charset="-122"/>
              </a:rPr>
              <a:t>2.16 8</a:t>
            </a:r>
            <a:r>
              <a:rPr lang="zh-CN" altLang="en-US" dirty="0">
                <a:latin typeface="黑体" panose="02010609060101010101" pitchFamily="49" charset="-122"/>
              </a:rPr>
              <a:t>个元素中   重复了</a:t>
            </a:r>
            <a:r>
              <a:rPr lang="en-US" altLang="zh-CN" dirty="0">
                <a:latin typeface="黑体" panose="02010609060101010101" pitchFamily="49" charset="-122"/>
              </a:rPr>
              <a:t>3</a:t>
            </a:r>
            <a:r>
              <a:rPr lang="zh-CN" altLang="en-US" dirty="0">
                <a:latin typeface="黑体" panose="02010609060101010101" pitchFamily="49" charset="-122"/>
              </a:rPr>
              <a:t>次，  重复了</a:t>
            </a:r>
            <a:r>
              <a:rPr lang="en-US" altLang="zh-CN" dirty="0">
                <a:latin typeface="黑体" panose="02010609060101010101" pitchFamily="49" charset="-122"/>
              </a:rPr>
              <a:t>2</a:t>
            </a:r>
            <a:r>
              <a:rPr lang="zh-CN" altLang="en-US" dirty="0">
                <a:latin typeface="黑体" panose="02010609060101010101" pitchFamily="49" charset="-122"/>
              </a:rPr>
              <a:t>次，     </a:t>
            </a:r>
          </a:p>
          <a:p>
            <a:pPr marL="571500" indent="-571500" algn="just" eaLnBrk="1" hangingPunct="1">
              <a:buSzTx/>
              <a:buFont typeface="Wingdings" panose="05000000000000000000" pitchFamily="2" charset="2"/>
              <a:buNone/>
            </a:pPr>
            <a:r>
              <a:rPr lang="zh-CN" altLang="en-US" dirty="0">
                <a:latin typeface="黑体" panose="02010609060101010101" pitchFamily="49" charset="-122"/>
              </a:rPr>
              <a:t>      重复了</a:t>
            </a:r>
            <a:r>
              <a:rPr lang="en-US" altLang="zh-CN" dirty="0">
                <a:latin typeface="黑体" panose="02010609060101010101" pitchFamily="49" charset="-122"/>
              </a:rPr>
              <a:t>3</a:t>
            </a:r>
            <a:r>
              <a:rPr lang="zh-CN" altLang="en-US" dirty="0">
                <a:latin typeface="黑体" panose="02010609060101010101" pitchFamily="49" charset="-122"/>
              </a:rPr>
              <a:t>次，从中取</a:t>
            </a:r>
            <a:r>
              <a:rPr lang="en-US" altLang="zh-CN" dirty="0">
                <a:latin typeface="黑体" panose="02010609060101010101" pitchFamily="49" charset="-122"/>
              </a:rPr>
              <a:t>r</a:t>
            </a:r>
            <a:r>
              <a:rPr lang="zh-CN" altLang="en-US" dirty="0">
                <a:latin typeface="黑体" panose="02010609060101010101" pitchFamily="49" charset="-122"/>
              </a:rPr>
              <a:t>个，设其组合数为   ，则              </a:t>
            </a:r>
          </a:p>
          <a:p>
            <a:pPr marL="571500" indent="-571500" algn="just" eaLnBrk="1" hangingPunct="1">
              <a:buSzTx/>
              <a:buFont typeface="Wingdings" panose="05000000000000000000" pitchFamily="2" charset="2"/>
              <a:buNone/>
            </a:pPr>
            <a:r>
              <a:rPr lang="zh-CN" altLang="en-US" dirty="0">
                <a:latin typeface="黑体" panose="02010609060101010101" pitchFamily="49" charset="-122"/>
              </a:rPr>
              <a:t>                的母函数为</a:t>
            </a:r>
          </a:p>
          <a:p>
            <a:pPr marL="571500" indent="-571500" algn="just" eaLnBrk="1" hangingPunct="1">
              <a:buSzTx/>
              <a:buFont typeface="Wingdings" panose="05000000000000000000" pitchFamily="2" charset="2"/>
              <a:buChar char="§"/>
            </a:pPr>
            <a:endParaRPr lang="zh-CN" altLang="en-US" dirty="0">
              <a:latin typeface="黑体" panose="02010609060101010101" pitchFamily="49" charset="-122"/>
            </a:endParaRPr>
          </a:p>
          <a:p>
            <a:pPr marL="571500" indent="-571500" algn="just" eaLnBrk="1" hangingPunct="1">
              <a:buSzTx/>
              <a:buFont typeface="Wingdings" panose="05000000000000000000" pitchFamily="2" charset="2"/>
              <a:buChar char="§"/>
            </a:pPr>
            <a:endParaRPr lang="zh-CN" altLang="en-US" dirty="0">
              <a:latin typeface="黑体" panose="02010609060101010101" pitchFamily="49" charset="-122"/>
            </a:endParaRPr>
          </a:p>
          <a:p>
            <a:pPr marL="571500" indent="-571500" algn="just" eaLnBrk="1" hangingPunct="1">
              <a:buSzTx/>
              <a:buFont typeface="Wingdings" panose="05000000000000000000" pitchFamily="2" charset="2"/>
              <a:buChar char="§"/>
            </a:pPr>
            <a:endParaRPr lang="zh-CN" altLang="en-US" dirty="0">
              <a:latin typeface="黑体" panose="02010609060101010101" pitchFamily="49" charset="-122"/>
            </a:endParaRPr>
          </a:p>
          <a:p>
            <a:pPr marL="571500" indent="-571500" algn="just" eaLnBrk="1" hangingPunct="1">
              <a:buSzTx/>
              <a:buFont typeface="Wingdings" panose="05000000000000000000" pitchFamily="2" charset="2"/>
              <a:buNone/>
            </a:pPr>
            <a:r>
              <a:rPr lang="zh-CN" altLang="en-US" dirty="0">
                <a:latin typeface="黑体" panose="02010609060101010101" pitchFamily="49" charset="-122"/>
              </a:rPr>
              <a:t>   由    的系数为</a:t>
            </a:r>
            <a:r>
              <a:rPr lang="en-US" altLang="zh-CN" dirty="0">
                <a:latin typeface="黑体" panose="02010609060101010101" pitchFamily="49" charset="-122"/>
              </a:rPr>
              <a:t>10</a:t>
            </a:r>
            <a:r>
              <a:rPr lang="zh-CN" altLang="en-US" dirty="0">
                <a:latin typeface="黑体" panose="02010609060101010101" pitchFamily="49" charset="-122"/>
              </a:rPr>
              <a:t>知，从这</a:t>
            </a:r>
            <a:r>
              <a:rPr lang="en-US" altLang="zh-CN" dirty="0">
                <a:latin typeface="黑体" panose="02010609060101010101" pitchFamily="49" charset="-122"/>
              </a:rPr>
              <a:t>8</a:t>
            </a:r>
            <a:r>
              <a:rPr lang="zh-CN" altLang="en-US" dirty="0">
                <a:latin typeface="黑体" panose="02010609060101010101" pitchFamily="49" charset="-122"/>
              </a:rPr>
              <a:t>个元素中取</a:t>
            </a:r>
            <a:r>
              <a:rPr lang="en-US" altLang="zh-CN" dirty="0">
                <a:latin typeface="黑体" panose="02010609060101010101" pitchFamily="49" charset="-122"/>
              </a:rPr>
              <a:t>4</a:t>
            </a:r>
            <a:r>
              <a:rPr lang="zh-CN" altLang="en-US" dirty="0">
                <a:latin typeface="黑体" panose="02010609060101010101" pitchFamily="49" charset="-122"/>
              </a:rPr>
              <a:t>个组合，其组合数为</a:t>
            </a:r>
            <a:r>
              <a:rPr lang="en-US" altLang="zh-CN" dirty="0">
                <a:latin typeface="黑体" panose="02010609060101010101" pitchFamily="49" charset="-122"/>
              </a:rPr>
              <a:t>10</a:t>
            </a:r>
            <a:r>
              <a:rPr lang="zh-CN" altLang="en-US" dirty="0">
                <a:latin typeface="黑体" panose="02010609060101010101" pitchFamily="49" charset="-122"/>
              </a:rPr>
              <a:t>。这</a:t>
            </a:r>
            <a:r>
              <a:rPr lang="en-US" altLang="zh-CN" dirty="0">
                <a:latin typeface="黑体" panose="02010609060101010101" pitchFamily="49" charset="-122"/>
              </a:rPr>
              <a:t>10</a:t>
            </a:r>
            <a:r>
              <a:rPr lang="zh-CN" altLang="en-US" dirty="0">
                <a:latin typeface="黑体" panose="02010609060101010101" pitchFamily="49" charset="-122"/>
              </a:rPr>
              <a:t>个组合是如何构成的呢？考虑</a:t>
            </a:r>
          </a:p>
          <a:p>
            <a:pPr marL="571500" indent="-571500" algn="just" eaLnBrk="1" hangingPunct="1">
              <a:buSzTx/>
              <a:buFont typeface="Wingdings" panose="05000000000000000000" pitchFamily="2" charset="2"/>
              <a:buChar char="§"/>
            </a:pPr>
            <a:endParaRPr lang="en-US" altLang="zh-CN" dirty="0">
              <a:latin typeface="黑体" panose="02010609060101010101" pitchFamily="49" charset="-122"/>
            </a:endParaRPr>
          </a:p>
        </p:txBody>
      </p:sp>
      <p:sp>
        <p:nvSpPr>
          <p:cNvPr id="54277" name="Rectangle 3"/>
          <p:cNvSpPr>
            <a:spLocks noGrp="1" noChangeArrowheads="1"/>
          </p:cNvSpPr>
          <p:nvPr>
            <p:ph type="title"/>
          </p:nvPr>
        </p:nvSpPr>
        <p:spPr>
          <a:xfrm>
            <a:off x="1295400" y="152400"/>
            <a:ext cx="6386513" cy="882650"/>
          </a:xfrm>
          <a:noFill/>
        </p:spPr>
        <p:txBody>
          <a:bodyPr/>
          <a:lstStyle/>
          <a:p>
            <a:pPr eaLnBrk="1" hangingPunct="1"/>
            <a:r>
              <a:rPr lang="en-US" altLang="zh-CN"/>
              <a:t>2.6 </a:t>
            </a:r>
            <a:r>
              <a:rPr lang="zh-CN" altLang="en-US"/>
              <a:t>指数型母函数</a:t>
            </a:r>
          </a:p>
        </p:txBody>
      </p:sp>
      <p:sp>
        <p:nvSpPr>
          <p:cNvPr id="54278"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4279"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4280"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4281"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4282"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4283"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4284"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4285"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4286"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4287"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4288"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4289"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4290"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4291"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4292"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4293" name="Rectangle 20"/>
          <p:cNvSpPr>
            <a:spLocks noChangeArrowheads="1"/>
          </p:cNvSpPr>
          <p:nvPr/>
        </p:nvSpPr>
        <p:spPr bwMode="auto">
          <a:xfrm>
            <a:off x="0" y="331946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54294" name="Object 19"/>
              <p:cNvSpPr txBox="1"/>
              <p:nvPr/>
            </p:nvSpPr>
            <p:spPr bwMode="auto">
              <a:xfrm>
                <a:off x="3745707" y="1489869"/>
                <a:ext cx="576262" cy="59848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oMath>
                  </m:oMathPara>
                </a14:m>
                <a:endParaRPr lang="zh-CN" altLang="en-US" dirty="0"/>
              </a:p>
            </p:txBody>
          </p:sp>
        </mc:Choice>
        <mc:Fallback xmlns="">
          <p:sp>
            <p:nvSpPr>
              <p:cNvPr id="54294" name="Object 19"/>
              <p:cNvSpPr txBox="1">
                <a:spLocks noRot="1" noChangeAspect="1" noMove="1" noResize="1" noEditPoints="1" noAdjustHandles="1" noChangeArrowheads="1" noChangeShapeType="1" noTextEdit="1"/>
              </p:cNvSpPr>
              <p:nvPr/>
            </p:nvSpPr>
            <p:spPr bwMode="auto">
              <a:xfrm>
                <a:off x="3745707" y="1489869"/>
                <a:ext cx="576262" cy="598487"/>
              </a:xfrm>
              <a:prstGeom prst="rect">
                <a:avLst/>
              </a:prstGeom>
              <a:blipFill>
                <a:blip r:embed="rId2"/>
                <a:stretch>
                  <a:fillRect/>
                </a:stretch>
              </a:blipFill>
              <a:ln>
                <a:noFill/>
              </a:ln>
            </p:spPr>
            <p:txBody>
              <a:bodyPr/>
              <a:lstStyle/>
              <a:p>
                <a:r>
                  <a:rPr lang="zh-CN" altLang="en-US">
                    <a:noFill/>
                  </a:rPr>
                  <a:t> </a:t>
                </a:r>
              </a:p>
            </p:txBody>
          </p:sp>
        </mc:Fallback>
      </mc:AlternateContent>
      <p:sp>
        <p:nvSpPr>
          <p:cNvPr id="54295" name="Rectangle 22"/>
          <p:cNvSpPr>
            <a:spLocks noChangeArrowheads="1"/>
          </p:cNvSpPr>
          <p:nvPr/>
        </p:nvSpPr>
        <p:spPr bwMode="auto">
          <a:xfrm>
            <a:off x="0" y="331946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54296" name="Object 21"/>
              <p:cNvSpPr txBox="1"/>
              <p:nvPr/>
            </p:nvSpPr>
            <p:spPr bwMode="auto">
              <a:xfrm>
                <a:off x="6111876" y="1520825"/>
                <a:ext cx="576262" cy="51911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2</m:t>
                          </m:r>
                        </m:sub>
                      </m:sSub>
                    </m:oMath>
                  </m:oMathPara>
                </a14:m>
                <a:endParaRPr lang="zh-CN" altLang="en-US" dirty="0"/>
              </a:p>
            </p:txBody>
          </p:sp>
        </mc:Choice>
        <mc:Fallback xmlns="">
          <p:sp>
            <p:nvSpPr>
              <p:cNvPr id="54296" name="Object 21"/>
              <p:cNvSpPr txBox="1">
                <a:spLocks noRot="1" noChangeAspect="1" noMove="1" noResize="1" noEditPoints="1" noAdjustHandles="1" noChangeArrowheads="1" noChangeShapeType="1" noTextEdit="1"/>
              </p:cNvSpPr>
              <p:nvPr/>
            </p:nvSpPr>
            <p:spPr bwMode="auto">
              <a:xfrm>
                <a:off x="6111876" y="1520825"/>
                <a:ext cx="576262" cy="519113"/>
              </a:xfrm>
              <a:prstGeom prst="rect">
                <a:avLst/>
              </a:prstGeom>
              <a:blipFill>
                <a:blip r:embed="rId3"/>
                <a:stretch>
                  <a:fillRect/>
                </a:stretch>
              </a:blipFill>
              <a:ln>
                <a:noFill/>
              </a:ln>
            </p:spPr>
            <p:txBody>
              <a:bodyPr/>
              <a:lstStyle/>
              <a:p>
                <a:r>
                  <a:rPr lang="zh-CN" altLang="en-US">
                    <a:noFill/>
                  </a:rPr>
                  <a:t> </a:t>
                </a:r>
              </a:p>
            </p:txBody>
          </p:sp>
        </mc:Fallback>
      </mc:AlternateContent>
      <p:sp>
        <p:nvSpPr>
          <p:cNvPr id="54297" name="Rectangle 24"/>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54298" name="Object 23"/>
              <p:cNvSpPr txBox="1"/>
              <p:nvPr/>
            </p:nvSpPr>
            <p:spPr bwMode="auto">
              <a:xfrm>
                <a:off x="971550" y="1995190"/>
                <a:ext cx="576262" cy="52893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3</m:t>
                          </m:r>
                        </m:sub>
                      </m:sSub>
                    </m:oMath>
                  </m:oMathPara>
                </a14:m>
                <a:endParaRPr lang="zh-CN" altLang="en-US" dirty="0"/>
              </a:p>
            </p:txBody>
          </p:sp>
        </mc:Choice>
        <mc:Fallback xmlns="">
          <p:sp>
            <p:nvSpPr>
              <p:cNvPr id="54298" name="Object 23"/>
              <p:cNvSpPr txBox="1">
                <a:spLocks noRot="1" noChangeAspect="1" noMove="1" noResize="1" noEditPoints="1" noAdjustHandles="1" noChangeArrowheads="1" noChangeShapeType="1" noTextEdit="1"/>
              </p:cNvSpPr>
              <p:nvPr/>
            </p:nvSpPr>
            <p:spPr bwMode="auto">
              <a:xfrm>
                <a:off x="971550" y="1995190"/>
                <a:ext cx="576262" cy="528935"/>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299" name="Object 25"/>
              <p:cNvSpPr txBox="1"/>
              <p:nvPr/>
            </p:nvSpPr>
            <p:spPr bwMode="auto">
              <a:xfrm>
                <a:off x="7543802" y="2027564"/>
                <a:ext cx="576261" cy="61436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𝑟</m:t>
                          </m:r>
                        </m:sub>
                      </m:sSub>
                    </m:oMath>
                  </m:oMathPara>
                </a14:m>
                <a:endParaRPr lang="zh-CN" altLang="en-US"/>
              </a:p>
            </p:txBody>
          </p:sp>
        </mc:Choice>
        <mc:Fallback xmlns="">
          <p:sp>
            <p:nvSpPr>
              <p:cNvPr id="54299" name="Object 25"/>
              <p:cNvSpPr txBox="1">
                <a:spLocks noRot="1" noChangeAspect="1" noMove="1" noResize="1" noEditPoints="1" noAdjustHandles="1" noChangeArrowheads="1" noChangeShapeType="1" noTextEdit="1"/>
              </p:cNvSpPr>
              <p:nvPr/>
            </p:nvSpPr>
            <p:spPr bwMode="auto">
              <a:xfrm>
                <a:off x="7543802" y="2027564"/>
                <a:ext cx="576261" cy="614363"/>
              </a:xfrm>
              <a:prstGeom prst="rect">
                <a:avLst/>
              </a:prstGeom>
              <a:blipFill>
                <a:blip r:embed="rId5"/>
                <a:stretch>
                  <a:fillRect/>
                </a:stretch>
              </a:blipFill>
              <a:ln>
                <a:noFill/>
              </a:ln>
            </p:spPr>
            <p:txBody>
              <a:bodyPr/>
              <a:lstStyle/>
              <a:p>
                <a:r>
                  <a:rPr lang="zh-CN" altLang="en-US">
                    <a:noFill/>
                  </a:rPr>
                  <a:t> </a:t>
                </a:r>
              </a:p>
            </p:txBody>
          </p:sp>
        </mc:Fallback>
      </mc:AlternateContent>
      <p:sp>
        <p:nvSpPr>
          <p:cNvPr id="54300" name="Rectangle 28"/>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4301" name="Rectangle 30"/>
          <p:cNvSpPr>
            <a:spLocks noChangeArrowheads="1"/>
          </p:cNvSpPr>
          <p:nvPr/>
        </p:nvSpPr>
        <p:spPr bwMode="auto">
          <a:xfrm>
            <a:off x="0" y="32004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54302" name="Object 29"/>
              <p:cNvSpPr txBox="1"/>
              <p:nvPr/>
            </p:nvSpPr>
            <p:spPr bwMode="auto">
              <a:xfrm>
                <a:off x="1115616" y="2562523"/>
                <a:ext cx="2135832" cy="52893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8</m:t>
                          </m:r>
                        </m:sub>
                      </m:sSub>
                    </m:oMath>
                  </m:oMathPara>
                </a14:m>
                <a:endParaRPr lang="zh-CN" altLang="en-US" dirty="0"/>
              </a:p>
            </p:txBody>
          </p:sp>
        </mc:Choice>
        <mc:Fallback xmlns="">
          <p:sp>
            <p:nvSpPr>
              <p:cNvPr id="54302" name="Object 29"/>
              <p:cNvSpPr txBox="1">
                <a:spLocks noRot="1" noChangeAspect="1" noMove="1" noResize="1" noEditPoints="1" noAdjustHandles="1" noChangeArrowheads="1" noChangeShapeType="1" noTextEdit="1"/>
              </p:cNvSpPr>
              <p:nvPr/>
            </p:nvSpPr>
            <p:spPr bwMode="auto">
              <a:xfrm>
                <a:off x="1115616" y="2562523"/>
                <a:ext cx="2135832" cy="528935"/>
              </a:xfrm>
              <a:prstGeom prst="rect">
                <a:avLst/>
              </a:prstGeom>
              <a:blipFill>
                <a:blip r:embed="rId6"/>
                <a:stretch>
                  <a:fillRect/>
                </a:stretch>
              </a:blipFill>
              <a:ln>
                <a:noFill/>
              </a:ln>
            </p:spPr>
            <p:txBody>
              <a:bodyPr/>
              <a:lstStyle/>
              <a:p>
                <a:r>
                  <a:rPr lang="zh-CN" altLang="en-US">
                    <a:noFill/>
                  </a:rPr>
                  <a:t> </a:t>
                </a:r>
              </a:p>
            </p:txBody>
          </p:sp>
        </mc:Fallback>
      </mc:AlternateContent>
      <p:sp>
        <p:nvSpPr>
          <p:cNvPr id="54303" name="Rectangle 32"/>
          <p:cNvSpPr>
            <a:spLocks noChangeArrowheads="1"/>
          </p:cNvSpPr>
          <p:nvPr/>
        </p:nvSpPr>
        <p:spPr bwMode="auto">
          <a:xfrm>
            <a:off x="0" y="32004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54304" name="Object 31"/>
              <p:cNvSpPr txBox="1"/>
              <p:nvPr/>
            </p:nvSpPr>
            <p:spPr bwMode="auto">
              <a:xfrm>
                <a:off x="709360" y="3244144"/>
                <a:ext cx="8203038" cy="99768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𝐺</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m:t>
                      </m:r>
                    </m:oMath>
                    <m:oMath xmlns:m="http://schemas.openxmlformats.org/officeDocument/2006/math">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1+3</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+6</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+9</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+10</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4</m:t>
                          </m:r>
                        </m:sup>
                      </m:sSup>
                      <m:r>
                        <a:rPr lang="zh-CN" altLang="en-US" i="1">
                          <a:solidFill>
                            <a:srgbClr val="000000"/>
                          </a:solidFill>
                          <a:latin typeface="Cambria Math" panose="02040503050406030204" pitchFamily="18" charset="0"/>
                        </a:rPr>
                        <m:t>+9</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5</m:t>
                          </m:r>
                        </m:sup>
                      </m:sSup>
                      <m:r>
                        <a:rPr lang="zh-CN" altLang="en-US" i="1">
                          <a:solidFill>
                            <a:srgbClr val="000000"/>
                          </a:solidFill>
                          <a:latin typeface="Cambria Math" panose="02040503050406030204" pitchFamily="18" charset="0"/>
                        </a:rPr>
                        <m:t>+6</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6</m:t>
                          </m:r>
                        </m:sup>
                      </m:sSup>
                      <m:r>
                        <a:rPr lang="zh-CN" altLang="en-US" i="1">
                          <a:solidFill>
                            <a:srgbClr val="000000"/>
                          </a:solidFill>
                          <a:latin typeface="Cambria Math" panose="02040503050406030204" pitchFamily="18" charset="0"/>
                        </a:rPr>
                        <m:t>+3</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7</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8</m:t>
                          </m:r>
                        </m:sup>
                      </m:sSup>
                    </m:oMath>
                  </m:oMathPara>
                </a14:m>
                <a:endParaRPr lang="zh-CN" altLang="en-US"/>
              </a:p>
            </p:txBody>
          </p:sp>
        </mc:Choice>
        <mc:Fallback xmlns="">
          <p:sp>
            <p:nvSpPr>
              <p:cNvPr id="54304" name="Object 31"/>
              <p:cNvSpPr txBox="1">
                <a:spLocks noRot="1" noChangeAspect="1" noMove="1" noResize="1" noEditPoints="1" noAdjustHandles="1" noChangeArrowheads="1" noChangeShapeType="1" noTextEdit="1"/>
              </p:cNvSpPr>
              <p:nvPr/>
            </p:nvSpPr>
            <p:spPr bwMode="auto">
              <a:xfrm>
                <a:off x="709360" y="3244144"/>
                <a:ext cx="8203038" cy="997687"/>
              </a:xfrm>
              <a:prstGeom prst="rect">
                <a:avLst/>
              </a:prstGeom>
              <a:blipFill>
                <a:blip r:embed="rId7"/>
                <a:stretch>
                  <a:fillRect l="-149"/>
                </a:stretch>
              </a:blipFill>
              <a:ln>
                <a:noFill/>
              </a:ln>
            </p:spPr>
            <p:txBody>
              <a:bodyPr/>
              <a:lstStyle/>
              <a:p>
                <a:r>
                  <a:rPr lang="zh-CN" altLang="en-US">
                    <a:noFill/>
                  </a:rPr>
                  <a:t> </a:t>
                </a:r>
              </a:p>
            </p:txBody>
          </p:sp>
        </mc:Fallback>
      </mc:AlternateContent>
      <p:sp>
        <p:nvSpPr>
          <p:cNvPr id="54305" name="Rectangle 34"/>
          <p:cNvSpPr>
            <a:spLocks noChangeArrowheads="1"/>
          </p:cNvSpPr>
          <p:nvPr/>
        </p:nvSpPr>
        <p:spPr bwMode="auto">
          <a:xfrm>
            <a:off x="0"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4306" name="Rectangle 36"/>
          <p:cNvSpPr>
            <a:spLocks noChangeArrowheads="1"/>
          </p:cNvSpPr>
          <p:nvPr/>
        </p:nvSpPr>
        <p:spPr bwMode="auto">
          <a:xfrm>
            <a:off x="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496035" name="Object 35"/>
              <p:cNvSpPr txBox="1"/>
              <p:nvPr/>
            </p:nvSpPr>
            <p:spPr bwMode="auto">
              <a:xfrm>
                <a:off x="1403648" y="4515016"/>
                <a:ext cx="720031" cy="52156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4</m:t>
                          </m:r>
                        </m:sup>
                      </m:sSup>
                    </m:oMath>
                  </m:oMathPara>
                </a14:m>
                <a:endParaRPr lang="zh-CN" altLang="en-US" dirty="0"/>
              </a:p>
            </p:txBody>
          </p:sp>
        </mc:Choice>
        <mc:Fallback xmlns="">
          <p:sp>
            <p:nvSpPr>
              <p:cNvPr id="10496035" name="Object 35"/>
              <p:cNvSpPr txBox="1">
                <a:spLocks noRot="1" noChangeAspect="1" noMove="1" noResize="1" noEditPoints="1" noAdjustHandles="1" noChangeArrowheads="1" noChangeShapeType="1" noTextEdit="1"/>
              </p:cNvSpPr>
              <p:nvPr/>
            </p:nvSpPr>
            <p:spPr bwMode="auto">
              <a:xfrm>
                <a:off x="1403648" y="4515016"/>
                <a:ext cx="720031" cy="521560"/>
              </a:xfrm>
              <a:prstGeom prst="rect">
                <a:avLst/>
              </a:prstGeom>
              <a:blipFill>
                <a:blip r:embed="rId8"/>
                <a:stretch>
                  <a:fillRect/>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9600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8"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3080A08B-9464-47B7-82A0-FE09FA7BE75F}" type="datetime1">
              <a:rPr kumimoji="0" lang="zh-CN" altLang="en-US" sz="1400">
                <a:ea typeface="宋体" panose="02010600030101010101" pitchFamily="2" charset="-122"/>
              </a:rPr>
              <a:pPr/>
              <a:t>2021/4/16</a:t>
            </a:fld>
            <a:endParaRPr kumimoji="0" lang="en-US" altLang="zh-CN" sz="1400" dirty="0">
              <a:ea typeface="宋体" panose="02010600030101010101" pitchFamily="2" charset="-122"/>
            </a:endParaRPr>
          </a:p>
        </p:txBody>
      </p:sp>
      <p:sp>
        <p:nvSpPr>
          <p:cNvPr id="55299"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A827FF51-2863-4342-894B-93509CEAFCD5}" type="slidenum">
              <a:rPr kumimoji="0" lang="en-US" altLang="zh-CN" sz="1400">
                <a:ea typeface="宋体" panose="02010600030101010101" pitchFamily="2" charset="-122"/>
              </a:rPr>
              <a:pPr/>
              <a:t>57</a:t>
            </a:fld>
            <a:endParaRPr kumimoji="0" lang="en-US" altLang="zh-CN" sz="1400">
              <a:ea typeface="宋体" panose="02010600030101010101" pitchFamily="2" charset="-122"/>
            </a:endParaRPr>
          </a:p>
        </p:txBody>
      </p:sp>
      <p:sp>
        <p:nvSpPr>
          <p:cNvPr id="55300" name="Rectangle 2"/>
          <p:cNvSpPr>
            <a:spLocks noGrp="1" noChangeArrowheads="1"/>
          </p:cNvSpPr>
          <p:nvPr>
            <p:ph type="body" idx="1"/>
          </p:nvPr>
        </p:nvSpPr>
        <p:spPr>
          <a:xfrm>
            <a:off x="268288" y="1501775"/>
            <a:ext cx="8421687" cy="4670425"/>
          </a:xfrm>
        </p:spPr>
        <p:txBody>
          <a:bodyPr/>
          <a:lstStyle/>
          <a:p>
            <a:pPr marL="571500" indent="-571500" algn="just" eaLnBrk="1" hangingPunct="1">
              <a:buSzTx/>
              <a:buFont typeface="Wingdings" panose="05000000000000000000" pitchFamily="2" charset="2"/>
              <a:buChar char="§"/>
            </a:pPr>
            <a:endParaRPr lang="en-US" altLang="zh-CN"/>
          </a:p>
          <a:p>
            <a:pPr marL="571500" indent="-571500" algn="just" eaLnBrk="1" hangingPunct="1">
              <a:buSzTx/>
              <a:buFont typeface="Wingdings" panose="05000000000000000000" pitchFamily="2" charset="2"/>
              <a:buChar char="§"/>
            </a:pPr>
            <a:endParaRPr lang="en-US" altLang="zh-CN"/>
          </a:p>
          <a:p>
            <a:pPr marL="571500" indent="-571500" algn="just" eaLnBrk="1" hangingPunct="1">
              <a:buSzTx/>
              <a:buFont typeface="Wingdings" panose="05000000000000000000" pitchFamily="2" charset="2"/>
              <a:buChar char="§"/>
            </a:pPr>
            <a:endParaRPr lang="en-US" altLang="zh-CN"/>
          </a:p>
          <a:p>
            <a:pPr marL="571500" indent="-571500" algn="just" eaLnBrk="1" hangingPunct="1">
              <a:buSzTx/>
              <a:buFont typeface="Wingdings" panose="05000000000000000000" pitchFamily="2" charset="2"/>
              <a:buNone/>
            </a:pPr>
            <a:r>
              <a:rPr lang="en-US" altLang="zh-CN">
                <a:latin typeface="黑体" panose="02010609060101010101" pitchFamily="49" charset="-122"/>
              </a:rPr>
              <a:t>   </a:t>
            </a:r>
            <a:r>
              <a:rPr lang="zh-CN" altLang="en-US">
                <a:latin typeface="黑体" panose="02010609060101010101" pitchFamily="49" charset="-122"/>
              </a:rPr>
              <a:t>其中项     表示</a:t>
            </a:r>
            <a:r>
              <a:rPr lang="en-US" altLang="zh-CN">
                <a:latin typeface="黑体" panose="02010609060101010101" pitchFamily="49" charset="-122"/>
              </a:rPr>
              <a:t>1</a:t>
            </a:r>
            <a:r>
              <a:rPr lang="zh-CN" altLang="en-US">
                <a:latin typeface="黑体" panose="02010609060101010101" pitchFamily="49" charset="-122"/>
              </a:rPr>
              <a:t>个  ，</a:t>
            </a:r>
            <a:r>
              <a:rPr lang="en-US" altLang="zh-CN">
                <a:latin typeface="黑体" panose="02010609060101010101" pitchFamily="49" charset="-122"/>
              </a:rPr>
              <a:t>3</a:t>
            </a:r>
            <a:r>
              <a:rPr lang="zh-CN" altLang="en-US">
                <a:latin typeface="黑体" panose="02010609060101010101" pitchFamily="49" charset="-122"/>
              </a:rPr>
              <a:t>个   。而由</a:t>
            </a:r>
            <a:r>
              <a:rPr lang="en-US" altLang="zh-CN">
                <a:latin typeface="黑体" panose="02010609060101010101" pitchFamily="49" charset="-122"/>
              </a:rPr>
              <a:t>1</a:t>
            </a:r>
            <a:r>
              <a:rPr lang="zh-CN" altLang="en-US">
                <a:latin typeface="黑体" panose="02010609060101010101" pitchFamily="49" charset="-122"/>
              </a:rPr>
              <a:t>个   ，</a:t>
            </a:r>
            <a:r>
              <a:rPr lang="en-US" altLang="zh-CN">
                <a:latin typeface="黑体" panose="02010609060101010101" pitchFamily="49" charset="-122"/>
              </a:rPr>
              <a:t>3 </a:t>
            </a:r>
          </a:p>
          <a:p>
            <a:pPr marL="571500" indent="-571500" algn="just" eaLnBrk="1" hangingPunct="1">
              <a:buSzTx/>
              <a:buFont typeface="Wingdings" panose="05000000000000000000" pitchFamily="2" charset="2"/>
              <a:buNone/>
            </a:pPr>
            <a:r>
              <a:rPr lang="en-US" altLang="zh-CN">
                <a:latin typeface="黑体" panose="02010609060101010101" pitchFamily="49" charset="-122"/>
              </a:rPr>
              <a:t>      </a:t>
            </a:r>
            <a:r>
              <a:rPr lang="zh-CN" altLang="en-US">
                <a:latin typeface="黑体" panose="02010609060101010101" pitchFamily="49" charset="-122"/>
              </a:rPr>
              <a:t>个所组成排列的个数为</a:t>
            </a:r>
            <a:r>
              <a:rPr lang="zh-CN" altLang="en-US"/>
              <a:t> </a:t>
            </a:r>
          </a:p>
        </p:txBody>
      </p:sp>
      <p:sp>
        <p:nvSpPr>
          <p:cNvPr id="55301" name="Rectangle 3"/>
          <p:cNvSpPr>
            <a:spLocks noGrp="1" noChangeArrowheads="1"/>
          </p:cNvSpPr>
          <p:nvPr>
            <p:ph type="title"/>
          </p:nvPr>
        </p:nvSpPr>
        <p:spPr>
          <a:xfrm>
            <a:off x="1295400" y="152400"/>
            <a:ext cx="6386513" cy="882650"/>
          </a:xfrm>
          <a:noFill/>
        </p:spPr>
        <p:txBody>
          <a:bodyPr/>
          <a:lstStyle/>
          <a:p>
            <a:pPr eaLnBrk="1" hangingPunct="1"/>
            <a:r>
              <a:rPr lang="en-US" altLang="zh-CN"/>
              <a:t>2.6 </a:t>
            </a:r>
            <a:r>
              <a:rPr lang="zh-CN" altLang="en-US"/>
              <a:t>指数型母函数</a:t>
            </a:r>
          </a:p>
        </p:txBody>
      </p:sp>
      <p:sp>
        <p:nvSpPr>
          <p:cNvPr id="55302"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5303"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5304" name="Rectangle 22"/>
          <p:cNvSpPr>
            <a:spLocks noChangeArrowheads="1"/>
          </p:cNvSpPr>
          <p:nvPr/>
        </p:nvSpPr>
        <p:spPr bwMode="auto">
          <a:xfrm>
            <a:off x="0"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55305" name="Object 21"/>
              <p:cNvSpPr txBox="1"/>
              <p:nvPr/>
            </p:nvSpPr>
            <p:spPr bwMode="auto">
              <a:xfrm>
                <a:off x="671984" y="1395582"/>
                <a:ext cx="7633344" cy="1244601"/>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(1+</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2</m:t>
                          </m:r>
                        </m:sup>
                      </m:sSubSup>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3</m:t>
                          </m:r>
                        </m:sup>
                      </m:sSubSup>
                      <m:r>
                        <a:rPr lang="zh-CN" altLang="en-US" i="1">
                          <a:solidFill>
                            <a:srgbClr val="000000"/>
                          </a:solidFill>
                          <a:latin typeface="Cambria Math" panose="02040503050406030204" pitchFamily="18" charset="0"/>
                        </a:rPr>
                        <m:t>)(1+</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2</m:t>
                          </m:r>
                        </m:sub>
                        <m:sup>
                          <m:r>
                            <a:rPr lang="zh-CN" altLang="en-US" i="1">
                              <a:solidFill>
                                <a:srgbClr val="000000"/>
                              </a:solidFill>
                              <a:latin typeface="Cambria Math" panose="02040503050406030204" pitchFamily="18" charset="0"/>
                            </a:rPr>
                            <m:t>2</m:t>
                          </m:r>
                        </m:sup>
                      </m:sSubSup>
                      <m:r>
                        <a:rPr lang="zh-CN" altLang="en-US" i="1">
                          <a:solidFill>
                            <a:srgbClr val="000000"/>
                          </a:solidFill>
                          <a:latin typeface="Cambria Math" panose="02040503050406030204" pitchFamily="18" charset="0"/>
                        </a:rPr>
                        <m:t>)(1+</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3</m:t>
                          </m:r>
                        </m:sub>
                      </m:sSub>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3</m:t>
                          </m:r>
                        </m:sub>
                        <m:sup>
                          <m:r>
                            <a:rPr lang="zh-CN" altLang="en-US" i="1">
                              <a:solidFill>
                                <a:srgbClr val="000000"/>
                              </a:solidFill>
                              <a:latin typeface="Cambria Math" panose="02040503050406030204" pitchFamily="18" charset="0"/>
                            </a:rPr>
                            <m:t>2</m:t>
                          </m:r>
                        </m:sup>
                      </m:sSubSup>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3</m:t>
                          </m:r>
                        </m:sub>
                        <m:sup>
                          <m:r>
                            <a:rPr lang="zh-CN" altLang="en-US" i="1">
                              <a:solidFill>
                                <a:srgbClr val="000000"/>
                              </a:solidFill>
                              <a:latin typeface="Cambria Math" panose="02040503050406030204" pitchFamily="18" charset="0"/>
                            </a:rPr>
                            <m:t>3</m:t>
                          </m:r>
                        </m:sup>
                      </m:sSubSup>
                      <m:r>
                        <a:rPr lang="zh-CN" altLang="en-US" i="1">
                          <a:solidFill>
                            <a:srgbClr val="000000"/>
                          </a:solidFill>
                          <a:latin typeface="Cambria Math" panose="02040503050406030204" pitchFamily="18" charset="0"/>
                        </a:rPr>
                        <m:t>)</m:t>
                      </m:r>
                    </m:oMath>
                    <m:oMath xmlns:m="http://schemas.openxmlformats.org/officeDocument/2006/math">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3</m:t>
                          </m:r>
                        </m:sub>
                        <m:sup>
                          <m:r>
                            <a:rPr lang="zh-CN" altLang="en-US" i="1">
                              <a:solidFill>
                                <a:srgbClr val="000000"/>
                              </a:solidFill>
                              <a:latin typeface="Cambria Math" panose="02040503050406030204" pitchFamily="18" charset="0"/>
                            </a:rPr>
                            <m:t>3</m:t>
                          </m:r>
                        </m:sup>
                      </m:sSubSup>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55305" name="Object 21"/>
              <p:cNvSpPr txBox="1">
                <a:spLocks noRot="1" noChangeAspect="1" noMove="1" noResize="1" noEditPoints="1" noAdjustHandles="1" noChangeArrowheads="1" noChangeShapeType="1" noTextEdit="1"/>
              </p:cNvSpPr>
              <p:nvPr/>
            </p:nvSpPr>
            <p:spPr bwMode="auto">
              <a:xfrm>
                <a:off x="671984" y="1395582"/>
                <a:ext cx="7633344" cy="1244601"/>
              </a:xfrm>
              <a:prstGeom prst="rect">
                <a:avLst/>
              </a:prstGeom>
              <a:blipFill>
                <a:blip r:embed="rId2"/>
                <a:stretch>
                  <a:fillRect l="-639"/>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306" name="Object 23"/>
              <p:cNvSpPr txBox="1"/>
              <p:nvPr/>
            </p:nvSpPr>
            <p:spPr bwMode="auto">
              <a:xfrm>
                <a:off x="4099022" y="3041055"/>
                <a:ext cx="644525" cy="67925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oMath>
                  </m:oMathPara>
                </a14:m>
                <a:endParaRPr lang="zh-CN" altLang="en-US" dirty="0"/>
              </a:p>
            </p:txBody>
          </p:sp>
        </mc:Choice>
        <mc:Fallback xmlns="">
          <p:sp>
            <p:nvSpPr>
              <p:cNvPr id="55306" name="Object 23"/>
              <p:cNvSpPr txBox="1">
                <a:spLocks noRot="1" noChangeAspect="1" noMove="1" noResize="1" noEditPoints="1" noAdjustHandles="1" noChangeArrowheads="1" noChangeShapeType="1" noTextEdit="1"/>
              </p:cNvSpPr>
              <p:nvPr/>
            </p:nvSpPr>
            <p:spPr bwMode="auto">
              <a:xfrm>
                <a:off x="4099022" y="3041055"/>
                <a:ext cx="644525" cy="679252"/>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307" name="Object 25"/>
              <p:cNvSpPr txBox="1"/>
              <p:nvPr/>
            </p:nvSpPr>
            <p:spPr bwMode="auto">
              <a:xfrm>
                <a:off x="5342579" y="3041055"/>
                <a:ext cx="783333" cy="72707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3</m:t>
                          </m:r>
                        </m:sub>
                      </m:sSub>
                    </m:oMath>
                  </m:oMathPara>
                </a14:m>
                <a:endParaRPr lang="zh-CN" altLang="en-US" dirty="0"/>
              </a:p>
            </p:txBody>
          </p:sp>
        </mc:Choice>
        <mc:Fallback xmlns="">
          <p:sp>
            <p:nvSpPr>
              <p:cNvPr id="55307" name="Object 25"/>
              <p:cNvSpPr txBox="1">
                <a:spLocks noRot="1" noChangeAspect="1" noMove="1" noResize="1" noEditPoints="1" noAdjustHandles="1" noChangeArrowheads="1" noChangeShapeType="1" noTextEdit="1"/>
              </p:cNvSpPr>
              <p:nvPr/>
            </p:nvSpPr>
            <p:spPr bwMode="auto">
              <a:xfrm>
                <a:off x="5342579" y="3041055"/>
                <a:ext cx="783333" cy="727075"/>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308" name="Object 26"/>
              <p:cNvSpPr txBox="1"/>
              <p:nvPr/>
            </p:nvSpPr>
            <p:spPr bwMode="auto">
              <a:xfrm>
                <a:off x="2004218" y="2999581"/>
                <a:ext cx="1038225" cy="65881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1</m:t>
                          </m:r>
                        </m:sub>
                      </m:sSub>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𝑥</m:t>
                          </m:r>
                        </m:e>
                        <m:sub>
                          <m:r>
                            <a:rPr lang="zh-CN" altLang="en-US" i="1">
                              <a:solidFill>
                                <a:srgbClr val="000000"/>
                              </a:solidFill>
                              <a:latin typeface="Cambria Math" panose="02040503050406030204" pitchFamily="18" charset="0"/>
                            </a:rPr>
                            <m:t>3</m:t>
                          </m:r>
                        </m:sub>
                        <m:sup>
                          <m:r>
                            <a:rPr lang="zh-CN" altLang="en-US" i="1">
                              <a:solidFill>
                                <a:srgbClr val="000000"/>
                              </a:solidFill>
                              <a:latin typeface="Cambria Math" panose="02040503050406030204" pitchFamily="18" charset="0"/>
                            </a:rPr>
                            <m:t>3</m:t>
                          </m:r>
                        </m:sup>
                      </m:sSubSup>
                    </m:oMath>
                  </m:oMathPara>
                </a14:m>
                <a:endParaRPr lang="zh-CN" altLang="en-US" dirty="0"/>
              </a:p>
            </p:txBody>
          </p:sp>
        </mc:Choice>
        <mc:Fallback xmlns="">
          <p:sp>
            <p:nvSpPr>
              <p:cNvPr id="55308" name="Object 26"/>
              <p:cNvSpPr txBox="1">
                <a:spLocks noRot="1" noChangeAspect="1" noMove="1" noResize="1" noEditPoints="1" noAdjustHandles="1" noChangeArrowheads="1" noChangeShapeType="1" noTextEdit="1"/>
              </p:cNvSpPr>
              <p:nvPr/>
            </p:nvSpPr>
            <p:spPr bwMode="auto">
              <a:xfrm>
                <a:off x="2004218" y="2999581"/>
                <a:ext cx="1038225" cy="658813"/>
              </a:xfrm>
              <a:prstGeom prst="rect">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309" name="Object 28"/>
              <p:cNvSpPr txBox="1"/>
              <p:nvPr/>
            </p:nvSpPr>
            <p:spPr bwMode="auto">
              <a:xfrm>
                <a:off x="7596188" y="3068637"/>
                <a:ext cx="576262" cy="651669"/>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oMath>
                  </m:oMathPara>
                </a14:m>
                <a:endParaRPr lang="zh-CN" altLang="en-US" dirty="0"/>
              </a:p>
            </p:txBody>
          </p:sp>
        </mc:Choice>
        <mc:Fallback xmlns="">
          <p:sp>
            <p:nvSpPr>
              <p:cNvPr id="55309" name="Object 28"/>
              <p:cNvSpPr txBox="1">
                <a:spLocks noRot="1" noChangeAspect="1" noMove="1" noResize="1" noEditPoints="1" noAdjustHandles="1" noChangeArrowheads="1" noChangeShapeType="1" noTextEdit="1"/>
              </p:cNvSpPr>
              <p:nvPr/>
            </p:nvSpPr>
            <p:spPr bwMode="auto">
              <a:xfrm>
                <a:off x="7596188" y="3068637"/>
                <a:ext cx="576262" cy="651669"/>
              </a:xfrm>
              <a:prstGeom prst="rect">
                <a:avLst/>
              </a:prstGeom>
              <a:blipFill>
                <a:blip r:embed="rId6"/>
                <a:stretch>
                  <a:fillRect/>
                </a:stretch>
              </a:blipFill>
              <a:ln>
                <a:noFill/>
              </a:ln>
            </p:spPr>
            <p:txBody>
              <a:bodyPr/>
              <a:lstStyle/>
              <a:p>
                <a:r>
                  <a:rPr lang="zh-CN" altLang="en-US">
                    <a:noFill/>
                  </a:rPr>
                  <a:t> </a:t>
                </a:r>
              </a:p>
            </p:txBody>
          </p:sp>
        </mc:Fallback>
      </mc:AlternateContent>
      <p:sp>
        <p:nvSpPr>
          <p:cNvPr id="55310" name="Rectangle 31"/>
          <p:cNvSpPr>
            <a:spLocks noChangeArrowheads="1"/>
          </p:cNvSpPr>
          <p:nvPr/>
        </p:nvSpPr>
        <p:spPr bwMode="auto">
          <a:xfrm>
            <a:off x="0"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55311" name="Object 30"/>
              <p:cNvSpPr txBox="1"/>
              <p:nvPr/>
            </p:nvSpPr>
            <p:spPr bwMode="auto">
              <a:xfrm>
                <a:off x="2627312" y="4221163"/>
                <a:ext cx="2715267" cy="1080046"/>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4!</m:t>
                          </m:r>
                        </m:num>
                        <m:den>
                          <m:r>
                            <a:rPr lang="zh-CN" altLang="en-US" i="1">
                              <a:solidFill>
                                <a:srgbClr val="000000"/>
                              </a:solidFill>
                              <a:latin typeface="Cambria Math" panose="02040503050406030204" pitchFamily="18" charset="0"/>
                            </a:rPr>
                            <m:t>1!3!</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4!</m:t>
                          </m:r>
                        </m:num>
                        <m:den>
                          <m:r>
                            <a:rPr lang="zh-CN" altLang="en-US" i="1">
                              <a:solidFill>
                                <a:srgbClr val="000000"/>
                              </a:solidFill>
                              <a:latin typeface="Cambria Math" panose="02040503050406030204" pitchFamily="18" charset="0"/>
                            </a:rPr>
                            <m:t>1!3!</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4</m:t>
                              </m:r>
                            </m:sup>
                          </m:sSup>
                        </m:num>
                        <m:den>
                          <m:r>
                            <a:rPr lang="zh-CN" altLang="en-US" i="1">
                              <a:solidFill>
                                <a:srgbClr val="000000"/>
                              </a:solidFill>
                              <a:latin typeface="Cambria Math" panose="02040503050406030204" pitchFamily="18" charset="0"/>
                            </a:rPr>
                            <m:t>4!</m:t>
                          </m:r>
                        </m:den>
                      </m:f>
                    </m:oMath>
                  </m:oMathPara>
                </a14:m>
                <a:endParaRPr lang="zh-CN" altLang="en-US" dirty="0"/>
              </a:p>
            </p:txBody>
          </p:sp>
        </mc:Choice>
        <mc:Fallback xmlns="">
          <p:sp>
            <p:nvSpPr>
              <p:cNvPr id="55311" name="Object 30"/>
              <p:cNvSpPr txBox="1">
                <a:spLocks noRot="1" noChangeAspect="1" noMove="1" noResize="1" noEditPoints="1" noAdjustHandles="1" noChangeArrowheads="1" noChangeShapeType="1" noTextEdit="1"/>
              </p:cNvSpPr>
              <p:nvPr/>
            </p:nvSpPr>
            <p:spPr bwMode="auto">
              <a:xfrm>
                <a:off x="2627312" y="4221163"/>
                <a:ext cx="2715267" cy="1080046"/>
              </a:xfrm>
              <a:prstGeom prst="rect">
                <a:avLst/>
              </a:prstGeom>
              <a:blipFill>
                <a:blip r:embed="rId7"/>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312" name="Object 32"/>
              <p:cNvSpPr txBox="1"/>
              <p:nvPr/>
            </p:nvSpPr>
            <p:spPr bwMode="auto">
              <a:xfrm>
                <a:off x="937006" y="3584960"/>
                <a:ext cx="504057" cy="50405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3</m:t>
                          </m:r>
                        </m:sub>
                      </m:sSub>
                    </m:oMath>
                  </m:oMathPara>
                </a14:m>
                <a:endParaRPr lang="zh-CN" altLang="en-US" dirty="0"/>
              </a:p>
            </p:txBody>
          </p:sp>
        </mc:Choice>
        <mc:Fallback xmlns="">
          <p:sp>
            <p:nvSpPr>
              <p:cNvPr id="55312" name="Object 32"/>
              <p:cNvSpPr txBox="1">
                <a:spLocks noRot="1" noChangeAspect="1" noMove="1" noResize="1" noEditPoints="1" noAdjustHandles="1" noChangeArrowheads="1" noChangeShapeType="1" noTextEdit="1"/>
              </p:cNvSpPr>
              <p:nvPr/>
            </p:nvSpPr>
            <p:spPr bwMode="auto">
              <a:xfrm>
                <a:off x="937006" y="3584960"/>
                <a:ext cx="504057" cy="504053"/>
              </a:xfrm>
              <a:prstGeom prst="rect">
                <a:avLst/>
              </a:prstGeom>
              <a:blipFill>
                <a:blip r:embed="rId8"/>
                <a:stretch>
                  <a:fillRect/>
                </a:stretch>
              </a:blipFill>
              <a:ln>
                <a:noFill/>
              </a:ln>
            </p:spPr>
            <p:txBody>
              <a:bodyPr/>
              <a:lstStyle/>
              <a:p>
                <a:r>
                  <a:rPr lang="zh-CN" altLang="en-US">
                    <a:noFill/>
                  </a:rPr>
                  <a:t> </a:t>
                </a:r>
              </a:p>
            </p:txBody>
          </p:sp>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2"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2A9AD720-126C-4624-BE23-7026036A6357}"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56323"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9B72644F-87C0-460A-9A77-272EB08685E0}" type="slidenum">
              <a:rPr kumimoji="0" lang="en-US" altLang="zh-CN" sz="1400">
                <a:ea typeface="宋体" panose="02010600030101010101" pitchFamily="2" charset="-122"/>
              </a:rPr>
              <a:pPr/>
              <a:t>58</a:t>
            </a:fld>
            <a:endParaRPr kumimoji="0" lang="en-US" altLang="zh-CN" sz="1400">
              <a:ea typeface="宋体" panose="02010600030101010101" pitchFamily="2" charset="-122"/>
            </a:endParaRPr>
          </a:p>
        </p:txBody>
      </p:sp>
      <p:sp>
        <p:nvSpPr>
          <p:cNvPr id="10492930" name="Rectangle 2"/>
          <p:cNvSpPr>
            <a:spLocks noGrp="1" noChangeArrowheads="1"/>
          </p:cNvSpPr>
          <p:nvPr>
            <p:ph type="body" idx="1"/>
          </p:nvPr>
        </p:nvSpPr>
        <p:spPr>
          <a:xfrm>
            <a:off x="268288" y="1501775"/>
            <a:ext cx="8421687" cy="4670425"/>
          </a:xfrm>
        </p:spPr>
        <p:txBody>
          <a:bodyPr/>
          <a:lstStyle/>
          <a:p>
            <a:pPr marL="571500" indent="-571500" eaLnBrk="1" hangingPunct="1"/>
            <a:r>
              <a:rPr lang="zh-CN" altLang="en-US" dirty="0"/>
              <a:t>定义 对于序列称函数</a:t>
            </a:r>
          </a:p>
          <a:p>
            <a:pPr marL="571500" indent="-571500" eaLnBrk="1" hangingPunct="1">
              <a:buFont typeface="Wingdings" panose="05000000000000000000" pitchFamily="2" charset="2"/>
              <a:buNone/>
            </a:pPr>
            <a:r>
              <a:rPr lang="zh-CN" altLang="en-US" dirty="0"/>
              <a:t>    </a:t>
            </a:r>
          </a:p>
          <a:p>
            <a:pPr marL="571500" indent="-571500" eaLnBrk="1" hangingPunct="1">
              <a:buFont typeface="Wingdings" panose="05000000000000000000" pitchFamily="2" charset="2"/>
              <a:buNone/>
            </a:pPr>
            <a:endParaRPr lang="zh-CN" altLang="en-US" dirty="0"/>
          </a:p>
          <a:p>
            <a:pPr marL="571500" indent="-571500" eaLnBrk="1" hangingPunct="1">
              <a:buFont typeface="Wingdings" panose="05000000000000000000" pitchFamily="2" charset="2"/>
              <a:buNone/>
            </a:pPr>
            <a:r>
              <a:rPr lang="zh-CN" altLang="en-US" dirty="0"/>
              <a:t>     为序列的指数型母函数。</a:t>
            </a:r>
            <a:endParaRPr lang="zh-CN" altLang="en-US" dirty="0">
              <a:latin typeface="黑体" panose="02010609060101010101" pitchFamily="49" charset="-122"/>
            </a:endParaRPr>
          </a:p>
          <a:p>
            <a:pPr marL="571500" indent="-571500" algn="just" eaLnBrk="1" hangingPunct="1">
              <a:buSzTx/>
              <a:buFont typeface="Wingdings" panose="05000000000000000000" pitchFamily="2" charset="2"/>
              <a:buChar char="§"/>
            </a:pPr>
            <a:endParaRPr lang="zh-CN" altLang="en-US" dirty="0">
              <a:latin typeface="黑体" panose="02010609060101010101" pitchFamily="49" charset="-122"/>
            </a:endParaRPr>
          </a:p>
          <a:p>
            <a:pPr marL="571500" indent="-571500" algn="just" eaLnBrk="1" hangingPunct="1">
              <a:buSzTx/>
              <a:buFont typeface="Wingdings" panose="05000000000000000000" pitchFamily="2" charset="2"/>
              <a:buChar char="§"/>
            </a:pPr>
            <a:r>
              <a:rPr lang="zh-CN" altLang="en-US" dirty="0">
                <a:latin typeface="黑体" panose="02010609060101010101" pitchFamily="49" charset="-122"/>
              </a:rPr>
              <a:t>例</a:t>
            </a:r>
            <a:r>
              <a:rPr lang="en-US" altLang="zh-CN" dirty="0">
                <a:latin typeface="黑体" panose="02010609060101010101" pitchFamily="49" charset="-122"/>
              </a:rPr>
              <a:t>2.17 </a:t>
            </a:r>
            <a:r>
              <a:rPr lang="zh-CN" altLang="en-US" dirty="0">
                <a:latin typeface="黑体" panose="02010609060101010101" pitchFamily="49" charset="-122"/>
              </a:rPr>
              <a:t>序列</a:t>
            </a:r>
            <a:r>
              <a:rPr lang="en-US" altLang="zh-CN" dirty="0">
                <a:latin typeface="黑体" panose="02010609060101010101" pitchFamily="49" charset="-122"/>
              </a:rPr>
              <a:t>1,1,1,</a:t>
            </a:r>
            <a:r>
              <a:rPr lang="en-US" altLang="zh-CN" dirty="0">
                <a:latin typeface="Times New Roman" panose="02020603050405020304" pitchFamily="18" charset="0"/>
              </a:rPr>
              <a:t>…</a:t>
            </a:r>
            <a:r>
              <a:rPr lang="en-US" altLang="zh-CN" dirty="0">
                <a:latin typeface="黑体" panose="02010609060101010101" pitchFamily="49" charset="-122"/>
              </a:rPr>
              <a:t>,1,</a:t>
            </a:r>
            <a:r>
              <a:rPr lang="en-US" altLang="zh-CN" dirty="0">
                <a:latin typeface="Times New Roman" panose="02020603050405020304" pitchFamily="18" charset="0"/>
              </a:rPr>
              <a:t>…</a:t>
            </a:r>
            <a:r>
              <a:rPr lang="zh-CN" altLang="en-US" dirty="0">
                <a:latin typeface="黑体" panose="02010609060101010101" pitchFamily="49" charset="-122"/>
              </a:rPr>
              <a:t>的指数型母函数为</a:t>
            </a:r>
          </a:p>
        </p:txBody>
      </p:sp>
      <p:sp>
        <p:nvSpPr>
          <p:cNvPr id="56325" name="Rectangle 3"/>
          <p:cNvSpPr>
            <a:spLocks noGrp="1" noChangeArrowheads="1"/>
          </p:cNvSpPr>
          <p:nvPr>
            <p:ph type="title"/>
          </p:nvPr>
        </p:nvSpPr>
        <p:spPr>
          <a:xfrm>
            <a:off x="1295400" y="152400"/>
            <a:ext cx="6386513" cy="882650"/>
          </a:xfrm>
          <a:noFill/>
        </p:spPr>
        <p:txBody>
          <a:bodyPr/>
          <a:lstStyle/>
          <a:p>
            <a:pPr eaLnBrk="1" hangingPunct="1"/>
            <a:r>
              <a:rPr lang="en-US" altLang="zh-CN"/>
              <a:t>2.6 </a:t>
            </a:r>
            <a:r>
              <a:rPr lang="zh-CN" altLang="en-US"/>
              <a:t>指数型母函数</a:t>
            </a:r>
          </a:p>
        </p:txBody>
      </p:sp>
      <p:sp>
        <p:nvSpPr>
          <p:cNvPr id="56326"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6327"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6328"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6329"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6330"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6331"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6332"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6333"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6334"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6335"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6336"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6337"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6338"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6339"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6340"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6341" name="Rectangle 20"/>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56342" name="Object 19"/>
              <p:cNvSpPr txBox="1"/>
              <p:nvPr/>
            </p:nvSpPr>
            <p:spPr bwMode="auto">
              <a:xfrm>
                <a:off x="4356099" y="1484312"/>
                <a:ext cx="3024213" cy="54292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56342" name="Object 19"/>
              <p:cNvSpPr txBox="1">
                <a:spLocks noRot="1" noChangeAspect="1" noMove="1" noResize="1" noEditPoints="1" noAdjustHandles="1" noChangeArrowheads="1" noChangeShapeType="1" noTextEdit="1"/>
              </p:cNvSpPr>
              <p:nvPr/>
            </p:nvSpPr>
            <p:spPr bwMode="auto">
              <a:xfrm>
                <a:off x="4356099" y="1484312"/>
                <a:ext cx="3024213" cy="542927"/>
              </a:xfrm>
              <a:prstGeom prst="rect">
                <a:avLst/>
              </a:prstGeom>
              <a:blipFill>
                <a:blip r:embed="rId2"/>
                <a:stretch>
                  <a:fillRect/>
                </a:stretch>
              </a:blipFill>
              <a:ln>
                <a:noFill/>
              </a:ln>
            </p:spPr>
            <p:txBody>
              <a:bodyPr/>
              <a:lstStyle/>
              <a:p>
                <a:r>
                  <a:rPr lang="zh-CN" altLang="en-US">
                    <a:noFill/>
                  </a:rPr>
                  <a:t> </a:t>
                </a:r>
              </a:p>
            </p:txBody>
          </p:sp>
        </mc:Fallback>
      </mc:AlternateContent>
      <p:sp>
        <p:nvSpPr>
          <p:cNvPr id="56343" name="Rectangle 22"/>
          <p:cNvSpPr>
            <a:spLocks noChangeArrowheads="1"/>
          </p:cNvSpPr>
          <p:nvPr/>
        </p:nvSpPr>
        <p:spPr bwMode="auto">
          <a:xfrm>
            <a:off x="0" y="32242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56344" name="Object 21"/>
              <p:cNvSpPr txBox="1"/>
              <p:nvPr/>
            </p:nvSpPr>
            <p:spPr bwMode="auto">
              <a:xfrm>
                <a:off x="1547813" y="2060575"/>
                <a:ext cx="5760491" cy="796874"/>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𝐺</m:t>
                          </m:r>
                        </m:e>
                        <m:sub>
                          <m:r>
                            <a:rPr lang="zh-CN" altLang="en-US" i="1">
                              <a:solidFill>
                                <a:srgbClr val="000000"/>
                              </a:solidFill>
                              <a:latin typeface="Cambria Math" panose="02040503050406030204" pitchFamily="18" charset="0"/>
                            </a:rPr>
                            <m:t>𝑒</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𝑥</m:t>
                          </m:r>
                        </m:num>
                        <m:den>
                          <m:r>
                            <a:rPr lang="zh-CN" altLang="en-US" i="1">
                              <a:solidFill>
                                <a:srgbClr val="000000"/>
                              </a:solidFill>
                              <a:latin typeface="Cambria Math" panose="02040503050406030204" pitchFamily="18" charset="0"/>
                            </a:rPr>
                            <m:t>1!</m:t>
                          </m:r>
                        </m:den>
                      </m:f>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𝑛</m:t>
                              </m:r>
                            </m:sup>
                          </m:sSup>
                        </m:num>
                        <m:den>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den>
                      </m:f>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56344" name="Object 21"/>
              <p:cNvSpPr txBox="1">
                <a:spLocks noRot="1" noChangeAspect="1" noMove="1" noResize="1" noEditPoints="1" noAdjustHandles="1" noChangeArrowheads="1" noChangeShapeType="1" noTextEdit="1"/>
              </p:cNvSpPr>
              <p:nvPr/>
            </p:nvSpPr>
            <p:spPr bwMode="auto">
              <a:xfrm>
                <a:off x="1547813" y="2060575"/>
                <a:ext cx="5760491" cy="796874"/>
              </a:xfrm>
              <a:prstGeom prst="rect">
                <a:avLst/>
              </a:prstGeom>
              <a:blipFill>
                <a:blip r:embed="rId3"/>
                <a:stretch>
                  <a:fillRect/>
                </a:stretch>
              </a:blipFill>
              <a:ln>
                <a:noFill/>
              </a:ln>
            </p:spPr>
            <p:txBody>
              <a:bodyPr/>
              <a:lstStyle/>
              <a:p>
                <a:r>
                  <a:rPr lang="zh-CN" altLang="en-US">
                    <a:noFill/>
                  </a:rPr>
                  <a:t> </a:t>
                </a:r>
              </a:p>
            </p:txBody>
          </p:sp>
        </mc:Fallback>
      </mc:AlternateContent>
      <p:sp>
        <p:nvSpPr>
          <p:cNvPr id="56345" name="Rectangle 24"/>
          <p:cNvSpPr>
            <a:spLocks noChangeArrowheads="1"/>
          </p:cNvSpPr>
          <p:nvPr/>
        </p:nvSpPr>
        <p:spPr bwMode="auto">
          <a:xfrm>
            <a:off x="0"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492951" name="Object 23"/>
              <p:cNvSpPr txBox="1"/>
              <p:nvPr/>
            </p:nvSpPr>
            <p:spPr bwMode="auto">
              <a:xfrm>
                <a:off x="2435076" y="4797152"/>
                <a:ext cx="3816648" cy="1008284"/>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1+</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𝑥</m:t>
                          </m:r>
                        </m:num>
                        <m:den>
                          <m:r>
                            <a:rPr lang="zh-CN" altLang="en-US" i="1">
                              <a:solidFill>
                                <a:srgbClr val="000000"/>
                              </a:solidFill>
                              <a:latin typeface="Cambria Math" panose="02040503050406030204" pitchFamily="18" charset="0"/>
                            </a:rPr>
                            <m:t>1!</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num>
                        <m:den>
                          <m:r>
                            <a:rPr lang="zh-CN" altLang="en-US" i="1">
                              <a:solidFill>
                                <a:srgbClr val="000000"/>
                              </a:solidFill>
                              <a:latin typeface="Cambria Math" panose="02040503050406030204" pitchFamily="18" charset="0"/>
                            </a:rPr>
                            <m:t>2!</m:t>
                          </m:r>
                        </m:den>
                      </m:f>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𝑥</m:t>
                          </m:r>
                        </m:sup>
                      </m:sSup>
                    </m:oMath>
                  </m:oMathPara>
                </a14:m>
                <a:endParaRPr lang="zh-CN" altLang="en-US" dirty="0"/>
              </a:p>
            </p:txBody>
          </p:sp>
        </mc:Choice>
        <mc:Fallback xmlns="">
          <p:sp>
            <p:nvSpPr>
              <p:cNvPr id="10492951" name="Object 23"/>
              <p:cNvSpPr txBox="1">
                <a:spLocks noRot="1" noChangeAspect="1" noMove="1" noResize="1" noEditPoints="1" noAdjustHandles="1" noChangeArrowheads="1" noChangeShapeType="1" noTextEdit="1"/>
              </p:cNvSpPr>
              <p:nvPr/>
            </p:nvSpPr>
            <p:spPr bwMode="auto">
              <a:xfrm>
                <a:off x="2435076" y="4797152"/>
                <a:ext cx="3816648" cy="1008284"/>
              </a:xfrm>
              <a:prstGeom prst="rect">
                <a:avLst/>
              </a:prstGeom>
              <a:blipFill>
                <a:blip r:embed="rId4"/>
                <a:stretch>
                  <a:fillRect/>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49293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6"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E667F2FE-E274-4D13-8731-DC230D8196DE}"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57347"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530B0664-DA31-4FF8-BEAD-A3C27EAC3D58}" type="slidenum">
              <a:rPr kumimoji="0" lang="en-US" altLang="zh-CN" sz="1400">
                <a:ea typeface="宋体" panose="02010600030101010101" pitchFamily="2" charset="-122"/>
              </a:rPr>
              <a:pPr/>
              <a:t>59</a:t>
            </a:fld>
            <a:endParaRPr kumimoji="0" lang="en-US" altLang="zh-CN" sz="1400">
              <a:ea typeface="宋体" panose="02010600030101010101" pitchFamily="2" charset="-122"/>
            </a:endParaRPr>
          </a:p>
        </p:txBody>
      </p:sp>
      <p:sp>
        <p:nvSpPr>
          <p:cNvPr id="57348" name="Rectangle 2"/>
          <p:cNvSpPr>
            <a:spLocks noGrp="1" noChangeArrowheads="1"/>
          </p:cNvSpPr>
          <p:nvPr>
            <p:ph type="body" idx="1"/>
          </p:nvPr>
        </p:nvSpPr>
        <p:spPr>
          <a:xfrm>
            <a:off x="268288" y="1501775"/>
            <a:ext cx="8421687" cy="4670425"/>
          </a:xfrm>
        </p:spPr>
        <p:txBody>
          <a:bodyPr/>
          <a:lstStyle/>
          <a:p>
            <a:pPr marL="571500" indent="-571500" algn="just" eaLnBrk="1" hangingPunct="1">
              <a:buSzTx/>
              <a:buFont typeface="Wingdings" panose="05000000000000000000" pitchFamily="2" charset="2"/>
              <a:buChar char="§"/>
            </a:pPr>
            <a:r>
              <a:rPr lang="zh-CN" altLang="en-US">
                <a:latin typeface="黑体" panose="02010609060101010101" pitchFamily="49" charset="-122"/>
              </a:rPr>
              <a:t>例</a:t>
            </a:r>
            <a:r>
              <a:rPr lang="en-US" altLang="zh-CN">
                <a:latin typeface="黑体" panose="02010609060101010101" pitchFamily="49" charset="-122"/>
              </a:rPr>
              <a:t>2.18 </a:t>
            </a:r>
            <a:r>
              <a:rPr lang="zh-CN" altLang="en-US">
                <a:latin typeface="黑体" panose="02010609060101010101" pitchFamily="49" charset="-122"/>
              </a:rPr>
              <a:t>序列</a:t>
            </a:r>
            <a:r>
              <a:rPr lang="en-US" altLang="zh-CN">
                <a:latin typeface="黑体" panose="02010609060101010101" pitchFamily="49" charset="-122"/>
              </a:rPr>
              <a:t>0!,1!,2!,</a:t>
            </a:r>
            <a:r>
              <a:rPr lang="en-US" altLang="zh-CN">
                <a:latin typeface="Times New Roman" panose="02020603050405020304" pitchFamily="18" charset="0"/>
              </a:rPr>
              <a:t>…</a:t>
            </a:r>
            <a:r>
              <a:rPr lang="en-US" altLang="zh-CN">
                <a:latin typeface="黑体" panose="02010609060101010101" pitchFamily="49" charset="-122"/>
              </a:rPr>
              <a:t>,k!,</a:t>
            </a:r>
            <a:r>
              <a:rPr lang="en-US" altLang="zh-CN">
                <a:latin typeface="Times New Roman" panose="02020603050405020304" pitchFamily="18" charset="0"/>
              </a:rPr>
              <a:t>…</a:t>
            </a:r>
            <a:r>
              <a:rPr lang="zh-CN" altLang="en-US">
                <a:latin typeface="黑体" panose="02010609060101010101" pitchFamily="49" charset="-122"/>
              </a:rPr>
              <a:t>的指数型母函数为</a:t>
            </a:r>
          </a:p>
          <a:p>
            <a:pPr marL="571500" indent="-571500" algn="just" eaLnBrk="1" hangingPunct="1">
              <a:buSzTx/>
              <a:buFont typeface="Wingdings" panose="05000000000000000000" pitchFamily="2" charset="2"/>
              <a:buChar char="§"/>
            </a:pPr>
            <a:endParaRPr lang="en-US" altLang="zh-CN">
              <a:latin typeface="黑体" panose="02010609060101010101" pitchFamily="49" charset="-122"/>
            </a:endParaRPr>
          </a:p>
        </p:txBody>
      </p:sp>
      <p:sp>
        <p:nvSpPr>
          <p:cNvPr id="57349" name="Rectangle 3"/>
          <p:cNvSpPr>
            <a:spLocks noGrp="1" noChangeArrowheads="1"/>
          </p:cNvSpPr>
          <p:nvPr>
            <p:ph type="title"/>
          </p:nvPr>
        </p:nvSpPr>
        <p:spPr>
          <a:xfrm>
            <a:off x="1295400" y="152400"/>
            <a:ext cx="6386513" cy="882650"/>
          </a:xfrm>
          <a:noFill/>
        </p:spPr>
        <p:txBody>
          <a:bodyPr/>
          <a:lstStyle/>
          <a:p>
            <a:pPr eaLnBrk="1" hangingPunct="1"/>
            <a:r>
              <a:rPr lang="en-US" altLang="zh-CN"/>
              <a:t>2.6 </a:t>
            </a:r>
            <a:r>
              <a:rPr lang="zh-CN" altLang="en-US"/>
              <a:t>指数型母函数</a:t>
            </a:r>
          </a:p>
        </p:txBody>
      </p:sp>
      <p:sp>
        <p:nvSpPr>
          <p:cNvPr id="57350"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7351"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7352"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7353"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7354"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7355"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7356"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7357"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7358"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7359"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7360"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7361"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7362"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7363"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7364"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7365" name="Rectangle 20"/>
          <p:cNvSpPr>
            <a:spLocks noChangeArrowheads="1"/>
          </p:cNvSpPr>
          <p:nvPr/>
        </p:nvSpPr>
        <p:spPr bwMode="auto">
          <a:xfrm>
            <a:off x="0"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57366" name="Object 19"/>
              <p:cNvSpPr txBox="1"/>
              <p:nvPr/>
            </p:nvSpPr>
            <p:spPr bwMode="auto">
              <a:xfrm>
                <a:off x="971600" y="2683644"/>
                <a:ext cx="7560840" cy="1105396"/>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0!+1!</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𝑥</m:t>
                          </m:r>
                        </m:num>
                        <m:den>
                          <m:r>
                            <a:rPr lang="zh-CN" altLang="en-US" i="1">
                              <a:solidFill>
                                <a:srgbClr val="000000"/>
                              </a:solidFill>
                              <a:latin typeface="Cambria Math" panose="02040503050406030204" pitchFamily="18" charset="0"/>
                            </a:rPr>
                            <m:t>1!</m:t>
                          </m:r>
                        </m:den>
                      </m:f>
                      <m:r>
                        <a:rPr lang="zh-CN" altLang="en-US" i="1">
                          <a:solidFill>
                            <a:srgbClr val="000000"/>
                          </a:solidFill>
                          <a:latin typeface="Cambria Math" panose="02040503050406030204" pitchFamily="18" charset="0"/>
                        </a:rPr>
                        <m:t>+2!</m:t>
                      </m:r>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num>
                        <m:den>
                          <m:r>
                            <a:rPr lang="zh-CN" altLang="en-US" i="1">
                              <a:solidFill>
                                <a:srgbClr val="000000"/>
                              </a:solidFill>
                              <a:latin typeface="Cambria Math" panose="02040503050406030204" pitchFamily="18" charset="0"/>
                            </a:rPr>
                            <m:t>2!</m:t>
                          </m:r>
                        </m:den>
                      </m:f>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den>
                      </m:f>
                    </m:oMath>
                  </m:oMathPara>
                </a14:m>
                <a:endParaRPr lang="zh-CN" altLang="en-US" dirty="0"/>
              </a:p>
            </p:txBody>
          </p:sp>
        </mc:Choice>
        <mc:Fallback xmlns="">
          <p:sp>
            <p:nvSpPr>
              <p:cNvPr id="57366" name="Object 19"/>
              <p:cNvSpPr txBox="1">
                <a:spLocks noRot="1" noChangeAspect="1" noMove="1" noResize="1" noEditPoints="1" noAdjustHandles="1" noChangeArrowheads="1" noChangeShapeType="1" noTextEdit="1"/>
              </p:cNvSpPr>
              <p:nvPr/>
            </p:nvSpPr>
            <p:spPr bwMode="auto">
              <a:xfrm>
                <a:off x="971600" y="2683644"/>
                <a:ext cx="7560840" cy="1105396"/>
              </a:xfrm>
              <a:prstGeom prst="rect">
                <a:avLst/>
              </a:prstGeom>
              <a:blipFill>
                <a:blip r:embed="rId2"/>
                <a:stretch>
                  <a:fillRect/>
                </a:stretch>
              </a:blipFill>
              <a:ln>
                <a:noFill/>
              </a:ln>
            </p:spPr>
            <p:txBody>
              <a:bodyPr/>
              <a:lstStyle/>
              <a:p>
                <a:r>
                  <a:rPr lang="zh-CN" alt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03C816D6-6C90-4027-9A2A-2C6973C3991B}"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1267"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DEA22013-9A7A-499F-B305-AFF21E2599C5}" type="slidenum">
              <a:rPr kumimoji="0" lang="en-US" altLang="zh-CN" sz="1400">
                <a:ea typeface="宋体" panose="02010600030101010101" pitchFamily="2" charset="-122"/>
              </a:rPr>
              <a:pPr/>
              <a:t>6</a:t>
            </a:fld>
            <a:endParaRPr kumimoji="0" lang="en-US" altLang="zh-CN" sz="1400">
              <a:ea typeface="宋体" panose="02010600030101010101" pitchFamily="2" charset="-122"/>
            </a:endParaRPr>
          </a:p>
        </p:txBody>
      </p:sp>
      <p:sp>
        <p:nvSpPr>
          <p:cNvPr id="11268" name="Rectangle 2"/>
          <p:cNvSpPr>
            <a:spLocks noGrp="1" noChangeArrowheads="1"/>
          </p:cNvSpPr>
          <p:nvPr>
            <p:ph type="body" idx="1"/>
          </p:nvPr>
        </p:nvSpPr>
        <p:spPr>
          <a:xfrm>
            <a:off x="268288" y="1501775"/>
            <a:ext cx="8421687" cy="4670425"/>
          </a:xfrm>
        </p:spPr>
        <p:txBody>
          <a:bodyPr/>
          <a:lstStyle/>
          <a:p>
            <a:pPr marL="571500" indent="-571500" algn="just" eaLnBrk="1" hangingPunct="1">
              <a:buSzTx/>
              <a:buFont typeface="Wingdings" panose="05000000000000000000" pitchFamily="2" charset="2"/>
              <a:buChar char="§"/>
            </a:pPr>
            <a:r>
              <a:rPr lang="zh-CN" altLang="en-US" dirty="0"/>
              <a:t>在等式 </a:t>
            </a:r>
          </a:p>
          <a:p>
            <a:pPr marL="571500" indent="-571500" algn="just" eaLnBrk="1" hangingPunct="1">
              <a:buSzTx/>
              <a:buFont typeface="Wingdings" panose="05000000000000000000" pitchFamily="2" charset="2"/>
              <a:buChar char="§"/>
            </a:pPr>
            <a:endParaRPr lang="zh-CN" altLang="en-US" dirty="0"/>
          </a:p>
          <a:p>
            <a:pPr marL="571500" indent="-571500" algn="just" eaLnBrk="1" hangingPunct="1">
              <a:buSzTx/>
              <a:buFont typeface="Wingdings" panose="05000000000000000000" pitchFamily="2" charset="2"/>
              <a:buNone/>
            </a:pPr>
            <a:r>
              <a:rPr lang="zh-CN" altLang="en-US" dirty="0"/>
              <a:t>      两边同乘以</a:t>
            </a:r>
            <a:r>
              <a:rPr lang="en-US" altLang="zh-CN" dirty="0"/>
              <a:t>x</a:t>
            </a:r>
            <a:r>
              <a:rPr lang="zh-CN" altLang="en-US" dirty="0"/>
              <a:t>，然后再对等式的两边求导得</a:t>
            </a:r>
          </a:p>
          <a:p>
            <a:pPr marL="571500" indent="-571500" algn="just" eaLnBrk="1" hangingPunct="1">
              <a:buSzTx/>
              <a:buFont typeface="Wingdings" panose="05000000000000000000" pitchFamily="2" charset="2"/>
              <a:buChar char="§"/>
            </a:pPr>
            <a:endParaRPr lang="zh-CN" altLang="en-US" dirty="0"/>
          </a:p>
          <a:p>
            <a:pPr marL="571500" indent="-571500" algn="just" eaLnBrk="1" hangingPunct="1">
              <a:buSzTx/>
              <a:buFont typeface="Wingdings" panose="05000000000000000000" pitchFamily="2" charset="2"/>
              <a:buChar char="§"/>
            </a:pPr>
            <a:endParaRPr lang="zh-CN" altLang="en-US" dirty="0"/>
          </a:p>
          <a:p>
            <a:pPr marL="571500" indent="-571500" algn="just" eaLnBrk="1" hangingPunct="1">
              <a:buSzTx/>
              <a:buFont typeface="Wingdings" panose="05000000000000000000" pitchFamily="2" charset="2"/>
              <a:buChar char="§"/>
            </a:pPr>
            <a:endParaRPr lang="zh-CN" altLang="en-US" dirty="0">
              <a:latin typeface="黑体" panose="02010609060101010101" pitchFamily="49" charset="-122"/>
            </a:endParaRPr>
          </a:p>
          <a:p>
            <a:pPr marL="571500" indent="-571500" algn="just" eaLnBrk="1" hangingPunct="1">
              <a:buSzTx/>
              <a:buFont typeface="Wingdings" panose="05000000000000000000" pitchFamily="2" charset="2"/>
              <a:buChar char="§"/>
            </a:pPr>
            <a:endParaRPr lang="en-US" altLang="zh-CN" dirty="0">
              <a:latin typeface="黑体" panose="02010609060101010101" pitchFamily="49" charset="-122"/>
            </a:endParaRPr>
          </a:p>
        </p:txBody>
      </p:sp>
      <p:sp>
        <p:nvSpPr>
          <p:cNvPr id="11269" name="Rectangle 3"/>
          <p:cNvSpPr>
            <a:spLocks noGrp="1" noChangeArrowheads="1"/>
          </p:cNvSpPr>
          <p:nvPr>
            <p:ph type="title"/>
          </p:nvPr>
        </p:nvSpPr>
        <p:spPr>
          <a:xfrm>
            <a:off x="1295400" y="152400"/>
            <a:ext cx="6386513" cy="882650"/>
          </a:xfrm>
          <a:noFill/>
        </p:spPr>
        <p:txBody>
          <a:bodyPr/>
          <a:lstStyle/>
          <a:p>
            <a:pPr eaLnBrk="1" hangingPunct="1"/>
            <a:r>
              <a:rPr lang="en-US" altLang="zh-CN"/>
              <a:t>2.1 </a:t>
            </a:r>
            <a:r>
              <a:rPr lang="zh-CN" altLang="en-US"/>
              <a:t>母函数的引入</a:t>
            </a:r>
          </a:p>
        </p:txBody>
      </p:sp>
      <p:sp>
        <p:nvSpPr>
          <p:cNvPr id="11270"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271"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272"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273"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274"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275"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276"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277"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278"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279"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280"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281"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282"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283"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284"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1285" name="Rectangle 20"/>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1286" name="Object 19"/>
              <p:cNvSpPr txBox="1"/>
              <p:nvPr/>
            </p:nvSpPr>
            <p:spPr bwMode="auto">
              <a:xfrm>
                <a:off x="900113" y="2060575"/>
                <a:ext cx="7446962" cy="4572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,1)+2</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p>
                      </m:sSup>
                    </m:oMath>
                  </m:oMathPara>
                </a14:m>
                <a:endParaRPr lang="zh-CN" altLang="en-US"/>
              </a:p>
            </p:txBody>
          </p:sp>
        </mc:Choice>
        <mc:Fallback xmlns="">
          <p:sp>
            <p:nvSpPr>
              <p:cNvPr id="11286" name="Object 19"/>
              <p:cNvSpPr txBox="1">
                <a:spLocks noRot="1" noChangeAspect="1" noMove="1" noResize="1" noEditPoints="1" noAdjustHandles="1" noChangeArrowheads="1" noChangeShapeType="1" noTextEdit="1"/>
              </p:cNvSpPr>
              <p:nvPr/>
            </p:nvSpPr>
            <p:spPr bwMode="auto">
              <a:xfrm>
                <a:off x="900113" y="2060575"/>
                <a:ext cx="7446962" cy="457200"/>
              </a:xfrm>
              <a:prstGeom prst="rect">
                <a:avLst/>
              </a:prstGeom>
              <a:blipFill>
                <a:blip r:embed="rId2"/>
                <a:stretch>
                  <a:fillRect l="-246" b="-21333"/>
                </a:stretch>
              </a:blipFill>
              <a:ln>
                <a:noFill/>
              </a:ln>
            </p:spPr>
            <p:txBody>
              <a:bodyPr/>
              <a:lstStyle/>
              <a:p>
                <a:r>
                  <a:rPr lang="zh-CN" altLang="en-US">
                    <a:noFill/>
                  </a:rPr>
                  <a:t> </a:t>
                </a:r>
              </a:p>
            </p:txBody>
          </p:sp>
        </mc:Fallback>
      </mc:AlternateContent>
      <p:sp>
        <p:nvSpPr>
          <p:cNvPr id="11287" name="Rectangle 22"/>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442773" name="Object 21"/>
              <p:cNvSpPr txBox="1"/>
              <p:nvPr/>
            </p:nvSpPr>
            <p:spPr bwMode="auto">
              <a:xfrm>
                <a:off x="900113" y="3141663"/>
                <a:ext cx="7861300" cy="4572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𝑛𝑥</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p>
                      </m:sSup>
                    </m:oMath>
                  </m:oMathPara>
                </a14:m>
                <a:endParaRPr lang="zh-CN" altLang="en-US"/>
              </a:p>
            </p:txBody>
          </p:sp>
        </mc:Choice>
        <mc:Fallback xmlns="">
          <p:sp>
            <p:nvSpPr>
              <p:cNvPr id="10442773" name="Object 21"/>
              <p:cNvSpPr txBox="1">
                <a:spLocks noRot="1" noChangeAspect="1" noMove="1" noResize="1" noEditPoints="1" noAdjustHandles="1" noChangeArrowheads="1" noChangeShapeType="1" noTextEdit="1"/>
              </p:cNvSpPr>
              <p:nvPr/>
            </p:nvSpPr>
            <p:spPr bwMode="auto">
              <a:xfrm>
                <a:off x="900113" y="3141663"/>
                <a:ext cx="7861300" cy="457200"/>
              </a:xfrm>
              <a:prstGeom prst="rect">
                <a:avLst/>
              </a:prstGeom>
              <a:blipFill>
                <a:blip r:embed="rId3"/>
                <a:stretch>
                  <a:fillRect l="-233" b="-21333"/>
                </a:stretch>
              </a:blipFill>
              <a:ln>
                <a:noFill/>
              </a:ln>
            </p:spPr>
            <p:txBody>
              <a:bodyPr/>
              <a:lstStyle/>
              <a:p>
                <a:r>
                  <a:rPr lang="zh-CN" altLang="en-US">
                    <a:noFill/>
                  </a:rPr>
                  <a:t> </a:t>
                </a:r>
              </a:p>
            </p:txBody>
          </p:sp>
        </mc:Fallback>
      </mc:AlternateContent>
      <p:sp>
        <p:nvSpPr>
          <p:cNvPr id="11289" name="Rectangle 24"/>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442775" name="Object 23"/>
              <p:cNvSpPr txBox="1"/>
              <p:nvPr/>
            </p:nvSpPr>
            <p:spPr bwMode="auto">
              <a:xfrm>
                <a:off x="971550" y="3789363"/>
                <a:ext cx="6057900" cy="10414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𝑛</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p>
                      </m:sSup>
                    </m:oMath>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p>
                      </m:sSup>
                    </m:oMath>
                  </m:oMathPara>
                </a14:m>
                <a:endParaRPr lang="zh-CN" altLang="en-US"/>
              </a:p>
            </p:txBody>
          </p:sp>
        </mc:Choice>
        <mc:Fallback xmlns="">
          <p:sp>
            <p:nvSpPr>
              <p:cNvPr id="10442775" name="Object 23"/>
              <p:cNvSpPr txBox="1">
                <a:spLocks noRot="1" noChangeAspect="1" noMove="1" noResize="1" noEditPoints="1" noAdjustHandles="1" noChangeArrowheads="1" noChangeShapeType="1" noTextEdit="1"/>
              </p:cNvSpPr>
              <p:nvPr/>
            </p:nvSpPr>
            <p:spPr bwMode="auto">
              <a:xfrm>
                <a:off x="971550" y="3789363"/>
                <a:ext cx="6057900" cy="1041400"/>
              </a:xfrm>
              <a:prstGeom prst="rect">
                <a:avLst/>
              </a:prstGeom>
              <a:blipFill>
                <a:blip r:embed="rId4"/>
                <a:stretch>
                  <a:fillRect l="-201"/>
                </a:stretch>
              </a:blipFill>
              <a:ln>
                <a:noFill/>
              </a:ln>
            </p:spPr>
            <p:txBody>
              <a:bodyPr/>
              <a:lstStyle/>
              <a:p>
                <a:r>
                  <a:rPr lang="zh-CN" altLang="en-US">
                    <a:noFill/>
                  </a:rPr>
                  <a:t> </a:t>
                </a:r>
              </a:p>
            </p:txBody>
          </p:sp>
        </mc:Fallback>
      </mc:AlternateContent>
      <p:sp>
        <p:nvSpPr>
          <p:cNvPr id="11291" name="Rectangle 26"/>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442777" name="Object 25"/>
              <p:cNvSpPr txBox="1"/>
              <p:nvPr/>
            </p:nvSpPr>
            <p:spPr bwMode="auto">
              <a:xfrm>
                <a:off x="971550" y="5013325"/>
                <a:ext cx="5326063" cy="1041400"/>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𝑛</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oMath>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p>
                      </m:sSup>
                    </m:oMath>
                  </m:oMathPara>
                </a14:m>
                <a:endParaRPr lang="zh-CN" altLang="en-US"/>
              </a:p>
            </p:txBody>
          </p:sp>
        </mc:Choice>
        <mc:Fallback xmlns="">
          <p:sp>
            <p:nvSpPr>
              <p:cNvPr id="10442777" name="Object 25"/>
              <p:cNvSpPr txBox="1">
                <a:spLocks noRot="1" noChangeAspect="1" noMove="1" noResize="1" noEditPoints="1" noAdjustHandles="1" noChangeArrowheads="1" noChangeShapeType="1" noTextEdit="1"/>
              </p:cNvSpPr>
              <p:nvPr/>
            </p:nvSpPr>
            <p:spPr bwMode="auto">
              <a:xfrm>
                <a:off x="971550" y="5013325"/>
                <a:ext cx="5326063" cy="1041400"/>
              </a:xfrm>
              <a:prstGeom prst="rect">
                <a:avLst/>
              </a:prstGeom>
              <a:blipFill>
                <a:blip r:embed="rId5"/>
                <a:stretch>
                  <a:fillRect l="-114"/>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日期占位符 5"/>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8391C42A-78F0-4D2B-BCF7-1DCE087A5C24}"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58371" name="灯片编号占位符 7"/>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1007054A-5BF1-4EF3-AA46-FA063D21010D}" type="slidenum">
              <a:rPr kumimoji="0" lang="en-US" altLang="zh-CN" sz="1400">
                <a:ea typeface="宋体" panose="02010600030101010101" pitchFamily="2" charset="-122"/>
              </a:rPr>
              <a:pPr/>
              <a:t>60</a:t>
            </a:fld>
            <a:endParaRPr kumimoji="0" lang="en-US" altLang="zh-CN" sz="1400">
              <a:ea typeface="宋体" panose="02010600030101010101" pitchFamily="2" charset="-122"/>
            </a:endParaRPr>
          </a:p>
        </p:txBody>
      </p:sp>
      <p:sp>
        <p:nvSpPr>
          <p:cNvPr id="58372" name="Rectangle 3"/>
          <p:cNvSpPr>
            <a:spLocks noGrp="1" noChangeArrowheads="1"/>
          </p:cNvSpPr>
          <p:nvPr>
            <p:ph type="title"/>
          </p:nvPr>
        </p:nvSpPr>
        <p:spPr>
          <a:noFill/>
        </p:spPr>
        <p:txBody>
          <a:bodyPr/>
          <a:lstStyle/>
          <a:p>
            <a:pPr eaLnBrk="1" hangingPunct="1"/>
            <a:r>
              <a:rPr lang="en-US" altLang="zh-CN"/>
              <a:t>2.6 </a:t>
            </a:r>
            <a:r>
              <a:rPr lang="zh-CN" altLang="en-US"/>
              <a:t>指数型母函数</a:t>
            </a:r>
          </a:p>
        </p:txBody>
      </p:sp>
      <p:sp>
        <p:nvSpPr>
          <p:cNvPr id="58373" name="Rectangle 2"/>
          <p:cNvSpPr>
            <a:spLocks noGrp="1" noChangeArrowheads="1"/>
          </p:cNvSpPr>
          <p:nvPr>
            <p:ph type="body" sz="half" idx="1"/>
          </p:nvPr>
        </p:nvSpPr>
        <p:spPr>
          <a:xfrm>
            <a:off x="395288" y="1412875"/>
            <a:ext cx="8353425" cy="4114800"/>
          </a:xfrm>
        </p:spPr>
        <p:txBody>
          <a:bodyPr/>
          <a:lstStyle/>
          <a:p>
            <a:pPr marL="571500" indent="-571500" algn="just" eaLnBrk="1" hangingPunct="1">
              <a:buSzTx/>
              <a:buFont typeface="Wingdings" panose="05000000000000000000" pitchFamily="2" charset="2"/>
              <a:buChar char="§"/>
            </a:pPr>
            <a:r>
              <a:rPr lang="zh-CN" altLang="en-US" dirty="0">
                <a:latin typeface="黑体" panose="02010609060101010101" pitchFamily="49" charset="-122"/>
              </a:rPr>
              <a:t>例</a:t>
            </a:r>
            <a:r>
              <a:rPr lang="en-US" altLang="zh-CN" dirty="0">
                <a:latin typeface="黑体" panose="02010609060101010101" pitchFamily="49" charset="-122"/>
              </a:rPr>
              <a:t>2.20 </a:t>
            </a:r>
            <a:r>
              <a:rPr lang="zh-CN" altLang="en-US" dirty="0">
                <a:latin typeface="黑体" panose="02010609060101010101" pitchFamily="49" charset="-122"/>
              </a:rPr>
              <a:t>证明序列                       的指</a:t>
            </a:r>
          </a:p>
          <a:p>
            <a:pPr marL="571500" indent="-571500" algn="just" eaLnBrk="1" hangingPunct="1">
              <a:buSzTx/>
              <a:buFont typeface="Wingdings" panose="05000000000000000000" pitchFamily="2" charset="2"/>
              <a:buNone/>
            </a:pPr>
            <a:r>
              <a:rPr lang="zh-CN" altLang="en-US" sz="1800" dirty="0">
                <a:latin typeface="黑体" panose="02010609060101010101" pitchFamily="49" charset="-122"/>
              </a:rPr>
              <a:t>   </a:t>
            </a:r>
          </a:p>
          <a:p>
            <a:pPr marL="571500" indent="-571500" algn="just" eaLnBrk="1" hangingPunct="1">
              <a:buSzTx/>
              <a:buFont typeface="Wingdings" panose="05000000000000000000" pitchFamily="2" charset="2"/>
              <a:buNone/>
            </a:pPr>
            <a:r>
              <a:rPr lang="zh-CN" altLang="en-US" dirty="0">
                <a:latin typeface="黑体" panose="02010609060101010101" pitchFamily="49" charset="-122"/>
              </a:rPr>
              <a:t>   数型母函数为            </a:t>
            </a:r>
            <a:r>
              <a:rPr lang="zh-CN" altLang="en-US" dirty="0"/>
              <a:t>。</a:t>
            </a:r>
          </a:p>
        </p:txBody>
      </p:sp>
      <mc:AlternateContent xmlns:mc="http://schemas.openxmlformats.org/markup-compatibility/2006" xmlns:a14="http://schemas.microsoft.com/office/drawing/2010/main">
        <mc:Choice Requires="a14">
          <p:sp>
            <p:nvSpPr>
              <p:cNvPr id="58374" name="Object 19"/>
              <p:cNvSpPr txBox="1">
                <a:spLocks noGrp="1"/>
              </p:cNvSpPr>
              <p:nvPr>
                <p:ph sz="quarter" idx="2"/>
              </p:nvPr>
            </p:nvSpPr>
            <p:spPr bwMode="auto">
              <a:xfrm>
                <a:off x="3671888" y="1443142"/>
                <a:ext cx="4428504" cy="657122"/>
              </a:xfrm>
              <a:prstGeom prst="rect">
                <a:avLst/>
              </a:prstGeom>
              <a:noFill/>
              <a:ln>
                <a:noFill/>
              </a:ln>
              <a:effectLst/>
            </p:spPr>
            <p:txBody>
              <a:bodyPr>
                <a:normAutofit fontScale="92500"/>
              </a:bodyPr>
              <a:lstStyle/>
              <a:p>
                <a:pPr>
                  <a:buNone/>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1,</m:t>
                      </m:r>
                      <m: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1⋅3,</m:t>
                      </m:r>
                      <m: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1⋅3⋅5,</m:t>
                      </m:r>
                      <m:r>
                        <m:rPr>
                          <m:nor/>
                        </m:rPr>
                        <a:rPr lang="zh-CN" altLang="en-US" i="0">
                          <a:solidFill>
                            <a:srgbClr val="000000"/>
                          </a:solidFill>
                          <a:latin typeface="Cambria Math" panose="02040503050406030204" pitchFamily="18" charset="0"/>
                        </a:rPr>
                        <m:t> 1</m:t>
                      </m:r>
                      <m:r>
                        <a:rPr lang="zh-CN" altLang="en-US" i="1">
                          <a:solidFill>
                            <a:srgbClr val="000000"/>
                          </a:solidFill>
                          <a:latin typeface="Cambria Math" panose="02040503050406030204" pitchFamily="18" charset="0"/>
                        </a:rPr>
                        <m:t>⋅3⋅5⋅7,⋯</m:t>
                      </m:r>
                    </m:oMath>
                  </m:oMathPara>
                </a14:m>
                <a:endParaRPr lang="zh-CN" altLang="en-US" dirty="0"/>
              </a:p>
            </p:txBody>
          </p:sp>
        </mc:Choice>
        <mc:Fallback xmlns="">
          <p:sp>
            <p:nvSpPr>
              <p:cNvPr id="58374" name="Object 19"/>
              <p:cNvSpPr txBox="1">
                <a:spLocks noRot="1" noChangeAspect="1" noMove="1" noResize="1" noEditPoints="1" noAdjustHandles="1" noChangeArrowheads="1" noChangeShapeType="1" noTextEdit="1"/>
              </p:cNvSpPr>
              <p:nvPr>
                <p:ph sz="quarter" idx="2"/>
              </p:nvPr>
            </p:nvSpPr>
            <p:spPr bwMode="auto">
              <a:xfrm>
                <a:off x="3671888" y="1443142"/>
                <a:ext cx="4428504" cy="657122"/>
              </a:xfrm>
              <a:prstGeom prst="rect">
                <a:avLst/>
              </a:prstGeom>
              <a:blipFill>
                <a:blip r:embed="rId2"/>
                <a:stretch>
                  <a:fillRect/>
                </a:stretch>
              </a:blipFill>
              <a:ln>
                <a:noFill/>
              </a:ln>
              <a:effectLst/>
            </p:spPr>
            <p:txBody>
              <a:bodyPr/>
              <a:lstStyle/>
              <a:p>
                <a:r>
                  <a:rPr lang="zh-CN" altLang="en-US">
                    <a:noFill/>
                  </a:rPr>
                  <a:t> </a:t>
                </a:r>
              </a:p>
            </p:txBody>
          </p:sp>
        </mc:Fallback>
      </mc:AlternateContent>
      <p:sp>
        <p:nvSpPr>
          <p:cNvPr id="58375"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8376"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8377"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8378"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8379"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8380"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8381"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8382"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8383"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8384"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8385"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8386"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8387"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8388"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8389"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58390" name="Object 21"/>
              <p:cNvSpPr txBox="1">
                <a:spLocks noGrp="1"/>
              </p:cNvSpPr>
              <p:nvPr>
                <p:ph sz="quarter" idx="3"/>
              </p:nvPr>
            </p:nvSpPr>
            <p:spPr bwMode="auto">
              <a:xfrm>
                <a:off x="3283634" y="2071687"/>
                <a:ext cx="2015480" cy="1019177"/>
              </a:xfrm>
              <a:prstGeom prst="rect">
                <a:avLst/>
              </a:prstGeom>
              <a:noFill/>
              <a:ln>
                <a:noFill/>
              </a:ln>
              <a:effectLst/>
            </p:spPr>
            <p:txBody>
              <a:bodyPr>
                <a:normAutofit/>
              </a:bodyPr>
              <a:lstStyle/>
              <a:p>
                <a:pPr>
                  <a:buNone/>
                </a:pPr>
                <a14:m>
                  <m:oMathPara xmlns:m="http://schemas.openxmlformats.org/officeDocument/2006/math">
                    <m:oMathParaPr>
                      <m:jc m:val="left"/>
                    </m:oMathParaPr>
                    <m:oMath xmlns:m="http://schemas.openxmlformats.org/officeDocument/2006/math">
                      <m:r>
                        <a:rPr lang="zh-CN" altLang="en-US" i="1" smtClean="0">
                          <a:solidFill>
                            <a:srgbClr val="000000"/>
                          </a:solidFill>
                          <a:latin typeface="Cambria Math" panose="02040503050406030204" pitchFamily="18" charset="0"/>
                        </a:rPr>
                        <m:t>(1−2</m:t>
                      </m:r>
                      <m:r>
                        <a:rPr lang="zh-CN" altLang="en-US" i="1" smtClean="0">
                          <a:solidFill>
                            <a:srgbClr val="000000"/>
                          </a:solidFill>
                          <a:latin typeface="Cambria Math" panose="02040503050406030204" pitchFamily="18" charset="0"/>
                        </a:rPr>
                        <m:t>𝑥</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3</m:t>
                              </m:r>
                            </m:num>
                            <m:den>
                              <m:r>
                                <a:rPr lang="zh-CN" altLang="en-US" i="1">
                                  <a:solidFill>
                                    <a:srgbClr val="000000"/>
                                  </a:solidFill>
                                  <a:latin typeface="Cambria Math" panose="02040503050406030204" pitchFamily="18" charset="0"/>
                                </a:rPr>
                                <m:t>2</m:t>
                              </m:r>
                            </m:den>
                          </m:f>
                        </m:sup>
                      </m:sSup>
                    </m:oMath>
                  </m:oMathPara>
                </a14:m>
                <a:endParaRPr lang="zh-CN" altLang="en-US" dirty="0"/>
              </a:p>
            </p:txBody>
          </p:sp>
        </mc:Choice>
        <mc:Fallback xmlns="">
          <p:sp>
            <p:nvSpPr>
              <p:cNvPr id="58390" name="Object 21"/>
              <p:cNvSpPr txBox="1">
                <a:spLocks noRot="1" noChangeAspect="1" noMove="1" noResize="1" noEditPoints="1" noAdjustHandles="1" noChangeArrowheads="1" noChangeShapeType="1" noTextEdit="1"/>
              </p:cNvSpPr>
              <p:nvPr>
                <p:ph sz="quarter" idx="3"/>
              </p:nvPr>
            </p:nvSpPr>
            <p:spPr bwMode="auto">
              <a:xfrm>
                <a:off x="3283634" y="2071687"/>
                <a:ext cx="2015480" cy="1019177"/>
              </a:xfrm>
              <a:prstGeom prst="rect">
                <a:avLst/>
              </a:prstGeom>
              <a:blipFill>
                <a:blip r:embed="rId3"/>
                <a:stretch>
                  <a:fillRect/>
                </a:stretch>
              </a:blipFill>
              <a:ln>
                <a:noFill/>
              </a:ln>
              <a:effectLst/>
            </p:spPr>
            <p:txBody>
              <a:bodyPr/>
              <a:lstStyle/>
              <a:p>
                <a:r>
                  <a:rPr lang="zh-CN" altLang="en-US">
                    <a:noFill/>
                  </a:rPr>
                  <a:t> </a:t>
                </a:r>
              </a:p>
            </p:txBody>
          </p:sp>
        </mc:Fallback>
      </mc:AlternateContent>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4"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E72A9C5D-0CBF-4EAD-B6E1-6D3585688F0D}"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59395"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725534FF-18BC-46D3-88F8-9B2F33730F74}" type="slidenum">
              <a:rPr kumimoji="0" lang="en-US" altLang="zh-CN" sz="1400">
                <a:ea typeface="宋体" panose="02010600030101010101" pitchFamily="2" charset="-122"/>
              </a:rPr>
              <a:pPr/>
              <a:t>61</a:t>
            </a:fld>
            <a:endParaRPr kumimoji="0" lang="en-US" altLang="zh-CN" sz="1400">
              <a:ea typeface="宋体" panose="02010600030101010101" pitchFamily="2" charset="-122"/>
            </a:endParaRPr>
          </a:p>
        </p:txBody>
      </p:sp>
      <p:sp>
        <p:nvSpPr>
          <p:cNvPr id="59396" name="Rectangle 2"/>
          <p:cNvSpPr>
            <a:spLocks noGrp="1" noChangeArrowheads="1"/>
          </p:cNvSpPr>
          <p:nvPr>
            <p:ph type="body" idx="1"/>
          </p:nvPr>
        </p:nvSpPr>
        <p:spPr>
          <a:xfrm>
            <a:off x="323850" y="1125538"/>
            <a:ext cx="8421688" cy="4670425"/>
          </a:xfrm>
        </p:spPr>
        <p:txBody>
          <a:bodyPr/>
          <a:lstStyle/>
          <a:p>
            <a:pPr marL="571500" indent="-571500" algn="just" eaLnBrk="1" hangingPunct="1">
              <a:buSzTx/>
              <a:buFont typeface="Wingdings" panose="05000000000000000000" pitchFamily="2" charset="2"/>
              <a:buChar char="§"/>
            </a:pPr>
            <a:r>
              <a:rPr lang="en-US" altLang="zh-CN">
                <a:latin typeface="黑体" panose="02010609060101010101" pitchFamily="49" charset="-122"/>
              </a:rPr>
              <a:t>  </a:t>
            </a:r>
          </a:p>
          <a:p>
            <a:pPr marL="571500" indent="-571500" algn="just" eaLnBrk="1" hangingPunct="1">
              <a:buSzTx/>
              <a:buFont typeface="Wingdings" panose="05000000000000000000" pitchFamily="2" charset="2"/>
              <a:buChar char="§"/>
            </a:pPr>
            <a:endParaRPr lang="en-US" altLang="zh-CN">
              <a:latin typeface="黑体" panose="02010609060101010101" pitchFamily="49" charset="-122"/>
            </a:endParaRPr>
          </a:p>
        </p:txBody>
      </p:sp>
      <p:sp>
        <p:nvSpPr>
          <p:cNvPr id="59397" name="Rectangle 3"/>
          <p:cNvSpPr>
            <a:spLocks noGrp="1" noChangeArrowheads="1"/>
          </p:cNvSpPr>
          <p:nvPr>
            <p:ph type="title"/>
          </p:nvPr>
        </p:nvSpPr>
        <p:spPr>
          <a:xfrm>
            <a:off x="1295400" y="152400"/>
            <a:ext cx="6386513" cy="882650"/>
          </a:xfrm>
          <a:noFill/>
        </p:spPr>
        <p:txBody>
          <a:bodyPr/>
          <a:lstStyle/>
          <a:p>
            <a:pPr eaLnBrk="1" hangingPunct="1"/>
            <a:r>
              <a:rPr lang="en-US" altLang="zh-CN"/>
              <a:t>2.6 </a:t>
            </a:r>
            <a:r>
              <a:rPr lang="zh-CN" altLang="en-US"/>
              <a:t>指数型母函数</a:t>
            </a:r>
          </a:p>
        </p:txBody>
      </p:sp>
      <p:sp>
        <p:nvSpPr>
          <p:cNvPr id="59398"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9399"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9400"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9401"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9402"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9403"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9404"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9405"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9406"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9407"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9408"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9409"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9410"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9411"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9412"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59413" name="Rectangle 20"/>
          <p:cNvSpPr>
            <a:spLocks noChangeArrowheads="1"/>
          </p:cNvSpPr>
          <p:nvPr/>
        </p:nvSpPr>
        <p:spPr bwMode="auto">
          <a:xfrm>
            <a:off x="0" y="32575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59414" name="Object 21"/>
              <p:cNvSpPr txBox="1"/>
              <p:nvPr/>
            </p:nvSpPr>
            <p:spPr bwMode="auto">
              <a:xfrm>
                <a:off x="827584" y="1226846"/>
                <a:ext cx="6264696" cy="1251246"/>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(1−2</m:t>
                      </m:r>
                      <m:r>
                        <a:rPr lang="zh-CN" altLang="en-US" i="1">
                          <a:solidFill>
                            <a:srgbClr val="000000"/>
                          </a:solidFill>
                          <a:latin typeface="Cambria Math" panose="02040503050406030204" pitchFamily="18" charset="0"/>
                        </a:rPr>
                        <m:t>𝑥</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3</m:t>
                              </m:r>
                            </m:num>
                            <m:den>
                              <m:r>
                                <a:rPr lang="zh-CN" altLang="en-US" i="1">
                                  <a:solidFill>
                                    <a:srgbClr val="000000"/>
                                  </a:solidFill>
                                  <a:latin typeface="Cambria Math" panose="02040503050406030204" pitchFamily="18" charset="0"/>
                                </a:rPr>
                                <m:t>2</m:t>
                              </m:r>
                            </m:den>
                          </m:f>
                        </m:sup>
                      </m:sSup>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d>
                            <m:dPr>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3</m:t>
                                        </m:r>
                                      </m:num>
                                      <m:den>
                                        <m:r>
                                          <a:rPr lang="zh-CN" altLang="en-US" i="1">
                                            <a:solidFill>
                                              <a:srgbClr val="000000"/>
                                            </a:solidFill>
                                            <a:latin typeface="Cambria Math" panose="02040503050406030204" pitchFamily="18" charset="0"/>
                                          </a:rPr>
                                          <m:t>2</m:t>
                                        </m:r>
                                      </m:den>
                                    </m:f>
                                  </m:e>
                                </m:mr>
                                <m:mr>
                                  <m:e>
                                    <m:r>
                                      <a:rPr lang="zh-CN" altLang="en-US" i="1">
                                        <a:solidFill>
                                          <a:srgbClr val="000000"/>
                                        </a:solidFill>
                                        <a:latin typeface="Cambria Math" panose="02040503050406030204" pitchFamily="18" charset="0"/>
                                      </a:rPr>
                                      <m:t>𝑟</m:t>
                                    </m:r>
                                  </m:e>
                                </m:mr>
                              </m:m>
                            </m:e>
                          </m:d>
                          <m:sSup>
                            <m:sSupPr>
                              <m:ctrlPr>
                                <a:rPr lang="zh-CN" altLang="en-US" i="1">
                                  <a:solidFill>
                                    <a:srgbClr val="000000"/>
                                  </a:solidFill>
                                  <a:latin typeface="Cambria Math" panose="02040503050406030204" pitchFamily="18" charset="0"/>
                                </a:rPr>
                              </m:ctrlPr>
                            </m:sSupPr>
                            <m:e>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𝑥</m:t>
                                  </m:r>
                                </m:e>
                              </m:d>
                            </m:e>
                            <m:sup>
                              <m:r>
                                <a:rPr lang="zh-CN" altLang="en-US" i="1">
                                  <a:solidFill>
                                    <a:srgbClr val="000000"/>
                                  </a:solidFill>
                                  <a:latin typeface="Cambria Math" panose="02040503050406030204" pitchFamily="18" charset="0"/>
                                </a:rPr>
                                <m:t>𝑟</m:t>
                              </m:r>
                            </m:sup>
                          </m:sSup>
                        </m:e>
                      </m:nary>
                    </m:oMath>
                  </m:oMathPara>
                </a14:m>
                <a:endParaRPr lang="zh-CN" altLang="en-US" dirty="0"/>
              </a:p>
            </p:txBody>
          </p:sp>
        </mc:Choice>
        <mc:Fallback xmlns="">
          <p:sp>
            <p:nvSpPr>
              <p:cNvPr id="59414" name="Object 21"/>
              <p:cNvSpPr txBox="1">
                <a:spLocks noRot="1" noChangeAspect="1" noMove="1" noResize="1" noEditPoints="1" noAdjustHandles="1" noChangeArrowheads="1" noChangeShapeType="1" noTextEdit="1"/>
              </p:cNvSpPr>
              <p:nvPr/>
            </p:nvSpPr>
            <p:spPr bwMode="auto">
              <a:xfrm>
                <a:off x="827584" y="1226846"/>
                <a:ext cx="6264696" cy="1251246"/>
              </a:xfrm>
              <a:prstGeom prst="rect">
                <a:avLst/>
              </a:prstGeom>
              <a:blipFill>
                <a:blip r:embed="rId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87831" name="Object 23"/>
              <p:cNvSpPr txBox="1"/>
              <p:nvPr/>
            </p:nvSpPr>
            <p:spPr bwMode="auto">
              <a:xfrm>
                <a:off x="1475656" y="5212554"/>
                <a:ext cx="5472608" cy="116969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1⋅3⋅5⋅⋯(2</m:t>
                              </m:r>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+1)</m:t>
                              </m:r>
                            </m:e>
                          </m:d>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𝑟</m:t>
                                  </m:r>
                                </m:sup>
                              </m:sSup>
                              <m:r>
                                <a:rPr lang="zh-CN" altLang="en-US" i="0">
                                  <a:solidFill>
                                    <a:srgbClr val="000000"/>
                                  </a:solidFill>
                                  <a:latin typeface="Cambria Math" panose="02040503050406030204" pitchFamily="18" charset="0"/>
                                </a:rPr>
                                <m:t> </m:t>
                              </m:r>
                            </m:num>
                            <m:den>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m:t>
                              </m:r>
                            </m:den>
                          </m:f>
                        </m:e>
                      </m:nary>
                    </m:oMath>
                  </m:oMathPara>
                </a14:m>
                <a:endParaRPr lang="zh-CN" altLang="en-US" dirty="0"/>
              </a:p>
            </p:txBody>
          </p:sp>
        </mc:Choice>
        <mc:Fallback xmlns="">
          <p:sp>
            <p:nvSpPr>
              <p:cNvPr id="10487831" name="Object 23"/>
              <p:cNvSpPr txBox="1">
                <a:spLocks noRot="1" noChangeAspect="1" noMove="1" noResize="1" noEditPoints="1" noAdjustHandles="1" noChangeArrowheads="1" noChangeShapeType="1" noTextEdit="1"/>
              </p:cNvSpPr>
              <p:nvPr/>
            </p:nvSpPr>
            <p:spPr bwMode="auto">
              <a:xfrm>
                <a:off x="1475656" y="5212554"/>
                <a:ext cx="5472608" cy="1169692"/>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87834" name="Object 26"/>
              <p:cNvSpPr txBox="1"/>
              <p:nvPr/>
            </p:nvSpPr>
            <p:spPr bwMode="auto">
              <a:xfrm>
                <a:off x="1475656" y="2606678"/>
                <a:ext cx="7288931" cy="168641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3</m:t>
                                  </m:r>
                                </m:num>
                                <m:den>
                                  <m:r>
                                    <a:rPr lang="zh-CN" altLang="en-US" i="1">
                                      <a:solidFill>
                                        <a:srgbClr val="000000"/>
                                      </a:solidFill>
                                      <a:latin typeface="Cambria Math" panose="02040503050406030204" pitchFamily="18" charset="0"/>
                                    </a:rPr>
                                    <m:t>2</m:t>
                                  </m:r>
                                </m:den>
                              </m:f>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3</m:t>
                                      </m:r>
                                    </m:num>
                                    <m:den>
                                      <m:r>
                                        <a:rPr lang="zh-CN" altLang="en-US" i="1">
                                          <a:solidFill>
                                            <a:srgbClr val="000000"/>
                                          </a:solidFill>
                                          <a:latin typeface="Cambria Math" panose="02040503050406030204" pitchFamily="18" charset="0"/>
                                        </a:rPr>
                                        <m:t>2</m:t>
                                      </m:r>
                                    </m:den>
                                  </m:f>
                                  <m:r>
                                    <a:rPr lang="zh-CN" altLang="en-US" i="1">
                                      <a:solidFill>
                                        <a:srgbClr val="000000"/>
                                      </a:solidFill>
                                      <a:latin typeface="Cambria Math" panose="02040503050406030204" pitchFamily="18" charset="0"/>
                                    </a:rPr>
                                    <m:t>−1</m:t>
                                  </m:r>
                                </m:e>
                              </m:d>
                              <m:r>
                                <a:rPr lang="zh-CN" altLang="en-US" i="1">
                                  <a:solidFill>
                                    <a:srgbClr val="000000"/>
                                  </a:solidFill>
                                  <a:latin typeface="Cambria Math" panose="02040503050406030204" pitchFamily="18" charset="0"/>
                                </a:rPr>
                                <m:t>⋯</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3</m:t>
                                      </m:r>
                                    </m:num>
                                    <m:den>
                                      <m:r>
                                        <a:rPr lang="zh-CN" altLang="en-US" i="1">
                                          <a:solidFill>
                                            <a:srgbClr val="000000"/>
                                          </a:solidFill>
                                          <a:latin typeface="Cambria Math" panose="02040503050406030204" pitchFamily="18" charset="0"/>
                                        </a:rPr>
                                        <m:t>2</m:t>
                                      </m:r>
                                    </m:den>
                                  </m:f>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+1</m:t>
                                  </m:r>
                                </m:e>
                              </m:d>
                            </m:num>
                            <m:den>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m:t>
                              </m:r>
                            </m:den>
                          </m:f>
                        </m:e>
                      </m:nary>
                      <m:sSup>
                        <m:sSupPr>
                          <m:ctrlPr>
                            <a:rPr lang="zh-CN" altLang="en-US" i="1">
                              <a:solidFill>
                                <a:srgbClr val="000000"/>
                              </a:solidFill>
                              <a:latin typeface="Cambria Math" panose="02040503050406030204" pitchFamily="18" charset="0"/>
                            </a:rPr>
                          </m:ctrlPr>
                        </m:sSupPr>
                        <m:e>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−1</m:t>
                              </m:r>
                            </m:e>
                          </m:d>
                        </m:e>
                        <m:sup>
                          <m:r>
                            <a:rPr lang="zh-CN" altLang="en-US" i="1">
                              <a:solidFill>
                                <a:srgbClr val="000000"/>
                              </a:solidFill>
                              <a:latin typeface="Cambria Math" panose="02040503050406030204" pitchFamily="18" charset="0"/>
                            </a:rPr>
                            <m:t>𝑟</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𝑟</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𝑟</m:t>
                          </m:r>
                        </m:sup>
                      </m:sSup>
                    </m:oMath>
                  </m:oMathPara>
                </a14:m>
                <a:endParaRPr lang="zh-CN" altLang="en-US" dirty="0"/>
              </a:p>
            </p:txBody>
          </p:sp>
        </mc:Choice>
        <mc:Fallback xmlns="">
          <p:sp>
            <p:nvSpPr>
              <p:cNvPr id="10487834" name="Object 26"/>
              <p:cNvSpPr txBox="1">
                <a:spLocks noRot="1" noChangeAspect="1" noMove="1" noResize="1" noEditPoints="1" noAdjustHandles="1" noChangeArrowheads="1" noChangeShapeType="1" noTextEdit="1"/>
              </p:cNvSpPr>
              <p:nvPr/>
            </p:nvSpPr>
            <p:spPr bwMode="auto">
              <a:xfrm>
                <a:off x="1475656" y="2606678"/>
                <a:ext cx="7288931" cy="1686418"/>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87835" name="Object 27"/>
              <p:cNvSpPr txBox="1"/>
              <p:nvPr/>
            </p:nvSpPr>
            <p:spPr bwMode="auto">
              <a:xfrm>
                <a:off x="1475656" y="3916128"/>
                <a:ext cx="4320480" cy="131307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f>
                            <m:fPr>
                              <m:ctrlPr>
                                <a:rPr lang="zh-CN" altLang="en-US" i="1">
                                  <a:solidFill>
                                    <a:srgbClr val="000000"/>
                                  </a:solidFill>
                                  <a:latin typeface="Cambria Math" panose="02040503050406030204" pitchFamily="18" charset="0"/>
                                </a:rPr>
                              </m:ctrlPr>
                            </m:fPr>
                            <m:num>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3</m:t>
                                  </m:r>
                                </m:num>
                                <m:den>
                                  <m:r>
                                    <a:rPr lang="zh-CN" altLang="en-US" i="1">
                                      <a:solidFill>
                                        <a:srgbClr val="000000"/>
                                      </a:solidFill>
                                      <a:latin typeface="Cambria Math" panose="02040503050406030204" pitchFamily="18" charset="0"/>
                                    </a:rPr>
                                    <m:t>2</m:t>
                                  </m:r>
                                </m:den>
                              </m:f>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5</m:t>
                                  </m:r>
                                </m:num>
                                <m:den>
                                  <m:r>
                                    <a:rPr lang="zh-CN" altLang="en-US" i="1">
                                      <a:solidFill>
                                        <a:srgbClr val="000000"/>
                                      </a:solidFill>
                                      <a:latin typeface="Cambria Math" panose="02040503050406030204" pitchFamily="18" charset="0"/>
                                    </a:rPr>
                                    <m:t>2</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num>
                            <m:den>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𝑟</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𝑟</m:t>
                              </m:r>
                            </m:sup>
                          </m:sSup>
                        </m:e>
                      </m:nary>
                    </m:oMath>
                  </m:oMathPara>
                </a14:m>
                <a:endParaRPr lang="zh-CN" altLang="en-US" dirty="0"/>
              </a:p>
            </p:txBody>
          </p:sp>
        </mc:Choice>
        <mc:Fallback xmlns="">
          <p:sp>
            <p:nvSpPr>
              <p:cNvPr id="10487835" name="Object 27"/>
              <p:cNvSpPr txBox="1">
                <a:spLocks noRot="1" noChangeAspect="1" noMove="1" noResize="1" noEditPoints="1" noAdjustHandles="1" noChangeArrowheads="1" noChangeShapeType="1" noTextEdit="1"/>
              </p:cNvSpPr>
              <p:nvPr/>
            </p:nvSpPr>
            <p:spPr bwMode="auto">
              <a:xfrm>
                <a:off x="1475656" y="3916128"/>
                <a:ext cx="4320480" cy="1313072"/>
              </a:xfrm>
              <a:prstGeom prst="rect">
                <a:avLst/>
              </a:prstGeom>
              <a:blipFill>
                <a:blip r:embed="rId5"/>
                <a:stretch>
                  <a:fillRect/>
                </a:stretch>
              </a:blipFill>
              <a:ln>
                <a:noFill/>
              </a:ln>
            </p:spPr>
            <p:txBody>
              <a:bodyPr/>
              <a:lstStyle/>
              <a:p>
                <a:r>
                  <a:rPr lang="zh-CN" altLang="en-US">
                    <a:noFill/>
                  </a:rPr>
                  <a:t> </a:t>
                </a:r>
              </a:p>
            </p:txBody>
          </p:sp>
        </mc:Fallback>
      </mc:AlternateContent>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8"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A7CC0ECB-3265-46C5-B843-B6AE980BD6A5}"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60419"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A6AB959D-1150-49E0-91BC-23EC60828BDE}" type="slidenum">
              <a:rPr kumimoji="0" lang="en-US" altLang="zh-CN" sz="1400">
                <a:ea typeface="宋体" panose="02010600030101010101" pitchFamily="2" charset="-122"/>
              </a:rPr>
              <a:pPr/>
              <a:t>62</a:t>
            </a:fld>
            <a:endParaRPr kumimoji="0" lang="en-US" altLang="zh-CN" sz="1400">
              <a:ea typeface="宋体" panose="02010600030101010101" pitchFamily="2" charset="-122"/>
            </a:endParaRPr>
          </a:p>
        </p:txBody>
      </p:sp>
      <p:sp>
        <p:nvSpPr>
          <p:cNvPr id="60420" name="Rectangle 2"/>
          <p:cNvSpPr>
            <a:spLocks noGrp="1" noChangeArrowheads="1"/>
          </p:cNvSpPr>
          <p:nvPr>
            <p:ph type="body" idx="1"/>
          </p:nvPr>
        </p:nvSpPr>
        <p:spPr>
          <a:xfrm>
            <a:off x="250825" y="1341438"/>
            <a:ext cx="8421688" cy="4670425"/>
          </a:xfrm>
        </p:spPr>
        <p:txBody>
          <a:bodyPr/>
          <a:lstStyle/>
          <a:p>
            <a:pPr marL="571500" indent="-571500" algn="just" eaLnBrk="1" hangingPunct="1">
              <a:lnSpc>
                <a:spcPct val="120000"/>
              </a:lnSpc>
              <a:buSzTx/>
              <a:buFont typeface="Wingdings" panose="05000000000000000000" pitchFamily="2" charset="2"/>
              <a:buChar char="§"/>
            </a:pPr>
            <a:r>
              <a:rPr lang="zh-CN" altLang="en-US" dirty="0"/>
              <a:t>定理 设                      为一多重集，其中                            ，并设                        为</a:t>
            </a:r>
            <a:r>
              <a:rPr lang="en-US" altLang="zh-CN" dirty="0">
                <a:latin typeface="黑体" panose="02010609060101010101" pitchFamily="49" charset="-122"/>
              </a:rPr>
              <a:t>S</a:t>
            </a:r>
            <a:r>
              <a:rPr lang="zh-CN" altLang="en-US" dirty="0"/>
              <a:t>的</a:t>
            </a:r>
            <a:r>
              <a:rPr lang="en-US" altLang="zh-CN" dirty="0">
                <a:latin typeface="黑体" panose="02010609060101010101" pitchFamily="49" charset="-122"/>
              </a:rPr>
              <a:t>r</a:t>
            </a:r>
            <a:r>
              <a:rPr lang="zh-CN" altLang="en-US" dirty="0"/>
              <a:t>排列，则           的指数型母函数为：</a:t>
            </a:r>
            <a:endParaRPr lang="zh-CN" altLang="en-US" dirty="0">
              <a:latin typeface="黑体" panose="02010609060101010101" pitchFamily="49" charset="-122"/>
            </a:endParaRPr>
          </a:p>
          <a:p>
            <a:pPr marL="571500" indent="-571500" algn="just" eaLnBrk="1" hangingPunct="1">
              <a:lnSpc>
                <a:spcPct val="120000"/>
              </a:lnSpc>
              <a:buSzTx/>
              <a:buFont typeface="Wingdings" panose="05000000000000000000" pitchFamily="2" charset="2"/>
              <a:buChar char="§"/>
            </a:pPr>
            <a:endParaRPr lang="en-US" altLang="zh-CN" dirty="0">
              <a:latin typeface="黑体" panose="02010609060101010101" pitchFamily="49" charset="-122"/>
            </a:endParaRPr>
          </a:p>
        </p:txBody>
      </p:sp>
      <p:sp>
        <p:nvSpPr>
          <p:cNvPr id="60421" name="Rectangle 3"/>
          <p:cNvSpPr>
            <a:spLocks noGrp="1" noChangeArrowheads="1"/>
          </p:cNvSpPr>
          <p:nvPr>
            <p:ph type="title"/>
          </p:nvPr>
        </p:nvSpPr>
        <p:spPr>
          <a:xfrm>
            <a:off x="1295400" y="152400"/>
            <a:ext cx="6386513" cy="882650"/>
          </a:xfrm>
          <a:noFill/>
        </p:spPr>
        <p:txBody>
          <a:bodyPr/>
          <a:lstStyle/>
          <a:p>
            <a:pPr eaLnBrk="1" hangingPunct="1"/>
            <a:r>
              <a:rPr lang="en-US" altLang="zh-CN"/>
              <a:t>2.6 </a:t>
            </a:r>
            <a:r>
              <a:rPr lang="zh-CN" altLang="en-US"/>
              <a:t>指数型母函数</a:t>
            </a:r>
          </a:p>
        </p:txBody>
      </p:sp>
      <p:sp>
        <p:nvSpPr>
          <p:cNvPr id="60422"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0423"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0424"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0425"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0426"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0427"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0428"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0429"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0430"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0431"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0432"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0433"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0434"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0435"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0436"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0437" name="Rectangle 20"/>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60438" name="Object 19"/>
              <p:cNvSpPr txBox="1"/>
              <p:nvPr/>
            </p:nvSpPr>
            <p:spPr bwMode="auto">
              <a:xfrm>
                <a:off x="2311934" y="1359991"/>
                <a:ext cx="3672408" cy="519114"/>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𝑆</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2</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𝑘</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60438" name="Object 19"/>
              <p:cNvSpPr txBox="1">
                <a:spLocks noRot="1" noChangeAspect="1" noMove="1" noResize="1" noEditPoints="1" noAdjustHandles="1" noChangeArrowheads="1" noChangeShapeType="1" noTextEdit="1"/>
              </p:cNvSpPr>
              <p:nvPr/>
            </p:nvSpPr>
            <p:spPr bwMode="auto">
              <a:xfrm>
                <a:off x="2311934" y="1359991"/>
                <a:ext cx="3672408" cy="519114"/>
              </a:xfrm>
              <a:prstGeom prst="rect">
                <a:avLst/>
              </a:prstGeom>
              <a:blipFill>
                <a:blip r:embed="rId2"/>
                <a:stretch>
                  <a:fillRect l="-332" b="-7059"/>
                </a:stretch>
              </a:blipFill>
              <a:ln>
                <a:noFill/>
              </a:ln>
            </p:spPr>
            <p:txBody>
              <a:bodyPr/>
              <a:lstStyle/>
              <a:p>
                <a:r>
                  <a:rPr lang="zh-CN" altLang="en-US">
                    <a:noFill/>
                  </a:rPr>
                  <a:t> </a:t>
                </a:r>
              </a:p>
            </p:txBody>
          </p:sp>
        </mc:Fallback>
      </mc:AlternateContent>
      <p:sp>
        <p:nvSpPr>
          <p:cNvPr id="60439" name="Rectangle 22"/>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60440" name="Object 21"/>
              <p:cNvSpPr txBox="1"/>
              <p:nvPr/>
            </p:nvSpPr>
            <p:spPr bwMode="auto">
              <a:xfrm>
                <a:off x="1261017" y="1859756"/>
                <a:ext cx="3240360" cy="519114"/>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oMath>
                  </m:oMathPara>
                </a14:m>
                <a:endParaRPr lang="zh-CN" altLang="en-US" dirty="0"/>
              </a:p>
            </p:txBody>
          </p:sp>
        </mc:Choice>
        <mc:Fallback xmlns="">
          <p:sp>
            <p:nvSpPr>
              <p:cNvPr id="60440" name="Object 21"/>
              <p:cNvSpPr txBox="1">
                <a:spLocks noRot="1" noChangeAspect="1" noMove="1" noResize="1" noEditPoints="1" noAdjustHandles="1" noChangeArrowheads="1" noChangeShapeType="1" noTextEdit="1"/>
              </p:cNvSpPr>
              <p:nvPr/>
            </p:nvSpPr>
            <p:spPr bwMode="auto">
              <a:xfrm>
                <a:off x="1261017" y="1859756"/>
                <a:ext cx="3240360" cy="519114"/>
              </a:xfrm>
              <a:prstGeom prst="rect">
                <a:avLst/>
              </a:prstGeom>
              <a:blipFill>
                <a:blip r:embed="rId3"/>
                <a:stretch>
                  <a:fillRect/>
                </a:stretch>
              </a:blipFill>
              <a:ln>
                <a:noFill/>
              </a:ln>
            </p:spPr>
            <p:txBody>
              <a:bodyPr/>
              <a:lstStyle/>
              <a:p>
                <a:r>
                  <a:rPr lang="zh-CN" altLang="en-US">
                    <a:noFill/>
                  </a:rPr>
                  <a:t> </a:t>
                </a:r>
              </a:p>
            </p:txBody>
          </p:sp>
        </mc:Fallback>
      </mc:AlternateContent>
      <p:sp>
        <p:nvSpPr>
          <p:cNvPr id="60441" name="Rectangle 24"/>
          <p:cNvSpPr>
            <a:spLocks noChangeArrowheads="1"/>
          </p:cNvSpPr>
          <p:nvPr/>
        </p:nvSpPr>
        <p:spPr bwMode="auto">
          <a:xfrm>
            <a:off x="0" y="331946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60442" name="Object 23"/>
              <p:cNvSpPr txBox="1"/>
              <p:nvPr/>
            </p:nvSpPr>
            <p:spPr bwMode="auto">
              <a:xfrm>
                <a:off x="5550880" y="1891799"/>
                <a:ext cx="2461840" cy="53547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𝑟</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=0,1,2,...)</m:t>
                      </m:r>
                    </m:oMath>
                  </m:oMathPara>
                </a14:m>
                <a:endParaRPr lang="zh-CN" altLang="en-US" dirty="0"/>
              </a:p>
            </p:txBody>
          </p:sp>
        </mc:Choice>
        <mc:Fallback xmlns="">
          <p:sp>
            <p:nvSpPr>
              <p:cNvPr id="60442" name="Object 23"/>
              <p:cNvSpPr txBox="1">
                <a:spLocks noRot="1" noChangeAspect="1" noMove="1" noResize="1" noEditPoints="1" noAdjustHandles="1" noChangeArrowheads="1" noChangeShapeType="1" noTextEdit="1"/>
              </p:cNvSpPr>
              <p:nvPr/>
            </p:nvSpPr>
            <p:spPr bwMode="auto">
              <a:xfrm>
                <a:off x="5550880" y="1891799"/>
                <a:ext cx="2461840" cy="535478"/>
              </a:xfrm>
              <a:prstGeom prst="rect">
                <a:avLst/>
              </a:prstGeom>
              <a:blipFill>
                <a:blip r:embed="rId4"/>
                <a:stretch>
                  <a:fillRect b="-3409"/>
                </a:stretch>
              </a:blipFill>
              <a:ln>
                <a:noFill/>
              </a:ln>
            </p:spPr>
            <p:txBody>
              <a:bodyPr/>
              <a:lstStyle/>
              <a:p>
                <a:r>
                  <a:rPr lang="zh-CN" altLang="en-US">
                    <a:noFill/>
                  </a:rPr>
                  <a:t> </a:t>
                </a:r>
              </a:p>
            </p:txBody>
          </p:sp>
        </mc:Fallback>
      </mc:AlternateContent>
      <p:sp>
        <p:nvSpPr>
          <p:cNvPr id="60443" name="Rectangle 26"/>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60444" name="Object 25"/>
              <p:cNvSpPr txBox="1"/>
              <p:nvPr/>
            </p:nvSpPr>
            <p:spPr bwMode="auto">
              <a:xfrm>
                <a:off x="3059113" y="2420938"/>
                <a:ext cx="792808" cy="59530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𝑟</m:t>
                          </m:r>
                        </m:sub>
                      </m:sSub>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60444" name="Object 25"/>
              <p:cNvSpPr txBox="1">
                <a:spLocks noRot="1" noChangeAspect="1" noMove="1" noResize="1" noEditPoints="1" noAdjustHandles="1" noChangeArrowheads="1" noChangeShapeType="1" noTextEdit="1"/>
              </p:cNvSpPr>
              <p:nvPr/>
            </p:nvSpPr>
            <p:spPr bwMode="auto">
              <a:xfrm>
                <a:off x="3059113" y="2420938"/>
                <a:ext cx="792808" cy="595305"/>
              </a:xfrm>
              <a:prstGeom prst="rect">
                <a:avLst/>
              </a:prstGeom>
              <a:blipFill>
                <a:blip r:embed="rId5"/>
                <a:stretch>
                  <a:fillRect l="-6923"/>
                </a:stretch>
              </a:blipFill>
              <a:ln>
                <a:noFill/>
              </a:ln>
            </p:spPr>
            <p:txBody>
              <a:bodyPr/>
              <a:lstStyle/>
              <a:p>
                <a:r>
                  <a:rPr lang="zh-CN" altLang="en-US">
                    <a:noFill/>
                  </a:rPr>
                  <a:t> </a:t>
                </a:r>
              </a:p>
            </p:txBody>
          </p:sp>
        </mc:Fallback>
      </mc:AlternateContent>
      <p:sp>
        <p:nvSpPr>
          <p:cNvPr id="60445" name="Rectangle 28"/>
          <p:cNvSpPr>
            <a:spLocks noChangeArrowheads="1"/>
          </p:cNvSpPr>
          <p:nvPr/>
        </p:nvSpPr>
        <p:spPr bwMode="auto">
          <a:xfrm>
            <a:off x="0"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60446" name="Object 27"/>
              <p:cNvSpPr txBox="1"/>
              <p:nvPr/>
            </p:nvSpPr>
            <p:spPr bwMode="auto">
              <a:xfrm>
                <a:off x="1163340" y="3140968"/>
                <a:ext cx="5481935" cy="3177284"/>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smtClean="0">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𝐺</m:t>
                          </m:r>
                        </m:e>
                        <m:sub>
                          <m:r>
                            <a:rPr lang="zh-CN" altLang="en-US" i="1">
                              <a:solidFill>
                                <a:srgbClr val="000000"/>
                              </a:solidFill>
                              <a:latin typeface="Cambria Math" panose="02040503050406030204" pitchFamily="18" charset="0"/>
                            </a:rPr>
                            <m:t>𝑒</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𝑥</m:t>
                          </m:r>
                        </m:e>
                      </m:d>
                    </m:oMath>
                  </m:oMathPara>
                </a14:m>
                <a:endParaRPr lang="en-US" altLang="zh-CN" i="1" dirty="0">
                  <a:solidFill>
                    <a:srgbClr val="0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1+</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𝑥</m:t>
                              </m:r>
                            </m:num>
                            <m:den>
                              <m:r>
                                <a:rPr lang="zh-CN" altLang="en-US" i="1">
                                  <a:solidFill>
                                    <a:srgbClr val="000000"/>
                                  </a:solidFill>
                                  <a:latin typeface="Cambria Math" panose="02040503050406030204" pitchFamily="18" charset="0"/>
                                </a:rPr>
                                <m:t>1!</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p>
                              </m:sSup>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den>
                          </m:f>
                        </m:e>
                      </m:d>
                    </m:oMath>
                  </m:oMathPara>
                </a14:m>
                <a:endParaRPr lang="en-US" altLang="zh-CN" i="1" dirty="0">
                  <a:solidFill>
                    <a:srgbClr val="000000"/>
                  </a:solidFill>
                  <a:latin typeface="Cambria Math" panose="02040503050406030204" pitchFamily="18" charset="0"/>
                </a:endParaRPr>
              </a:p>
              <a:p>
                <a:r>
                  <a:rPr lang="zh-CN" altLang="en-US" dirty="0">
                    <a:solidFill>
                      <a:srgbClr val="000000"/>
                    </a:solidFill>
                  </a:rPr>
                  <a:t>    </a:t>
                </a:r>
                <a14:m>
                  <m:oMath xmlns:m="http://schemas.openxmlformats.org/officeDocument/2006/math">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1+</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𝑥</m:t>
                            </m:r>
                          </m:num>
                          <m:den>
                            <m:r>
                              <a:rPr lang="zh-CN" altLang="en-US" i="1">
                                <a:solidFill>
                                  <a:srgbClr val="000000"/>
                                </a:solidFill>
                                <a:latin typeface="Cambria Math" panose="02040503050406030204" pitchFamily="18" charset="0"/>
                              </a:rPr>
                              <m:t>1!</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p>
                            </m:sSup>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den>
                        </m:f>
                      </m:e>
                    </m:d>
                  </m:oMath>
                </a14:m>
                <a:endParaRPr lang="en-US" altLang="zh-CN" i="1" dirty="0">
                  <a:solidFill>
                    <a:srgbClr val="0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1+</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𝑥</m:t>
                              </m:r>
                            </m:num>
                            <m:den>
                              <m:r>
                                <a:rPr lang="zh-CN" altLang="en-US" i="1">
                                  <a:solidFill>
                                    <a:srgbClr val="000000"/>
                                  </a:solidFill>
                                  <a:latin typeface="Cambria Math" panose="02040503050406030204" pitchFamily="18" charset="0"/>
                                </a:rPr>
                                <m:t>1!</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𝑛𝑘</m:t>
                                  </m:r>
                                </m:sup>
                              </m:sSup>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𝑛</m:t>
                                  </m:r>
                                </m:e>
                                <m:sub>
                                  <m:r>
                                    <a:rPr lang="zh-CN" altLang="en-US" i="1">
                                      <a:solidFill>
                                        <a:srgbClr val="000000"/>
                                      </a:solidFill>
                                      <a:latin typeface="Cambria Math" panose="02040503050406030204" pitchFamily="18" charset="0"/>
                                    </a:rPr>
                                    <m:t>𝑘</m:t>
                                  </m:r>
                                </m:sub>
                              </m:sSub>
                              <m:r>
                                <a:rPr lang="zh-CN" altLang="en-US" i="1">
                                  <a:solidFill>
                                    <a:srgbClr val="000000"/>
                                  </a:solidFill>
                                  <a:latin typeface="Cambria Math" panose="02040503050406030204" pitchFamily="18" charset="0"/>
                                </a:rPr>
                                <m:t>!</m:t>
                              </m:r>
                            </m:den>
                          </m:f>
                        </m:e>
                      </m:d>
                    </m:oMath>
                  </m:oMathPara>
                </a14:m>
                <a:endParaRPr lang="zh-CN" altLang="en-US" dirty="0"/>
              </a:p>
            </p:txBody>
          </p:sp>
        </mc:Choice>
        <mc:Fallback xmlns="">
          <p:sp>
            <p:nvSpPr>
              <p:cNvPr id="60446" name="Object 27"/>
              <p:cNvSpPr txBox="1">
                <a:spLocks noRot="1" noChangeAspect="1" noMove="1" noResize="1" noEditPoints="1" noAdjustHandles="1" noChangeArrowheads="1" noChangeShapeType="1" noTextEdit="1"/>
              </p:cNvSpPr>
              <p:nvPr/>
            </p:nvSpPr>
            <p:spPr bwMode="auto">
              <a:xfrm>
                <a:off x="1163340" y="3140968"/>
                <a:ext cx="5481935" cy="3177284"/>
              </a:xfrm>
              <a:prstGeom prst="rect">
                <a:avLst/>
              </a:prstGeom>
              <a:blipFill>
                <a:blip r:embed="rId6"/>
                <a:stretch>
                  <a:fillRect l="-334"/>
                </a:stretch>
              </a:blipFill>
              <a:ln>
                <a:noFill/>
              </a:ln>
            </p:spPr>
            <p:txBody>
              <a:bodyPr/>
              <a:lstStyle/>
              <a:p>
                <a:r>
                  <a:rPr lang="zh-CN" altLang="en-US">
                    <a:noFill/>
                  </a:rPr>
                  <a:t> </a:t>
                </a:r>
              </a:p>
            </p:txBody>
          </p:sp>
        </mc:Fallback>
      </mc:AlternateContent>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2"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73B108B6-CEE4-41BC-82A2-6B47A46EA9E6}"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61443"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111C51A7-19D3-46FD-8DE8-3A0DEAB18019}" type="slidenum">
              <a:rPr kumimoji="0" lang="en-US" altLang="zh-CN" sz="1400">
                <a:ea typeface="宋体" panose="02010600030101010101" pitchFamily="2" charset="-122"/>
              </a:rPr>
              <a:pPr/>
              <a:t>63</a:t>
            </a:fld>
            <a:endParaRPr kumimoji="0" lang="en-US" altLang="zh-CN" sz="1400">
              <a:ea typeface="宋体" panose="02010600030101010101" pitchFamily="2" charset="-122"/>
            </a:endParaRPr>
          </a:p>
        </p:txBody>
      </p:sp>
      <p:sp>
        <p:nvSpPr>
          <p:cNvPr id="10500098" name="Rectangle 2"/>
          <p:cNvSpPr>
            <a:spLocks noGrp="1" noChangeArrowheads="1"/>
          </p:cNvSpPr>
          <p:nvPr>
            <p:ph type="body" idx="1"/>
          </p:nvPr>
        </p:nvSpPr>
        <p:spPr>
          <a:xfrm>
            <a:off x="250825" y="1268413"/>
            <a:ext cx="8569325" cy="4670425"/>
          </a:xfrm>
        </p:spPr>
        <p:txBody>
          <a:bodyPr/>
          <a:lstStyle/>
          <a:p>
            <a:pPr marL="571500" indent="-571500" algn="just" eaLnBrk="1" hangingPunct="1">
              <a:buSzTx/>
              <a:buFont typeface="Wingdings" panose="05000000000000000000" pitchFamily="2" charset="2"/>
              <a:buChar char="§"/>
            </a:pPr>
            <a:r>
              <a:rPr lang="zh-CN" altLang="en-US" dirty="0">
                <a:latin typeface="黑体" panose="02010609060101010101" pitchFamily="49" charset="-122"/>
              </a:rPr>
              <a:t>例</a:t>
            </a:r>
            <a:r>
              <a:rPr lang="en-US" altLang="zh-CN" dirty="0">
                <a:latin typeface="黑体" panose="02010609060101010101" pitchFamily="49" charset="-122"/>
              </a:rPr>
              <a:t>2.22 </a:t>
            </a:r>
            <a:r>
              <a:rPr lang="zh-CN" altLang="en-US" dirty="0">
                <a:latin typeface="黑体" panose="02010609060101010101" pitchFamily="49" charset="-122"/>
              </a:rPr>
              <a:t>由        这</a:t>
            </a:r>
            <a:r>
              <a:rPr lang="en-US" altLang="zh-CN" dirty="0">
                <a:latin typeface="黑体" panose="02010609060101010101" pitchFamily="49" charset="-122"/>
              </a:rPr>
              <a:t>4</a:t>
            </a:r>
            <a:r>
              <a:rPr lang="zh-CN" altLang="en-US" dirty="0">
                <a:latin typeface="黑体" panose="02010609060101010101" pitchFamily="49" charset="-122"/>
              </a:rPr>
              <a:t>个符号取</a:t>
            </a:r>
            <a:r>
              <a:rPr lang="en-US" altLang="zh-CN" dirty="0">
                <a:latin typeface="黑体" panose="02010609060101010101" pitchFamily="49" charset="-122"/>
              </a:rPr>
              <a:t>5</a:t>
            </a:r>
            <a:r>
              <a:rPr lang="zh-CN" altLang="en-US" dirty="0">
                <a:latin typeface="黑体" panose="02010609060101010101" pitchFamily="49" charset="-122"/>
              </a:rPr>
              <a:t>个进行排列，要求  出现的次数不超过</a:t>
            </a:r>
            <a:r>
              <a:rPr lang="en-US" altLang="zh-CN" dirty="0">
                <a:latin typeface="黑体" panose="02010609060101010101" pitchFamily="49" charset="-122"/>
              </a:rPr>
              <a:t>2</a:t>
            </a:r>
            <a:r>
              <a:rPr lang="zh-CN" altLang="en-US" dirty="0">
                <a:latin typeface="黑体" panose="02010609060101010101" pitchFamily="49" charset="-122"/>
              </a:rPr>
              <a:t>次，但不能不出现； 出现的次数不超过</a:t>
            </a:r>
            <a:r>
              <a:rPr lang="en-US" altLang="zh-CN" dirty="0">
                <a:latin typeface="黑体" panose="02010609060101010101" pitchFamily="49" charset="-122"/>
              </a:rPr>
              <a:t>1</a:t>
            </a:r>
            <a:r>
              <a:rPr lang="zh-CN" altLang="en-US" dirty="0">
                <a:latin typeface="黑体" panose="02010609060101010101" pitchFamily="49" charset="-122"/>
              </a:rPr>
              <a:t>次； 出现的次数不超过</a:t>
            </a:r>
            <a:r>
              <a:rPr lang="en-US" altLang="zh-CN" dirty="0">
                <a:latin typeface="黑体" panose="02010609060101010101" pitchFamily="49" charset="-122"/>
              </a:rPr>
              <a:t>3</a:t>
            </a:r>
            <a:r>
              <a:rPr lang="zh-CN" altLang="en-US" dirty="0">
                <a:latin typeface="黑体" panose="02010609060101010101" pitchFamily="49" charset="-122"/>
              </a:rPr>
              <a:t>次，可以不出现； 出现的次数为偶数。求满足上述条件排列的个数。</a:t>
            </a:r>
          </a:p>
          <a:p>
            <a:pPr marL="571500" indent="-571500" algn="just" eaLnBrk="1" hangingPunct="1">
              <a:buSzTx/>
              <a:buFont typeface="Wingdings" panose="05000000000000000000" pitchFamily="2" charset="2"/>
              <a:buNone/>
            </a:pPr>
            <a:r>
              <a:rPr lang="zh-CN" altLang="en-US" dirty="0">
                <a:latin typeface="黑体" panose="02010609060101010101" pitchFamily="49" charset="-122"/>
              </a:rPr>
              <a:t>   解 设满足上述条件的</a:t>
            </a:r>
            <a:r>
              <a:rPr lang="en-US" altLang="zh-CN" dirty="0">
                <a:latin typeface="黑体" panose="02010609060101010101" pitchFamily="49" charset="-122"/>
              </a:rPr>
              <a:t>r</a:t>
            </a:r>
            <a:r>
              <a:rPr lang="zh-CN" altLang="en-US" dirty="0">
                <a:latin typeface="黑体" panose="02010609060101010101" pitchFamily="49" charset="-122"/>
              </a:rPr>
              <a:t>排列的个数为   个，序列 </a:t>
            </a:r>
          </a:p>
          <a:p>
            <a:pPr marL="571500" indent="-571500" algn="just" eaLnBrk="1" hangingPunct="1">
              <a:buSzTx/>
              <a:buFont typeface="Wingdings" panose="05000000000000000000" pitchFamily="2" charset="2"/>
              <a:buNone/>
            </a:pPr>
            <a:r>
              <a:rPr lang="zh-CN" altLang="en-US" dirty="0">
                <a:latin typeface="黑体" panose="02010609060101010101" pitchFamily="49" charset="-122"/>
              </a:rPr>
              <a:t>              的指数型母函数为</a:t>
            </a:r>
          </a:p>
        </p:txBody>
      </p:sp>
      <p:sp>
        <p:nvSpPr>
          <p:cNvPr id="61445" name="Rectangle 3"/>
          <p:cNvSpPr>
            <a:spLocks noGrp="1" noChangeArrowheads="1"/>
          </p:cNvSpPr>
          <p:nvPr>
            <p:ph type="title"/>
          </p:nvPr>
        </p:nvSpPr>
        <p:spPr>
          <a:xfrm>
            <a:off x="1295400" y="152400"/>
            <a:ext cx="6386513" cy="882650"/>
          </a:xfrm>
          <a:noFill/>
        </p:spPr>
        <p:txBody>
          <a:bodyPr/>
          <a:lstStyle/>
          <a:p>
            <a:pPr eaLnBrk="1" hangingPunct="1"/>
            <a:r>
              <a:rPr lang="en-US" altLang="zh-CN"/>
              <a:t>2.6 </a:t>
            </a:r>
            <a:r>
              <a:rPr lang="zh-CN" altLang="en-US"/>
              <a:t>指数型母函数</a:t>
            </a:r>
          </a:p>
        </p:txBody>
      </p:sp>
      <p:sp>
        <p:nvSpPr>
          <p:cNvPr id="61446"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1447"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1448"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1449"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1450"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1451"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1452"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1453"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1454"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1455"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1456"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1457"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1458"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1459"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1460"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1461" name="Rectangle 20"/>
          <p:cNvSpPr>
            <a:spLocks noChangeArrowheads="1"/>
          </p:cNvSpPr>
          <p:nvPr/>
        </p:nvSpPr>
        <p:spPr bwMode="auto">
          <a:xfrm>
            <a:off x="0" y="331946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00115" name="Object 19"/>
              <p:cNvSpPr txBox="1"/>
              <p:nvPr/>
            </p:nvSpPr>
            <p:spPr bwMode="auto">
              <a:xfrm>
                <a:off x="6660232" y="3519431"/>
                <a:ext cx="432048" cy="501089"/>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𝑟</m:t>
                          </m:r>
                        </m:sub>
                      </m:sSub>
                    </m:oMath>
                  </m:oMathPara>
                </a14:m>
                <a:endParaRPr lang="zh-CN" altLang="en-US" dirty="0"/>
              </a:p>
            </p:txBody>
          </p:sp>
        </mc:Choice>
        <mc:Fallback xmlns="">
          <p:sp>
            <p:nvSpPr>
              <p:cNvPr id="10500115" name="Object 19"/>
              <p:cNvSpPr txBox="1">
                <a:spLocks noRot="1" noChangeAspect="1" noMove="1" noResize="1" noEditPoints="1" noAdjustHandles="1" noChangeArrowheads="1" noChangeShapeType="1" noTextEdit="1"/>
              </p:cNvSpPr>
              <p:nvPr/>
            </p:nvSpPr>
            <p:spPr bwMode="auto">
              <a:xfrm>
                <a:off x="6660232" y="3519431"/>
                <a:ext cx="432048" cy="501089"/>
              </a:xfrm>
              <a:prstGeom prst="rect">
                <a:avLst/>
              </a:prstGeom>
              <a:blipFill>
                <a:blip r:embed="rId2"/>
                <a:stretch>
                  <a:fillRect l="-4286" b="-3614"/>
                </a:stretch>
              </a:blipFill>
              <a:ln>
                <a:noFill/>
              </a:ln>
            </p:spPr>
            <p:txBody>
              <a:bodyPr/>
              <a:lstStyle/>
              <a:p>
                <a:r>
                  <a:rPr lang="zh-CN" altLang="en-US">
                    <a:noFill/>
                  </a:rPr>
                  <a:t> </a:t>
                </a:r>
              </a:p>
            </p:txBody>
          </p:sp>
        </mc:Fallback>
      </mc:AlternateContent>
      <p:sp>
        <p:nvSpPr>
          <p:cNvPr id="61463" name="Rectangle 22"/>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00117" name="Object 21"/>
              <p:cNvSpPr txBox="1"/>
              <p:nvPr/>
            </p:nvSpPr>
            <p:spPr bwMode="auto">
              <a:xfrm>
                <a:off x="971550" y="4076699"/>
                <a:ext cx="1944266" cy="57643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𝑝</m:t>
                          </m:r>
                        </m:e>
                        <m:sub>
                          <m:r>
                            <a:rPr lang="zh-CN" altLang="en-US" i="1">
                              <a:solidFill>
                                <a:srgbClr val="000000"/>
                              </a:solidFill>
                              <a:latin typeface="Cambria Math" panose="02040503050406030204" pitchFamily="18" charset="0"/>
                            </a:rPr>
                            <m:t>10</m:t>
                          </m:r>
                        </m:sub>
                      </m:sSub>
                    </m:oMath>
                  </m:oMathPara>
                </a14:m>
                <a:endParaRPr lang="zh-CN" altLang="en-US" dirty="0"/>
              </a:p>
            </p:txBody>
          </p:sp>
        </mc:Choice>
        <mc:Fallback xmlns="">
          <p:sp>
            <p:nvSpPr>
              <p:cNvPr id="10500117" name="Object 21"/>
              <p:cNvSpPr txBox="1">
                <a:spLocks noRot="1" noChangeAspect="1" noMove="1" noResize="1" noEditPoints="1" noAdjustHandles="1" noChangeArrowheads="1" noChangeShapeType="1" noTextEdit="1"/>
              </p:cNvSpPr>
              <p:nvPr/>
            </p:nvSpPr>
            <p:spPr bwMode="auto">
              <a:xfrm>
                <a:off x="971550" y="4076699"/>
                <a:ext cx="1944266" cy="576435"/>
              </a:xfrm>
              <a:prstGeom prst="rect">
                <a:avLst/>
              </a:prstGeom>
              <a:blipFill>
                <a:blip r:embed="rId3"/>
                <a:stretch>
                  <a:fillRect l="-940"/>
                </a:stretch>
              </a:blipFill>
              <a:ln>
                <a:noFill/>
              </a:ln>
            </p:spPr>
            <p:txBody>
              <a:bodyPr/>
              <a:lstStyle/>
              <a:p>
                <a:r>
                  <a:rPr lang="zh-CN" altLang="en-US">
                    <a:noFill/>
                  </a:rPr>
                  <a:t> </a:t>
                </a:r>
              </a:p>
            </p:txBody>
          </p:sp>
        </mc:Fallback>
      </mc:AlternateContent>
      <p:sp>
        <p:nvSpPr>
          <p:cNvPr id="61465" name="Rectangle 24"/>
          <p:cNvSpPr>
            <a:spLocks noChangeArrowheads="1"/>
          </p:cNvSpPr>
          <p:nvPr/>
        </p:nvSpPr>
        <p:spPr bwMode="auto">
          <a:xfrm>
            <a:off x="0" y="27813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1466" name="Rectangle 26"/>
          <p:cNvSpPr>
            <a:spLocks noChangeArrowheads="1"/>
          </p:cNvSpPr>
          <p:nvPr/>
        </p:nvSpPr>
        <p:spPr bwMode="auto">
          <a:xfrm>
            <a:off x="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61467" name="Object 25"/>
              <p:cNvSpPr txBox="1"/>
              <p:nvPr/>
            </p:nvSpPr>
            <p:spPr bwMode="auto">
              <a:xfrm>
                <a:off x="2627784" y="1264214"/>
                <a:ext cx="1656655" cy="48735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𝑎</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𝑏</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𝑐</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𝑑</m:t>
                      </m:r>
                    </m:oMath>
                  </m:oMathPara>
                </a14:m>
                <a:endParaRPr lang="zh-CN" altLang="en-US" dirty="0"/>
              </a:p>
            </p:txBody>
          </p:sp>
        </mc:Choice>
        <mc:Fallback xmlns="">
          <p:sp>
            <p:nvSpPr>
              <p:cNvPr id="61467" name="Object 25"/>
              <p:cNvSpPr txBox="1">
                <a:spLocks noRot="1" noChangeAspect="1" noMove="1" noResize="1" noEditPoints="1" noAdjustHandles="1" noChangeArrowheads="1" noChangeShapeType="1" noTextEdit="1"/>
              </p:cNvSpPr>
              <p:nvPr/>
            </p:nvSpPr>
            <p:spPr bwMode="auto">
              <a:xfrm>
                <a:off x="2627784" y="1264214"/>
                <a:ext cx="1656655" cy="487353"/>
              </a:xfrm>
              <a:prstGeom prst="rect">
                <a:avLst/>
              </a:prstGeom>
              <a:blipFill>
                <a:blip r:embed="rId4"/>
                <a:stretch>
                  <a:fillRect/>
                </a:stretch>
              </a:blipFill>
              <a:ln>
                <a:noFill/>
              </a:ln>
            </p:spPr>
            <p:txBody>
              <a:bodyPr/>
              <a:lstStyle/>
              <a:p>
                <a:r>
                  <a:rPr lang="zh-CN" altLang="en-US">
                    <a:noFill/>
                  </a:rPr>
                  <a:t> </a:t>
                </a:r>
              </a:p>
            </p:txBody>
          </p:sp>
        </mc:Fallback>
      </mc:AlternateContent>
      <p:sp>
        <p:nvSpPr>
          <p:cNvPr id="61468" name="Rectangle 28"/>
          <p:cNvSpPr>
            <a:spLocks noChangeArrowheads="1"/>
          </p:cNvSpPr>
          <p:nvPr/>
        </p:nvSpPr>
        <p:spPr bwMode="auto">
          <a:xfrm>
            <a:off x="0" y="335756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61469" name="Object 27"/>
              <p:cNvSpPr txBox="1"/>
              <p:nvPr/>
            </p:nvSpPr>
            <p:spPr bwMode="auto">
              <a:xfrm>
                <a:off x="1187624" y="1716097"/>
                <a:ext cx="455439" cy="48735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𝑎</m:t>
                      </m:r>
                    </m:oMath>
                  </m:oMathPara>
                </a14:m>
                <a:endParaRPr lang="zh-CN" altLang="en-US" dirty="0"/>
              </a:p>
            </p:txBody>
          </p:sp>
        </mc:Choice>
        <mc:Fallback xmlns="">
          <p:sp>
            <p:nvSpPr>
              <p:cNvPr id="61469" name="Object 27"/>
              <p:cNvSpPr txBox="1">
                <a:spLocks noRot="1" noChangeAspect="1" noMove="1" noResize="1" noEditPoints="1" noAdjustHandles="1" noChangeArrowheads="1" noChangeShapeType="1" noTextEdit="1"/>
              </p:cNvSpPr>
              <p:nvPr/>
            </p:nvSpPr>
            <p:spPr bwMode="auto">
              <a:xfrm>
                <a:off x="1187624" y="1716097"/>
                <a:ext cx="455439" cy="487353"/>
              </a:xfrm>
              <a:prstGeom prst="rect">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470" name="Object 29"/>
              <p:cNvSpPr txBox="1"/>
              <p:nvPr/>
            </p:nvSpPr>
            <p:spPr bwMode="auto">
              <a:xfrm>
                <a:off x="8027988" y="1773237"/>
                <a:ext cx="455438" cy="48734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𝑏</m:t>
                      </m:r>
                    </m:oMath>
                  </m:oMathPara>
                </a14:m>
                <a:endParaRPr lang="zh-CN" altLang="en-US" dirty="0"/>
              </a:p>
            </p:txBody>
          </p:sp>
        </mc:Choice>
        <mc:Fallback xmlns="">
          <p:sp>
            <p:nvSpPr>
              <p:cNvPr id="61470" name="Object 29"/>
              <p:cNvSpPr txBox="1">
                <a:spLocks noRot="1" noChangeAspect="1" noMove="1" noResize="1" noEditPoints="1" noAdjustHandles="1" noChangeArrowheads="1" noChangeShapeType="1" noTextEdit="1"/>
              </p:cNvSpPr>
              <p:nvPr/>
            </p:nvSpPr>
            <p:spPr bwMode="auto">
              <a:xfrm>
                <a:off x="8027988" y="1773237"/>
                <a:ext cx="455438" cy="487343"/>
              </a:xfrm>
              <a:prstGeom prst="rect">
                <a:avLst/>
              </a:prstGeom>
              <a:blipFill>
                <a:blip r:embed="rId6"/>
                <a:stretch>
                  <a:fillRect l="-4000"/>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471" name="Object 30"/>
              <p:cNvSpPr txBox="1"/>
              <p:nvPr/>
            </p:nvSpPr>
            <p:spPr bwMode="auto">
              <a:xfrm>
                <a:off x="4193087" y="2171707"/>
                <a:ext cx="432370" cy="404808"/>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𝑐</m:t>
                      </m:r>
                    </m:oMath>
                  </m:oMathPara>
                </a14:m>
                <a:endParaRPr lang="zh-CN" altLang="en-US"/>
              </a:p>
            </p:txBody>
          </p:sp>
        </mc:Choice>
        <mc:Fallback xmlns="">
          <p:sp>
            <p:nvSpPr>
              <p:cNvPr id="61471" name="Object 30"/>
              <p:cNvSpPr txBox="1">
                <a:spLocks noRot="1" noChangeAspect="1" noMove="1" noResize="1" noEditPoints="1" noAdjustHandles="1" noChangeArrowheads="1" noChangeShapeType="1" noTextEdit="1"/>
              </p:cNvSpPr>
              <p:nvPr/>
            </p:nvSpPr>
            <p:spPr bwMode="auto">
              <a:xfrm>
                <a:off x="4193087" y="2171707"/>
                <a:ext cx="432370" cy="404808"/>
              </a:xfrm>
              <a:prstGeom prst="rect">
                <a:avLst/>
              </a:prstGeom>
              <a:blipFill>
                <a:blip r:embed="rId7"/>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472" name="Object 31"/>
              <p:cNvSpPr txBox="1"/>
              <p:nvPr/>
            </p:nvSpPr>
            <p:spPr bwMode="auto">
              <a:xfrm>
                <a:off x="2567421" y="2576515"/>
                <a:ext cx="503957" cy="50481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𝑑</m:t>
                      </m:r>
                    </m:oMath>
                  </m:oMathPara>
                </a14:m>
                <a:endParaRPr lang="zh-CN" altLang="en-US" dirty="0"/>
              </a:p>
            </p:txBody>
          </p:sp>
        </mc:Choice>
        <mc:Fallback xmlns="">
          <p:sp>
            <p:nvSpPr>
              <p:cNvPr id="61472" name="Object 31"/>
              <p:cNvSpPr txBox="1">
                <a:spLocks noRot="1" noChangeAspect="1" noMove="1" noResize="1" noEditPoints="1" noAdjustHandles="1" noChangeArrowheads="1" noChangeShapeType="1" noTextEdit="1"/>
              </p:cNvSpPr>
              <p:nvPr/>
            </p:nvSpPr>
            <p:spPr bwMode="auto">
              <a:xfrm>
                <a:off x="2567421" y="2576515"/>
                <a:ext cx="503957" cy="504813"/>
              </a:xfrm>
              <a:prstGeom prst="rect">
                <a:avLst/>
              </a:prstGeom>
              <a:blipFill>
                <a:blip r:embed="rId8"/>
                <a:stretch>
                  <a:fillRect l="-3614"/>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50009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50009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67509BC3-BD0C-4EA7-9828-42B114FD68B6}"/>
              </a:ext>
            </a:extLst>
          </p:cNvPr>
          <p:cNvSpPr/>
          <p:nvPr/>
        </p:nvSpPr>
        <p:spPr bwMode="auto">
          <a:xfrm>
            <a:off x="5148064" y="2636837"/>
            <a:ext cx="1008112" cy="86416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ahoma" panose="020B0604030504040204" pitchFamily="34" charset="0"/>
              <a:ea typeface="Dotum" pitchFamily="34" charset="-127"/>
            </a:endParaRPr>
          </a:p>
        </p:txBody>
      </p:sp>
      <p:sp>
        <p:nvSpPr>
          <p:cNvPr id="62466" name="日期占位符 4"/>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BE9C00B8-51D1-4DF1-8446-31D3B1E07ACC}"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62467" name="灯片编号占位符 6"/>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D9F5BA06-1C3C-4C5D-A32D-61DAD15C84C6}" type="slidenum">
              <a:rPr kumimoji="0" lang="en-US" altLang="zh-CN" sz="1400">
                <a:ea typeface="宋体" panose="02010600030101010101" pitchFamily="2" charset="-122"/>
              </a:rPr>
              <a:pPr/>
              <a:t>64</a:t>
            </a:fld>
            <a:endParaRPr kumimoji="0" lang="en-US" altLang="zh-CN" sz="1400">
              <a:ea typeface="宋体" panose="02010600030101010101" pitchFamily="2" charset="-122"/>
            </a:endParaRPr>
          </a:p>
        </p:txBody>
      </p:sp>
      <p:sp>
        <p:nvSpPr>
          <p:cNvPr id="62468" name="Rectangle 3"/>
          <p:cNvSpPr>
            <a:spLocks noGrp="1" noChangeArrowheads="1"/>
          </p:cNvSpPr>
          <p:nvPr>
            <p:ph type="title"/>
          </p:nvPr>
        </p:nvSpPr>
        <p:spPr>
          <a:noFill/>
        </p:spPr>
        <p:txBody>
          <a:bodyPr/>
          <a:lstStyle/>
          <a:p>
            <a:pPr eaLnBrk="1" hangingPunct="1"/>
            <a:r>
              <a:rPr lang="en-US" altLang="zh-CN"/>
              <a:t>2.6 </a:t>
            </a:r>
            <a:r>
              <a:rPr lang="zh-CN" altLang="en-US"/>
              <a:t>指数型母函数</a:t>
            </a:r>
          </a:p>
        </p:txBody>
      </p:sp>
      <p:sp>
        <p:nvSpPr>
          <p:cNvPr id="10501122" name="Rectangle 2"/>
          <p:cNvSpPr>
            <a:spLocks noGrp="1" noChangeArrowheads="1"/>
          </p:cNvSpPr>
          <p:nvPr>
            <p:ph type="body" sz="half" idx="1"/>
          </p:nvPr>
        </p:nvSpPr>
        <p:spPr>
          <a:xfrm>
            <a:off x="323850" y="1628775"/>
            <a:ext cx="8135938" cy="4114800"/>
          </a:xfrm>
        </p:spPr>
        <p:txBody>
          <a:bodyPr/>
          <a:lstStyle/>
          <a:p>
            <a:pPr marL="571500" indent="-571500" algn="just" eaLnBrk="1" hangingPunct="1">
              <a:buSzTx/>
              <a:buFont typeface="Wingdings" panose="05000000000000000000" pitchFamily="2" charset="2"/>
              <a:buChar char="§"/>
            </a:pPr>
            <a:endParaRPr lang="en-US" altLang="zh-CN" sz="2400">
              <a:latin typeface="黑体" panose="02010609060101010101" pitchFamily="49" charset="-122"/>
            </a:endParaRPr>
          </a:p>
          <a:p>
            <a:pPr marL="571500" indent="-571500" algn="just" eaLnBrk="1" hangingPunct="1">
              <a:buSzTx/>
              <a:buFont typeface="Wingdings" panose="05000000000000000000" pitchFamily="2" charset="2"/>
              <a:buChar char="§"/>
            </a:pPr>
            <a:endParaRPr lang="en-US" altLang="zh-CN" sz="2400">
              <a:latin typeface="黑体" panose="02010609060101010101" pitchFamily="49" charset="-122"/>
            </a:endParaRPr>
          </a:p>
          <a:p>
            <a:pPr marL="571500" indent="-571500" algn="just" eaLnBrk="1" hangingPunct="1">
              <a:buSzTx/>
              <a:buFont typeface="Wingdings" panose="05000000000000000000" pitchFamily="2" charset="2"/>
              <a:buChar char="§"/>
            </a:pPr>
            <a:endParaRPr lang="en-US" altLang="zh-CN" sz="2400">
              <a:latin typeface="黑体" panose="02010609060101010101" pitchFamily="49" charset="-122"/>
            </a:endParaRPr>
          </a:p>
          <a:p>
            <a:pPr marL="571500" indent="-571500" algn="just" eaLnBrk="1" hangingPunct="1">
              <a:buSzTx/>
              <a:buFont typeface="Wingdings" panose="05000000000000000000" pitchFamily="2" charset="2"/>
              <a:buChar char="§"/>
            </a:pPr>
            <a:endParaRPr lang="en-US" altLang="zh-CN" sz="2400">
              <a:latin typeface="黑体" panose="02010609060101010101" pitchFamily="49" charset="-122"/>
            </a:endParaRPr>
          </a:p>
          <a:p>
            <a:pPr marL="571500" indent="-571500" algn="just" eaLnBrk="1" hangingPunct="1">
              <a:buSzTx/>
              <a:buFont typeface="Wingdings" panose="05000000000000000000" pitchFamily="2" charset="2"/>
              <a:buChar char="§"/>
            </a:pPr>
            <a:endParaRPr lang="en-US" altLang="zh-CN" sz="2400">
              <a:latin typeface="黑体" panose="02010609060101010101" pitchFamily="49" charset="-122"/>
            </a:endParaRPr>
          </a:p>
          <a:p>
            <a:pPr marL="571500" indent="-571500" algn="just" eaLnBrk="1" hangingPunct="1">
              <a:buSzTx/>
              <a:buFont typeface="Wingdings" panose="05000000000000000000" pitchFamily="2" charset="2"/>
              <a:buChar char="§"/>
            </a:pPr>
            <a:endParaRPr lang="en-US" altLang="zh-CN" sz="2400"/>
          </a:p>
          <a:p>
            <a:pPr marL="571500" indent="-571500" algn="just" eaLnBrk="1" hangingPunct="1">
              <a:buSzTx/>
              <a:buFont typeface="Wingdings" panose="05000000000000000000" pitchFamily="2" charset="2"/>
              <a:buChar char="§"/>
            </a:pPr>
            <a:endParaRPr lang="en-US" altLang="zh-CN" sz="2400"/>
          </a:p>
          <a:p>
            <a:pPr marL="571500" indent="-571500" algn="just" eaLnBrk="1" hangingPunct="1">
              <a:buSzTx/>
              <a:buFont typeface="Wingdings" panose="05000000000000000000" pitchFamily="2" charset="2"/>
              <a:buChar char="§"/>
            </a:pPr>
            <a:endParaRPr lang="en-US" altLang="zh-CN">
              <a:latin typeface="黑体" panose="02010609060101010101" pitchFamily="49" charset="-122"/>
            </a:endParaRPr>
          </a:p>
          <a:p>
            <a:pPr marL="571500" indent="-571500" algn="just" eaLnBrk="1" hangingPunct="1">
              <a:buSzTx/>
              <a:buFont typeface="Wingdings" panose="05000000000000000000" pitchFamily="2" charset="2"/>
              <a:buChar char="§"/>
            </a:pPr>
            <a:r>
              <a:rPr lang="zh-CN" altLang="en-US">
                <a:latin typeface="黑体" panose="02010609060101010101" pitchFamily="49" charset="-122"/>
              </a:rPr>
              <a:t>故所求排列的个数为</a:t>
            </a:r>
            <a:r>
              <a:rPr lang="en-US" altLang="zh-CN">
                <a:latin typeface="黑体" panose="02010609060101010101" pitchFamily="49" charset="-122"/>
              </a:rPr>
              <a:t>215</a:t>
            </a:r>
            <a:r>
              <a:rPr lang="zh-CN" altLang="en-US">
                <a:latin typeface="黑体" panose="02010609060101010101" pitchFamily="49" charset="-122"/>
              </a:rPr>
              <a:t>。</a:t>
            </a:r>
          </a:p>
        </p:txBody>
      </p:sp>
      <p:sp>
        <p:nvSpPr>
          <p:cNvPr id="62470"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2471"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2472"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2473"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2474"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2475"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2476"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2477"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2478"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2479"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2480"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2481"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2482"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2483"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2484"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2485" name="Rectangle 20"/>
          <p:cNvSpPr>
            <a:spLocks noChangeArrowheads="1"/>
          </p:cNvSpPr>
          <p:nvPr/>
        </p:nvSpPr>
        <p:spPr bwMode="auto">
          <a:xfrm>
            <a:off x="0" y="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01139" name="Object 19"/>
              <p:cNvSpPr txBox="1"/>
              <p:nvPr/>
            </p:nvSpPr>
            <p:spPr bwMode="auto">
              <a:xfrm>
                <a:off x="1187450" y="2636837"/>
                <a:ext cx="6840934" cy="1944291"/>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𝑥</m:t>
                          </m:r>
                        </m:num>
                        <m:den>
                          <m:r>
                            <a:rPr lang="zh-CN" altLang="en-US" i="1">
                              <a:solidFill>
                                <a:srgbClr val="000000"/>
                              </a:solidFill>
                              <a:latin typeface="Cambria Math" panose="02040503050406030204" pitchFamily="18" charset="0"/>
                            </a:rPr>
                            <m:t>1!</m:t>
                          </m:r>
                        </m:den>
                      </m:f>
                      <m:r>
                        <a:rPr lang="zh-CN" altLang="en-US" i="1">
                          <a:solidFill>
                            <a:srgbClr val="000000"/>
                          </a:solidFill>
                          <a:latin typeface="Cambria Math" panose="02040503050406030204" pitchFamily="18" charset="0"/>
                        </a:rPr>
                        <m:t>+5</m:t>
                      </m:r>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num>
                        <m:den>
                          <m:r>
                            <a:rPr lang="zh-CN" altLang="en-US" i="1">
                              <a:solidFill>
                                <a:srgbClr val="000000"/>
                              </a:solidFill>
                              <a:latin typeface="Cambria Math" panose="02040503050406030204" pitchFamily="18" charset="0"/>
                            </a:rPr>
                            <m:t>2!</m:t>
                          </m:r>
                        </m:den>
                      </m:f>
                      <m:r>
                        <a:rPr lang="zh-CN" altLang="en-US" i="1">
                          <a:solidFill>
                            <a:srgbClr val="000000"/>
                          </a:solidFill>
                          <a:latin typeface="Cambria Math" panose="02040503050406030204" pitchFamily="18" charset="0"/>
                        </a:rPr>
                        <m:t>+18</m:t>
                      </m:r>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3</m:t>
                              </m:r>
                            </m:sup>
                          </m:sSup>
                        </m:num>
                        <m:den>
                          <m:r>
                            <a:rPr lang="zh-CN" altLang="en-US" i="1">
                              <a:solidFill>
                                <a:srgbClr val="000000"/>
                              </a:solidFill>
                              <a:latin typeface="Cambria Math" panose="02040503050406030204" pitchFamily="18" charset="0"/>
                            </a:rPr>
                            <m:t>3!</m:t>
                          </m:r>
                        </m:den>
                      </m:f>
                      <m:r>
                        <a:rPr lang="zh-CN" altLang="en-US" i="1">
                          <a:solidFill>
                            <a:srgbClr val="000000"/>
                          </a:solidFill>
                          <a:latin typeface="Cambria Math" panose="02040503050406030204" pitchFamily="18" charset="0"/>
                        </a:rPr>
                        <m:t>+64</m:t>
                      </m:r>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4</m:t>
                              </m:r>
                            </m:sup>
                          </m:sSup>
                        </m:num>
                        <m:den>
                          <m:r>
                            <a:rPr lang="zh-CN" altLang="en-US" i="1">
                              <a:solidFill>
                                <a:srgbClr val="000000"/>
                              </a:solidFill>
                              <a:latin typeface="Cambria Math" panose="02040503050406030204" pitchFamily="18" charset="0"/>
                            </a:rPr>
                            <m:t>4!</m:t>
                          </m:r>
                        </m:den>
                      </m:f>
                      <m:r>
                        <a:rPr lang="zh-CN" altLang="en-US" i="1">
                          <a:solidFill>
                            <a:srgbClr val="000000"/>
                          </a:solidFill>
                          <a:latin typeface="Cambria Math" panose="02040503050406030204" pitchFamily="18" charset="0"/>
                        </a:rPr>
                        <m:t>+215</m:t>
                      </m:r>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5</m:t>
                              </m:r>
                            </m:sup>
                          </m:sSup>
                        </m:num>
                        <m:den>
                          <m:r>
                            <a:rPr lang="zh-CN" altLang="en-US" i="1">
                              <a:solidFill>
                                <a:srgbClr val="000000"/>
                              </a:solidFill>
                              <a:latin typeface="Cambria Math" panose="02040503050406030204" pitchFamily="18" charset="0"/>
                            </a:rPr>
                            <m:t>5!</m:t>
                          </m:r>
                        </m:den>
                      </m:f>
                      <m:r>
                        <a:rPr lang="zh-CN" altLang="en-US" i="1">
                          <a:solidFill>
                            <a:srgbClr val="000000"/>
                          </a:solidFill>
                          <a:latin typeface="Cambria Math" panose="02040503050406030204" pitchFamily="18" charset="0"/>
                        </a:rPr>
                        <m:t>+645</m:t>
                      </m:r>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6</m:t>
                              </m:r>
                            </m:sup>
                          </m:sSup>
                        </m:num>
                        <m:den>
                          <m:r>
                            <a:rPr lang="zh-CN" altLang="en-US" i="1">
                              <a:solidFill>
                                <a:srgbClr val="000000"/>
                              </a:solidFill>
                              <a:latin typeface="Cambria Math" panose="02040503050406030204" pitchFamily="18" charset="0"/>
                            </a:rPr>
                            <m:t>6!</m:t>
                          </m:r>
                        </m:den>
                      </m:f>
                    </m:oMath>
                    <m:oMath xmlns:m="http://schemas.openxmlformats.org/officeDocument/2006/math">
                      <m:r>
                        <a:rPr lang="zh-CN" altLang="en-US" i="1">
                          <a:solidFill>
                            <a:srgbClr val="000000"/>
                          </a:solidFill>
                          <a:latin typeface="Cambria Math" panose="02040503050406030204" pitchFamily="18" charset="0"/>
                        </a:rPr>
                        <m:t>+1785</m:t>
                      </m:r>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7</m:t>
                              </m:r>
                            </m:sup>
                          </m:sSup>
                        </m:num>
                        <m:den>
                          <m:r>
                            <a:rPr lang="zh-CN" altLang="en-US" i="1">
                              <a:solidFill>
                                <a:srgbClr val="000000"/>
                              </a:solidFill>
                              <a:latin typeface="Cambria Math" panose="02040503050406030204" pitchFamily="18" charset="0"/>
                            </a:rPr>
                            <m:t>7!</m:t>
                          </m:r>
                        </m:den>
                      </m:f>
                      <m: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+140</m:t>
                      </m:r>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8</m:t>
                              </m:r>
                            </m:sup>
                          </m:sSup>
                        </m:num>
                        <m:den>
                          <m:r>
                            <a:rPr lang="zh-CN" altLang="en-US" i="1">
                              <a:solidFill>
                                <a:srgbClr val="000000"/>
                              </a:solidFill>
                              <a:latin typeface="Cambria Math" panose="02040503050406030204" pitchFamily="18" charset="0"/>
                            </a:rPr>
                            <m:t>8!</m:t>
                          </m:r>
                        </m:den>
                      </m:f>
                      <m:r>
                        <a:rPr lang="zh-CN" altLang="en-US" i="1">
                          <a:solidFill>
                            <a:srgbClr val="000000"/>
                          </a:solidFill>
                          <a:latin typeface="Cambria Math" panose="02040503050406030204" pitchFamily="18" charset="0"/>
                        </a:rPr>
                        <m:t>+7650</m:t>
                      </m:r>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9</m:t>
                              </m:r>
                            </m:sup>
                          </m:sSup>
                        </m:num>
                        <m:den>
                          <m:r>
                            <a:rPr lang="zh-CN" altLang="en-US" i="1">
                              <a:solidFill>
                                <a:srgbClr val="000000"/>
                              </a:solidFill>
                              <a:latin typeface="Cambria Math" panose="02040503050406030204" pitchFamily="18" charset="0"/>
                            </a:rPr>
                            <m:t>9!</m:t>
                          </m:r>
                        </m:den>
                      </m:f>
                      <m:r>
                        <a:rPr lang="zh-CN" altLang="en-US" i="1">
                          <a:solidFill>
                            <a:srgbClr val="000000"/>
                          </a:solidFill>
                          <a:latin typeface="Cambria Math" panose="02040503050406030204" pitchFamily="18" charset="0"/>
                        </a:rPr>
                        <m:t>+12600</m:t>
                      </m:r>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10</m:t>
                              </m:r>
                            </m:sup>
                          </m:sSup>
                        </m:num>
                        <m:den>
                          <m:r>
                            <a:rPr lang="zh-CN" altLang="en-US" i="1">
                              <a:solidFill>
                                <a:srgbClr val="000000"/>
                              </a:solidFill>
                              <a:latin typeface="Cambria Math" panose="02040503050406030204" pitchFamily="18" charset="0"/>
                            </a:rPr>
                            <m:t>10!</m:t>
                          </m:r>
                        </m:den>
                      </m:f>
                    </m:oMath>
                  </m:oMathPara>
                </a14:m>
                <a:endParaRPr lang="zh-CN" altLang="en-US" dirty="0"/>
              </a:p>
            </p:txBody>
          </p:sp>
        </mc:Choice>
        <mc:Fallback xmlns="">
          <p:sp>
            <p:nvSpPr>
              <p:cNvPr id="10501139" name="Object 19"/>
              <p:cNvSpPr txBox="1">
                <a:spLocks noRot="1" noChangeAspect="1" noMove="1" noResize="1" noEditPoints="1" noAdjustHandles="1" noChangeArrowheads="1" noChangeShapeType="1" noTextEdit="1"/>
              </p:cNvSpPr>
              <p:nvPr/>
            </p:nvSpPr>
            <p:spPr bwMode="auto">
              <a:xfrm>
                <a:off x="1187450" y="2636837"/>
                <a:ext cx="6840934" cy="1944291"/>
              </a:xfrm>
              <a:prstGeom prst="rect">
                <a:avLst/>
              </a:prstGeom>
              <a:blipFill>
                <a:blip r:embed="rId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487" name="Object 22"/>
              <p:cNvSpPr txBox="1">
                <a:spLocks noGrp="1"/>
              </p:cNvSpPr>
              <p:nvPr>
                <p:ph sz="half" idx="2"/>
              </p:nvPr>
            </p:nvSpPr>
            <p:spPr bwMode="auto">
              <a:xfrm>
                <a:off x="250825" y="1412876"/>
                <a:ext cx="8929688" cy="1204914"/>
              </a:xfrm>
              <a:prstGeom prst="rect">
                <a:avLst/>
              </a:prstGeom>
              <a:noFill/>
              <a:ln>
                <a:noFill/>
              </a:ln>
              <a:effectLst/>
            </p:spPr>
            <p:txBody>
              <a:bodyPr>
                <a:normAutofit fontScale="92500"/>
              </a:bodyPr>
              <a:lstStyle/>
              <a:p>
                <a:pPr>
                  <a:buNone/>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𝐺</m:t>
                          </m:r>
                        </m:e>
                        <m:sub>
                          <m:r>
                            <a:rPr lang="zh-CN" altLang="en-US" i="1">
                              <a:solidFill>
                                <a:srgbClr val="000000"/>
                              </a:solidFill>
                              <a:latin typeface="Cambria Math" panose="02040503050406030204" pitchFamily="18" charset="0"/>
                            </a:rPr>
                            <m:t>𝑒</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d>
                        <m:dPr>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𝑥</m:t>
                              </m:r>
                            </m:num>
                            <m:den>
                              <m:r>
                                <a:rPr lang="zh-CN" altLang="en-US" i="1">
                                  <a:solidFill>
                                    <a:srgbClr val="000000"/>
                                  </a:solidFill>
                                  <a:latin typeface="Cambria Math" panose="02040503050406030204" pitchFamily="18" charset="0"/>
                                </a:rPr>
                                <m:t>1!</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num>
                            <m:den>
                              <m:r>
                                <a:rPr lang="zh-CN" altLang="en-US" i="1">
                                  <a:solidFill>
                                    <a:srgbClr val="000000"/>
                                  </a:solidFill>
                                  <a:latin typeface="Cambria Math" panose="02040503050406030204" pitchFamily="18" charset="0"/>
                                </a:rPr>
                                <m:t>2!</m:t>
                              </m:r>
                            </m:den>
                          </m:f>
                        </m:e>
                      </m:d>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e>
                      </m:d>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1+</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𝑥</m:t>
                              </m:r>
                            </m:num>
                            <m:den>
                              <m:r>
                                <a:rPr lang="zh-CN" altLang="en-US" i="1">
                                  <a:solidFill>
                                    <a:srgbClr val="000000"/>
                                  </a:solidFill>
                                  <a:latin typeface="Cambria Math" panose="02040503050406030204" pitchFamily="18" charset="0"/>
                                </a:rPr>
                                <m:t>1!</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num>
                            <m:den>
                              <m:r>
                                <a:rPr lang="zh-CN" altLang="en-US" i="1">
                                  <a:solidFill>
                                    <a:srgbClr val="000000"/>
                                  </a:solidFill>
                                  <a:latin typeface="Cambria Math" panose="02040503050406030204" pitchFamily="18" charset="0"/>
                                </a:rPr>
                                <m:t>2!</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3</m:t>
                                  </m:r>
                                </m:sup>
                              </m:sSup>
                            </m:num>
                            <m:den>
                              <m:r>
                                <a:rPr lang="zh-CN" altLang="en-US" i="1">
                                  <a:solidFill>
                                    <a:srgbClr val="000000"/>
                                  </a:solidFill>
                                  <a:latin typeface="Cambria Math" panose="02040503050406030204" pitchFamily="18" charset="0"/>
                                </a:rPr>
                                <m:t>3!</m:t>
                              </m:r>
                            </m:den>
                          </m:f>
                        </m:e>
                      </m:d>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1+</m:t>
                          </m:r>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num>
                            <m:den>
                              <m:r>
                                <a:rPr lang="zh-CN" altLang="en-US" i="1">
                                  <a:solidFill>
                                    <a:srgbClr val="000000"/>
                                  </a:solidFill>
                                  <a:latin typeface="Cambria Math" panose="02040503050406030204" pitchFamily="18" charset="0"/>
                                </a:rPr>
                                <m:t>2!</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4</m:t>
                                  </m:r>
                                </m:sup>
                              </m:sSup>
                            </m:num>
                            <m:den>
                              <m:r>
                                <a:rPr lang="zh-CN" altLang="en-US" i="1">
                                  <a:solidFill>
                                    <a:srgbClr val="000000"/>
                                  </a:solidFill>
                                  <a:latin typeface="Cambria Math" panose="02040503050406030204" pitchFamily="18" charset="0"/>
                                </a:rPr>
                                <m:t>4!</m:t>
                              </m:r>
                            </m:den>
                          </m:f>
                        </m:e>
                      </m:d>
                    </m:oMath>
                  </m:oMathPara>
                </a14:m>
                <a:endParaRPr lang="zh-CN" altLang="en-US" dirty="0"/>
              </a:p>
            </p:txBody>
          </p:sp>
        </mc:Choice>
        <mc:Fallback xmlns="">
          <p:sp>
            <p:nvSpPr>
              <p:cNvPr id="62487" name="Object 22"/>
              <p:cNvSpPr txBox="1">
                <a:spLocks noRot="1" noChangeAspect="1" noMove="1" noResize="1" noEditPoints="1" noAdjustHandles="1" noChangeArrowheads="1" noChangeShapeType="1" noTextEdit="1"/>
              </p:cNvSpPr>
              <p:nvPr>
                <p:ph sz="half" idx="2"/>
              </p:nvPr>
            </p:nvSpPr>
            <p:spPr bwMode="auto">
              <a:xfrm>
                <a:off x="250825" y="1412876"/>
                <a:ext cx="8929688" cy="1204914"/>
              </a:xfrm>
              <a:prstGeom prst="rect">
                <a:avLst/>
              </a:prstGeom>
              <a:blipFill>
                <a:blip r:embed="rId3"/>
                <a:stretch>
                  <a:fillRect/>
                </a:stretch>
              </a:blipFill>
              <a:ln>
                <a:noFill/>
              </a:ln>
              <a:effectLst/>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50112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0"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BAE7313A-79DF-465C-9C47-296E31859573}"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63491"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0835F831-AE0F-4F54-86B6-84BE07D0EB58}" type="slidenum">
              <a:rPr kumimoji="0" lang="en-US" altLang="zh-CN" sz="1400">
                <a:ea typeface="宋体" panose="02010600030101010101" pitchFamily="2" charset="-122"/>
              </a:rPr>
              <a:pPr/>
              <a:t>65</a:t>
            </a:fld>
            <a:endParaRPr kumimoji="0" lang="en-US" altLang="zh-CN" sz="1400">
              <a:ea typeface="宋体" panose="02010600030101010101" pitchFamily="2" charset="-122"/>
            </a:endParaRPr>
          </a:p>
        </p:txBody>
      </p:sp>
      <p:sp>
        <p:nvSpPr>
          <p:cNvPr id="10504194" name="Rectangle 2"/>
          <p:cNvSpPr>
            <a:spLocks noGrp="1" noChangeArrowheads="1"/>
          </p:cNvSpPr>
          <p:nvPr>
            <p:ph type="body" idx="1"/>
          </p:nvPr>
        </p:nvSpPr>
        <p:spPr>
          <a:xfrm>
            <a:off x="268288" y="1501775"/>
            <a:ext cx="8421687" cy="4670425"/>
          </a:xfrm>
        </p:spPr>
        <p:txBody>
          <a:bodyPr/>
          <a:lstStyle/>
          <a:p>
            <a:pPr marL="571500" indent="-571500" algn="just" eaLnBrk="1" hangingPunct="1">
              <a:buSzTx/>
              <a:buFont typeface="Wingdings" panose="05000000000000000000" pitchFamily="2" charset="2"/>
              <a:buChar char="§"/>
            </a:pPr>
            <a:r>
              <a:rPr lang="zh-CN" altLang="en-US">
                <a:latin typeface="黑体" panose="02010609060101010101" pitchFamily="49" charset="-122"/>
              </a:rPr>
              <a:t>例</a:t>
            </a:r>
            <a:r>
              <a:rPr lang="en-US" altLang="zh-CN">
                <a:latin typeface="黑体" panose="02010609060101010101" pitchFamily="49" charset="-122"/>
              </a:rPr>
              <a:t>2.23 </a:t>
            </a:r>
            <a:r>
              <a:rPr lang="zh-CN" altLang="en-US">
                <a:latin typeface="黑体" panose="02010609060101010101" pitchFamily="49" charset="-122"/>
              </a:rPr>
              <a:t>求</a:t>
            </a:r>
            <a:r>
              <a:rPr lang="en-US" altLang="zh-CN">
                <a:latin typeface="黑体" panose="02010609060101010101" pitchFamily="49" charset="-122"/>
              </a:rPr>
              <a:t>1,3,5,7,9</a:t>
            </a:r>
            <a:r>
              <a:rPr lang="zh-CN" altLang="en-US">
                <a:latin typeface="黑体" panose="02010609060101010101" pitchFamily="49" charset="-122"/>
              </a:rPr>
              <a:t>这</a:t>
            </a:r>
            <a:r>
              <a:rPr lang="en-US" altLang="zh-CN">
                <a:latin typeface="黑体" panose="02010609060101010101" pitchFamily="49" charset="-122"/>
              </a:rPr>
              <a:t>5</a:t>
            </a:r>
            <a:r>
              <a:rPr lang="zh-CN" altLang="en-US">
                <a:latin typeface="黑体" panose="02010609060101010101" pitchFamily="49" charset="-122"/>
              </a:rPr>
              <a:t>个数字组成的</a:t>
            </a:r>
            <a:r>
              <a:rPr lang="en-US" altLang="zh-CN">
                <a:latin typeface="黑体" panose="02010609060101010101" pitchFamily="49" charset="-122"/>
              </a:rPr>
              <a:t>n</a:t>
            </a:r>
            <a:r>
              <a:rPr lang="zh-CN" altLang="en-US">
                <a:latin typeface="黑体" panose="02010609060101010101" pitchFamily="49" charset="-122"/>
              </a:rPr>
              <a:t>位数的个数，要求其中</a:t>
            </a:r>
            <a:r>
              <a:rPr lang="en-US" altLang="zh-CN">
                <a:latin typeface="黑体" panose="02010609060101010101" pitchFamily="49" charset="-122"/>
              </a:rPr>
              <a:t>3,7</a:t>
            </a:r>
            <a:r>
              <a:rPr lang="zh-CN" altLang="en-US">
                <a:latin typeface="黑体" panose="02010609060101010101" pitchFamily="49" charset="-122"/>
              </a:rPr>
              <a:t>出现的次数为偶数，其它数字出现的次数不加限制。</a:t>
            </a:r>
          </a:p>
          <a:p>
            <a:pPr marL="571500" indent="-571500" algn="just" eaLnBrk="1" hangingPunct="1">
              <a:buSzTx/>
              <a:buFont typeface="Wingdings" panose="05000000000000000000" pitchFamily="2" charset="2"/>
              <a:buNone/>
            </a:pPr>
            <a:r>
              <a:rPr lang="zh-CN" altLang="en-US"/>
              <a:t>   解 设满足条件的</a:t>
            </a:r>
            <a:r>
              <a:rPr lang="en-US" altLang="zh-CN">
                <a:latin typeface="黑体" panose="02010609060101010101" pitchFamily="49" charset="-122"/>
              </a:rPr>
              <a:t>r</a:t>
            </a:r>
            <a:r>
              <a:rPr lang="zh-CN" altLang="en-US"/>
              <a:t>位数的个数为    </a:t>
            </a:r>
            <a:r>
              <a:rPr lang="en-US" altLang="zh-CN"/>
              <a:t>, </a:t>
            </a:r>
            <a:r>
              <a:rPr lang="zh-CN" altLang="en-US"/>
              <a:t>则       对应的指数型母函数为 </a:t>
            </a:r>
          </a:p>
        </p:txBody>
      </p:sp>
      <p:sp>
        <p:nvSpPr>
          <p:cNvPr id="63493" name="Rectangle 3"/>
          <p:cNvSpPr>
            <a:spLocks noGrp="1" noChangeArrowheads="1"/>
          </p:cNvSpPr>
          <p:nvPr>
            <p:ph type="title"/>
          </p:nvPr>
        </p:nvSpPr>
        <p:spPr>
          <a:xfrm>
            <a:off x="1295400" y="152400"/>
            <a:ext cx="6386513" cy="882650"/>
          </a:xfrm>
          <a:noFill/>
        </p:spPr>
        <p:txBody>
          <a:bodyPr/>
          <a:lstStyle/>
          <a:p>
            <a:pPr eaLnBrk="1" hangingPunct="1"/>
            <a:r>
              <a:rPr lang="en-US" altLang="zh-CN"/>
              <a:t>2.6 </a:t>
            </a:r>
            <a:r>
              <a:rPr lang="zh-CN" altLang="en-US"/>
              <a:t>指数型母函数</a:t>
            </a:r>
          </a:p>
        </p:txBody>
      </p:sp>
      <p:sp>
        <p:nvSpPr>
          <p:cNvPr id="63494"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3495"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3496"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3497"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3498"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3499"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3500"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3501"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3502"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3503"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3504"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3505"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04211" name="Object 19"/>
              <p:cNvSpPr txBox="1"/>
              <p:nvPr/>
            </p:nvSpPr>
            <p:spPr bwMode="auto">
              <a:xfrm>
                <a:off x="5651500" y="2924174"/>
                <a:ext cx="576684" cy="619119"/>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𝑟</m:t>
                          </m:r>
                        </m:sub>
                      </m:sSub>
                    </m:oMath>
                  </m:oMathPara>
                </a14:m>
                <a:endParaRPr lang="zh-CN" altLang="en-US" dirty="0"/>
              </a:p>
            </p:txBody>
          </p:sp>
        </mc:Choice>
        <mc:Fallback xmlns="">
          <p:sp>
            <p:nvSpPr>
              <p:cNvPr id="10504211" name="Object 19"/>
              <p:cNvSpPr txBox="1">
                <a:spLocks noRot="1" noChangeAspect="1" noMove="1" noResize="1" noEditPoints="1" noAdjustHandles="1" noChangeArrowheads="1" noChangeShapeType="1" noTextEdit="1"/>
              </p:cNvSpPr>
              <p:nvPr/>
            </p:nvSpPr>
            <p:spPr bwMode="auto">
              <a:xfrm>
                <a:off x="5651500" y="2924174"/>
                <a:ext cx="576684" cy="619119"/>
              </a:xfrm>
              <a:prstGeom prst="rect">
                <a:avLst/>
              </a:prstGeom>
              <a:blipFill>
                <a:blip r:embed="rId2"/>
                <a:stretch>
                  <a:fillRect/>
                </a:stretch>
              </a:blipFill>
              <a:ln>
                <a:noFill/>
              </a:ln>
            </p:spPr>
            <p:txBody>
              <a:bodyPr/>
              <a:lstStyle/>
              <a:p>
                <a:r>
                  <a:rPr lang="zh-CN" altLang="en-US">
                    <a:noFill/>
                  </a:rPr>
                  <a:t> </a:t>
                </a:r>
              </a:p>
            </p:txBody>
          </p:sp>
        </mc:Fallback>
      </mc:AlternateContent>
      <p:sp>
        <p:nvSpPr>
          <p:cNvPr id="63507" name="Rectangle 22"/>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04213" name="Object 21"/>
              <p:cNvSpPr txBox="1"/>
              <p:nvPr/>
            </p:nvSpPr>
            <p:spPr bwMode="auto">
              <a:xfrm>
                <a:off x="6804025" y="2924174"/>
                <a:ext cx="960859" cy="72084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𝑟</m:t>
                          </m:r>
                        </m:sub>
                      </m:sSub>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504213" name="Object 21"/>
              <p:cNvSpPr txBox="1">
                <a:spLocks noRot="1" noChangeAspect="1" noMove="1" noResize="1" noEditPoints="1" noAdjustHandles="1" noChangeArrowheads="1" noChangeShapeType="1" noTextEdit="1"/>
              </p:cNvSpPr>
              <p:nvPr/>
            </p:nvSpPr>
            <p:spPr bwMode="auto">
              <a:xfrm>
                <a:off x="6804025" y="2924174"/>
                <a:ext cx="960859" cy="720845"/>
              </a:xfrm>
              <a:prstGeom prst="rect">
                <a:avLst/>
              </a:prstGeom>
              <a:blipFill>
                <a:blip r:embed="rId3"/>
                <a:stretch>
                  <a:fillRect l="-5063"/>
                </a:stretch>
              </a:blipFill>
              <a:ln>
                <a:noFill/>
              </a:ln>
            </p:spPr>
            <p:txBody>
              <a:bodyPr/>
              <a:lstStyle/>
              <a:p>
                <a:r>
                  <a:rPr lang="zh-CN" altLang="en-US">
                    <a:noFill/>
                  </a:rPr>
                  <a:t> </a:t>
                </a:r>
              </a:p>
            </p:txBody>
          </p:sp>
        </mc:Fallback>
      </mc:AlternateContent>
      <p:sp>
        <p:nvSpPr>
          <p:cNvPr id="63509" name="Rectangle 24"/>
          <p:cNvSpPr>
            <a:spLocks noChangeArrowheads="1"/>
          </p:cNvSpPr>
          <p:nvPr/>
        </p:nvSpPr>
        <p:spPr bwMode="auto">
          <a:xfrm>
            <a:off x="0" y="24003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04218" name="Object 26"/>
              <p:cNvSpPr txBox="1"/>
              <p:nvPr/>
            </p:nvSpPr>
            <p:spPr bwMode="auto">
              <a:xfrm>
                <a:off x="611188" y="4221162"/>
                <a:ext cx="8075612" cy="100803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𝐺</m:t>
                          </m:r>
                        </m:e>
                        <m:sub>
                          <m:r>
                            <a:rPr lang="zh-CN" altLang="en-US" i="1">
                              <a:solidFill>
                                <a:srgbClr val="000000"/>
                              </a:solidFill>
                              <a:latin typeface="Cambria Math" panose="02040503050406030204" pitchFamily="18" charset="0"/>
                            </a:rPr>
                            <m:t>𝑒</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1+</m:t>
                              </m:r>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num>
                                <m:den>
                                  <m:r>
                                    <a:rPr lang="zh-CN" altLang="en-US" i="1">
                                      <a:solidFill>
                                        <a:srgbClr val="000000"/>
                                      </a:solidFill>
                                      <a:latin typeface="Cambria Math" panose="02040503050406030204" pitchFamily="18" charset="0"/>
                                    </a:rPr>
                                    <m:t>2!</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4</m:t>
                                      </m:r>
                                    </m:sup>
                                  </m:sSup>
                                </m:num>
                                <m:den>
                                  <m:r>
                                    <a:rPr lang="zh-CN" altLang="en-US" i="1">
                                      <a:solidFill>
                                        <a:srgbClr val="000000"/>
                                      </a:solidFill>
                                      <a:latin typeface="Cambria Math" panose="02040503050406030204" pitchFamily="18" charset="0"/>
                                    </a:rPr>
                                    <m:t>4!</m:t>
                                  </m:r>
                                </m:den>
                              </m:f>
                              <m:r>
                                <a:rPr lang="zh-CN" altLang="en-US" i="1">
                                  <a:solidFill>
                                    <a:srgbClr val="000000"/>
                                  </a:solidFill>
                                  <a:latin typeface="Cambria Math" panose="02040503050406030204" pitchFamily="18" charset="0"/>
                                </a:rPr>
                                <m:t>+⋯</m:t>
                              </m:r>
                            </m:e>
                          </m:d>
                        </m:e>
                        <m:sup>
                          <m:r>
                            <a:rPr lang="zh-CN" altLang="en-US" i="1">
                              <a:solidFill>
                                <a:srgbClr val="000000"/>
                              </a:solidFill>
                              <a:latin typeface="Cambria Math" panose="02040503050406030204" pitchFamily="18" charset="0"/>
                            </a:rPr>
                            <m:t>2</m:t>
                          </m:r>
                        </m:sup>
                      </m:sSup>
                      <m:sSup>
                        <m:sSupPr>
                          <m:ctrlPr>
                            <a:rPr lang="zh-CN" altLang="en-US" i="1">
                              <a:solidFill>
                                <a:srgbClr val="000000"/>
                              </a:solidFill>
                              <a:latin typeface="Cambria Math" panose="02040503050406030204" pitchFamily="18" charset="0"/>
                            </a:rPr>
                          </m:ctrlPr>
                        </m:sSupPr>
                        <m:e>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1+</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𝑥</m:t>
                                  </m:r>
                                </m:num>
                                <m:den>
                                  <m:r>
                                    <a:rPr lang="zh-CN" altLang="en-US" i="1">
                                      <a:solidFill>
                                        <a:srgbClr val="000000"/>
                                      </a:solidFill>
                                      <a:latin typeface="Cambria Math" panose="02040503050406030204" pitchFamily="18" charset="0"/>
                                    </a:rPr>
                                    <m:t>1!</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num>
                                <m:den>
                                  <m:r>
                                    <a:rPr lang="zh-CN" altLang="en-US" i="1">
                                      <a:solidFill>
                                        <a:srgbClr val="000000"/>
                                      </a:solidFill>
                                      <a:latin typeface="Cambria Math" panose="02040503050406030204" pitchFamily="18" charset="0"/>
                                    </a:rPr>
                                    <m:t>2!</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3</m:t>
                                      </m:r>
                                    </m:sup>
                                  </m:sSup>
                                </m:num>
                                <m:den>
                                  <m:r>
                                    <a:rPr lang="zh-CN" altLang="en-US" i="1">
                                      <a:solidFill>
                                        <a:srgbClr val="000000"/>
                                      </a:solidFill>
                                      <a:latin typeface="Cambria Math" panose="02040503050406030204" pitchFamily="18" charset="0"/>
                                    </a:rPr>
                                    <m:t>3!</m:t>
                                  </m:r>
                                </m:den>
                              </m:f>
                              <m:r>
                                <a:rPr lang="zh-CN" altLang="en-US" i="1">
                                  <a:solidFill>
                                    <a:srgbClr val="000000"/>
                                  </a:solidFill>
                                  <a:latin typeface="Cambria Math" panose="02040503050406030204" pitchFamily="18" charset="0"/>
                                </a:rPr>
                                <m:t>+⋯</m:t>
                              </m:r>
                            </m:e>
                          </m:d>
                        </m:e>
                        <m:sup>
                          <m:r>
                            <a:rPr lang="zh-CN" altLang="en-US" i="1">
                              <a:solidFill>
                                <a:srgbClr val="000000"/>
                              </a:solidFill>
                              <a:latin typeface="Cambria Math" panose="02040503050406030204" pitchFamily="18" charset="0"/>
                            </a:rPr>
                            <m:t>3</m:t>
                          </m:r>
                        </m:sup>
                      </m:sSup>
                    </m:oMath>
                  </m:oMathPara>
                </a14:m>
                <a:endParaRPr lang="zh-CN" altLang="en-US" dirty="0"/>
              </a:p>
            </p:txBody>
          </p:sp>
        </mc:Choice>
        <mc:Fallback xmlns="">
          <p:sp>
            <p:nvSpPr>
              <p:cNvPr id="10504218" name="Object 26"/>
              <p:cNvSpPr txBox="1">
                <a:spLocks noRot="1" noChangeAspect="1" noMove="1" noResize="1" noEditPoints="1" noAdjustHandles="1" noChangeArrowheads="1" noChangeShapeType="1" noTextEdit="1"/>
              </p:cNvSpPr>
              <p:nvPr/>
            </p:nvSpPr>
            <p:spPr bwMode="auto">
              <a:xfrm>
                <a:off x="611188" y="4221162"/>
                <a:ext cx="8075612" cy="1008037"/>
              </a:xfrm>
              <a:prstGeom prst="rect">
                <a:avLst/>
              </a:prstGeom>
              <a:blipFill>
                <a:blip r:embed="rId4"/>
                <a:stretch>
                  <a:fillRect/>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50419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514"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46808927-1AC4-4762-8343-EEB8703B61A2}"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64515"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D428E15B-F595-4E59-8492-25C16E91FF94}" type="slidenum">
              <a:rPr kumimoji="0" lang="en-US" altLang="zh-CN" sz="1400">
                <a:ea typeface="宋体" panose="02010600030101010101" pitchFamily="2" charset="-122"/>
              </a:rPr>
              <a:pPr/>
              <a:t>66</a:t>
            </a:fld>
            <a:endParaRPr kumimoji="0" lang="en-US" altLang="zh-CN" sz="1400">
              <a:ea typeface="宋体" panose="02010600030101010101" pitchFamily="2" charset="-122"/>
            </a:endParaRPr>
          </a:p>
        </p:txBody>
      </p:sp>
      <p:sp>
        <p:nvSpPr>
          <p:cNvPr id="10503170" name="Rectangle 2"/>
          <p:cNvSpPr>
            <a:spLocks noGrp="1" noChangeArrowheads="1"/>
          </p:cNvSpPr>
          <p:nvPr>
            <p:ph type="body" idx="1"/>
          </p:nvPr>
        </p:nvSpPr>
        <p:spPr>
          <a:xfrm>
            <a:off x="268288" y="1501775"/>
            <a:ext cx="8421687" cy="4670425"/>
          </a:xfrm>
        </p:spPr>
        <p:txBody>
          <a:bodyPr/>
          <a:lstStyle/>
          <a:p>
            <a:pPr marL="571500" indent="-571500" algn="just" eaLnBrk="1" hangingPunct="1">
              <a:buSzTx/>
              <a:buFont typeface="Wingdings" panose="05000000000000000000" pitchFamily="2" charset="2"/>
              <a:buChar char="§"/>
            </a:pPr>
            <a:endParaRPr lang="en-US" altLang="zh-CN" dirty="0"/>
          </a:p>
          <a:p>
            <a:pPr marL="571500" indent="-571500" algn="just" eaLnBrk="1" hangingPunct="1">
              <a:buSzTx/>
              <a:buFont typeface="Wingdings" panose="05000000000000000000" pitchFamily="2" charset="2"/>
              <a:buChar char="§"/>
            </a:pPr>
            <a:endParaRPr lang="en-US" altLang="zh-CN" dirty="0"/>
          </a:p>
          <a:p>
            <a:pPr marL="571500" indent="-571500" algn="just" eaLnBrk="1" hangingPunct="1">
              <a:buSzTx/>
              <a:buFont typeface="Wingdings" panose="05000000000000000000" pitchFamily="2" charset="2"/>
              <a:buChar char="§"/>
            </a:pPr>
            <a:endParaRPr lang="en-US" altLang="zh-CN" dirty="0"/>
          </a:p>
          <a:p>
            <a:pPr marL="571500" indent="-571500" algn="just" eaLnBrk="1" hangingPunct="1">
              <a:buSzTx/>
              <a:buFont typeface="Wingdings" panose="05000000000000000000" pitchFamily="2" charset="2"/>
              <a:buChar char="§"/>
            </a:pPr>
            <a:endParaRPr lang="en-US" altLang="zh-CN" dirty="0"/>
          </a:p>
          <a:p>
            <a:pPr marL="571500" indent="-571500" algn="just" eaLnBrk="1" hangingPunct="1">
              <a:buSzTx/>
              <a:buFont typeface="Wingdings" panose="05000000000000000000" pitchFamily="2" charset="2"/>
              <a:buChar char="§"/>
            </a:pPr>
            <a:endParaRPr lang="en-US" altLang="zh-CN" dirty="0"/>
          </a:p>
          <a:p>
            <a:pPr marL="571500" indent="-571500" algn="just" eaLnBrk="1" hangingPunct="1">
              <a:buSzTx/>
              <a:buFont typeface="Wingdings" panose="05000000000000000000" pitchFamily="2" charset="2"/>
              <a:buChar char="§"/>
            </a:pPr>
            <a:endParaRPr lang="en-US" altLang="zh-CN" dirty="0"/>
          </a:p>
          <a:p>
            <a:pPr marL="571500" indent="-571500" algn="just" eaLnBrk="1" hangingPunct="1">
              <a:buSzTx/>
              <a:buFont typeface="Wingdings" panose="05000000000000000000" pitchFamily="2" charset="2"/>
              <a:buChar char="§"/>
            </a:pPr>
            <a:endParaRPr lang="en-US" altLang="zh-CN" dirty="0"/>
          </a:p>
          <a:p>
            <a:pPr marL="571500" indent="-571500" algn="just" eaLnBrk="1" hangingPunct="1">
              <a:buSzTx/>
              <a:buFont typeface="Wingdings" panose="05000000000000000000" pitchFamily="2" charset="2"/>
              <a:buChar char="§"/>
            </a:pPr>
            <a:endParaRPr lang="en-US" altLang="zh-CN" dirty="0"/>
          </a:p>
          <a:p>
            <a:pPr marL="571500" indent="-571500" algn="just" eaLnBrk="1" hangingPunct="1">
              <a:buSzTx/>
              <a:buFont typeface="Wingdings" panose="05000000000000000000" pitchFamily="2" charset="2"/>
              <a:buChar char="§"/>
            </a:pPr>
            <a:r>
              <a:rPr lang="zh-CN" altLang="en-US" dirty="0"/>
              <a:t>所以 </a:t>
            </a:r>
          </a:p>
        </p:txBody>
      </p:sp>
      <p:sp>
        <p:nvSpPr>
          <p:cNvPr id="64517" name="Rectangle 3"/>
          <p:cNvSpPr>
            <a:spLocks noGrp="1" noChangeArrowheads="1"/>
          </p:cNvSpPr>
          <p:nvPr>
            <p:ph type="title"/>
          </p:nvPr>
        </p:nvSpPr>
        <p:spPr>
          <a:xfrm>
            <a:off x="1295400" y="152400"/>
            <a:ext cx="6386513" cy="882650"/>
          </a:xfrm>
          <a:noFill/>
        </p:spPr>
        <p:txBody>
          <a:bodyPr/>
          <a:lstStyle/>
          <a:p>
            <a:pPr eaLnBrk="1" hangingPunct="1"/>
            <a:r>
              <a:rPr lang="en-US" altLang="zh-CN"/>
              <a:t>2.6 </a:t>
            </a:r>
            <a:r>
              <a:rPr lang="zh-CN" altLang="en-US"/>
              <a:t>指数型母函数</a:t>
            </a:r>
          </a:p>
        </p:txBody>
      </p:sp>
      <p:sp>
        <p:nvSpPr>
          <p:cNvPr id="64518"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4519"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4520"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4521"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4522"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4523"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4524"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4525"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4526"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4527"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4528"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4529"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4530"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4531"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4532"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4533" name="Rectangle 20"/>
          <p:cNvSpPr>
            <a:spLocks noChangeArrowheads="1"/>
          </p:cNvSpPr>
          <p:nvPr/>
        </p:nvSpPr>
        <p:spPr bwMode="auto">
          <a:xfrm>
            <a:off x="0" y="24003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03187" name="Object 19"/>
              <p:cNvSpPr txBox="1"/>
              <p:nvPr/>
            </p:nvSpPr>
            <p:spPr bwMode="auto">
              <a:xfrm>
                <a:off x="1187449" y="3140968"/>
                <a:ext cx="6494463" cy="151159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4</m:t>
                          </m:r>
                        </m:den>
                      </m:f>
                      <m:d>
                        <m:dPr>
                          <m:ctrlPr>
                            <a:rPr lang="zh-CN" altLang="en-US" i="1">
                              <a:solidFill>
                                <a:srgbClr val="000000"/>
                              </a:solidFill>
                              <a:latin typeface="Cambria Math" panose="02040503050406030204" pitchFamily="18" charset="0"/>
                            </a:rPr>
                          </m:ctrlPr>
                        </m:dPr>
                        <m:e>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5</m:t>
                                      </m:r>
                                    </m:e>
                                    <m:sup>
                                      <m:r>
                                        <a:rPr lang="zh-CN" altLang="en-US" i="1">
                                          <a:solidFill>
                                            <a:srgbClr val="000000"/>
                                          </a:solidFill>
                                          <a:latin typeface="Cambria Math" panose="02040503050406030204" pitchFamily="18" charset="0"/>
                                        </a:rPr>
                                        <m:t>𝑛</m:t>
                                      </m:r>
                                    </m:sup>
                                  </m:sSup>
                                </m:num>
                                <m:den>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𝑛</m:t>
                                  </m:r>
                                </m:sup>
                              </m:sSup>
                            </m:e>
                          </m:nary>
                          <m:r>
                            <a:rPr lang="zh-CN" altLang="en-US" i="1">
                              <a:solidFill>
                                <a:srgbClr val="000000"/>
                              </a:solidFill>
                              <a:latin typeface="Cambria Math" panose="02040503050406030204" pitchFamily="18" charset="0"/>
                            </a:rPr>
                            <m:t>+2</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3</m:t>
                                      </m:r>
                                    </m:e>
                                    <m:sup>
                                      <m:r>
                                        <a:rPr lang="zh-CN" altLang="en-US" i="1">
                                          <a:solidFill>
                                            <a:srgbClr val="000000"/>
                                          </a:solidFill>
                                          <a:latin typeface="Cambria Math" panose="02040503050406030204" pitchFamily="18" charset="0"/>
                                        </a:rPr>
                                        <m:t>𝑛</m:t>
                                      </m:r>
                                    </m:sup>
                                  </m:sSup>
                                </m:num>
                                <m:den>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𝑛</m:t>
                                  </m:r>
                                </m:sup>
                              </m:sSup>
                            </m:e>
                          </m:nary>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𝑛</m:t>
                                  </m:r>
                                </m:sup>
                              </m:sSup>
                            </m:e>
                          </m:nary>
                        </m:e>
                      </m:d>
                    </m:oMath>
                  </m:oMathPara>
                </a14:m>
                <a:endParaRPr lang="zh-CN" altLang="en-US" dirty="0"/>
              </a:p>
            </p:txBody>
          </p:sp>
        </mc:Choice>
        <mc:Fallback xmlns="">
          <p:sp>
            <p:nvSpPr>
              <p:cNvPr id="10503187" name="Object 19"/>
              <p:cNvSpPr txBox="1">
                <a:spLocks noRot="1" noChangeAspect="1" noMove="1" noResize="1" noEditPoints="1" noAdjustHandles="1" noChangeArrowheads="1" noChangeShapeType="1" noTextEdit="1"/>
              </p:cNvSpPr>
              <p:nvPr/>
            </p:nvSpPr>
            <p:spPr bwMode="auto">
              <a:xfrm>
                <a:off x="1187449" y="3140968"/>
                <a:ext cx="6494463" cy="1511595"/>
              </a:xfrm>
              <a:prstGeom prst="rect">
                <a:avLst/>
              </a:prstGeom>
              <a:blipFill>
                <a:blip r:embed="rId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535" name="Object 21"/>
              <p:cNvSpPr txBox="1"/>
              <p:nvPr/>
            </p:nvSpPr>
            <p:spPr bwMode="auto">
              <a:xfrm>
                <a:off x="1187450" y="1124744"/>
                <a:ext cx="6912942" cy="1135061"/>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d>
                            <m:dPr>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𝑥</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sup>
                              </m:sSup>
                              <m:r>
                                <a:rPr lang="zh-CN" altLang="en-US" i="1">
                                  <a:solidFill>
                                    <a:srgbClr val="000000"/>
                                  </a:solidFill>
                                  <a:latin typeface="Cambria Math" panose="02040503050406030204" pitchFamily="18" charset="0"/>
                                </a:rPr>
                                <m:t>)</m:t>
                              </m:r>
                            </m:e>
                          </m:d>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𝑥</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4</m:t>
                          </m:r>
                        </m:den>
                      </m:f>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𝑥</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3</m:t>
                          </m:r>
                          <m:r>
                            <a:rPr lang="zh-CN" altLang="en-US" i="1">
                              <a:solidFill>
                                <a:srgbClr val="000000"/>
                              </a:solidFill>
                              <a:latin typeface="Cambria Math" panose="02040503050406030204" pitchFamily="18" charset="0"/>
                            </a:rPr>
                            <m:t>𝑥</m:t>
                          </m:r>
                        </m:sup>
                      </m:sSup>
                    </m:oMath>
                  </m:oMathPara>
                </a14:m>
                <a:endParaRPr lang="zh-CN" altLang="en-US" dirty="0"/>
              </a:p>
            </p:txBody>
          </p:sp>
        </mc:Choice>
        <mc:Fallback xmlns="">
          <p:sp>
            <p:nvSpPr>
              <p:cNvPr id="64535" name="Object 21"/>
              <p:cNvSpPr txBox="1">
                <a:spLocks noRot="1" noChangeAspect="1" noMove="1" noResize="1" noEditPoints="1" noAdjustHandles="1" noChangeArrowheads="1" noChangeShapeType="1" noTextEdit="1"/>
              </p:cNvSpPr>
              <p:nvPr/>
            </p:nvSpPr>
            <p:spPr bwMode="auto">
              <a:xfrm>
                <a:off x="1187450" y="1124744"/>
                <a:ext cx="6912942" cy="1135061"/>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03190" name="Object 22"/>
              <p:cNvSpPr txBox="1"/>
              <p:nvPr/>
            </p:nvSpPr>
            <p:spPr bwMode="auto">
              <a:xfrm>
                <a:off x="1187450" y="2276031"/>
                <a:ext cx="7200974" cy="129698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4</m:t>
                          </m:r>
                        </m:den>
                      </m:f>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𝑥</m:t>
                          </m:r>
                        </m:sup>
                      </m:sSup>
                      <m:r>
                        <a:rPr lang="zh-CN" altLang="en-US" i="1">
                          <a:solidFill>
                            <a:srgbClr val="000000"/>
                          </a:solidFill>
                          <a:latin typeface="Cambria Math" panose="02040503050406030204" pitchFamily="18" charset="0"/>
                        </a:rPr>
                        <m:t>+</m:t>
                      </m:r>
                      <m:r>
                        <a:rPr lang="zh-CN" altLang="en-US" i="0">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𝑥</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3</m:t>
                          </m:r>
                          <m:r>
                            <a:rPr lang="zh-CN" altLang="en-US" i="1">
                              <a:solidFill>
                                <a:srgbClr val="000000"/>
                              </a:solidFill>
                              <a:latin typeface="Cambria Math" panose="02040503050406030204" pitchFamily="18" charset="0"/>
                            </a:rPr>
                            <m:t>𝑥</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0">
                              <a:solidFill>
                                <a:srgbClr val="000000"/>
                              </a:solidFill>
                              <a:latin typeface="Cambria Math" panose="02040503050406030204" pitchFamily="18" charset="0"/>
                            </a:rPr>
                            <m:t>1</m:t>
                          </m:r>
                        </m:num>
                        <m:den>
                          <m:r>
                            <a:rPr lang="zh-CN" altLang="en-US" i="0">
                              <a:solidFill>
                                <a:srgbClr val="000000"/>
                              </a:solidFill>
                              <a:latin typeface="Cambria Math" panose="02040503050406030204" pitchFamily="18" charset="0"/>
                            </a:rPr>
                            <m:t>4</m:t>
                          </m:r>
                        </m:den>
                      </m:f>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5</m:t>
                          </m:r>
                          <m:r>
                            <a:rPr lang="zh-CN" altLang="en-US" i="1">
                              <a:solidFill>
                                <a:srgbClr val="000000"/>
                              </a:solidFill>
                              <a:latin typeface="Cambria Math" panose="02040503050406030204" pitchFamily="18" charset="0"/>
                            </a:rPr>
                            <m:t>𝑥</m:t>
                          </m:r>
                        </m:sup>
                      </m:sSup>
                      <m:r>
                        <a:rPr lang="zh-CN" altLang="en-US" i="1">
                          <a:solidFill>
                            <a:srgbClr val="000000"/>
                          </a:solidFill>
                          <a:latin typeface="Cambria Math" panose="02040503050406030204" pitchFamily="18" charset="0"/>
                        </a:rPr>
                        <m:t>+</m:t>
                      </m:r>
                      <m:r>
                        <a:rPr lang="zh-CN" altLang="en-US" i="0">
                          <a:solidFill>
                            <a:srgbClr val="000000"/>
                          </a:solidFill>
                          <a:latin typeface="Cambria Math" panose="02040503050406030204" pitchFamily="18" charset="0"/>
                        </a:rPr>
                        <m:t>2</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3</m:t>
                          </m:r>
                          <m:r>
                            <a:rPr lang="zh-CN" altLang="en-US" i="1">
                              <a:solidFill>
                                <a:srgbClr val="000000"/>
                              </a:solidFill>
                              <a:latin typeface="Cambria Math" panose="02040503050406030204" pitchFamily="18" charset="0"/>
                            </a:rPr>
                            <m:t>𝑥</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𝑥</m:t>
                          </m:r>
                        </m:sup>
                      </m:sSup>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503190" name="Object 22"/>
              <p:cNvSpPr txBox="1">
                <a:spLocks noRot="1" noChangeAspect="1" noMove="1" noResize="1" noEditPoints="1" noAdjustHandles="1" noChangeArrowheads="1" noChangeShapeType="1" noTextEdit="1"/>
              </p:cNvSpPr>
              <p:nvPr/>
            </p:nvSpPr>
            <p:spPr bwMode="auto">
              <a:xfrm>
                <a:off x="1187450" y="2276031"/>
                <a:ext cx="7200974" cy="1296985"/>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03191" name="Object 23"/>
              <p:cNvSpPr txBox="1"/>
              <p:nvPr/>
            </p:nvSpPr>
            <p:spPr bwMode="auto">
              <a:xfrm>
                <a:off x="1187450" y="4365104"/>
                <a:ext cx="5400774" cy="1224756"/>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0">
                              <a:solidFill>
                                <a:srgbClr val="000000"/>
                              </a:solidFill>
                              <a:latin typeface="Cambria Math" panose="02040503050406030204" pitchFamily="18" charset="0"/>
                            </a:rPr>
                            <m:t>1</m:t>
                          </m:r>
                        </m:num>
                        <m:den>
                          <m:r>
                            <a:rPr lang="zh-CN" altLang="en-US" i="0">
                              <a:solidFill>
                                <a:srgbClr val="000000"/>
                              </a:solidFill>
                              <a:latin typeface="Cambria Math" panose="02040503050406030204" pitchFamily="18" charset="0"/>
                            </a:rPr>
                            <m:t>4</m:t>
                          </m:r>
                        </m:den>
                      </m:f>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d>
                            <m:dPr>
                              <m:ctrlPr>
                                <a:rPr lang="zh-CN" altLang="en-US" i="1">
                                  <a:solidFill>
                                    <a:srgbClr val="000000"/>
                                  </a:solidFill>
                                  <a:latin typeface="Cambria Math" panose="02040503050406030204" pitchFamily="18" charset="0"/>
                                </a:rPr>
                              </m:ctrlPr>
                            </m:dPr>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5</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+2⋅</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3</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+1</m:t>
                              </m:r>
                            </m:e>
                          </m:d>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𝑛</m:t>
                                  </m:r>
                                </m:sup>
                              </m:sSup>
                            </m:num>
                            <m:den>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den>
                          </m:f>
                        </m:e>
                      </m:nary>
                      <m:r>
                        <m:rPr>
                          <m:nor/>
                        </m:rPr>
                        <a:rPr lang="zh-CN" altLang="en-US" i="0">
                          <a:solidFill>
                            <a:srgbClr val="000000"/>
                          </a:solidFill>
                          <a:latin typeface="Cambria Math" panose="02040503050406030204" pitchFamily="18" charset="0"/>
                        </a:rPr>
                        <m:t>  </m:t>
                      </m:r>
                    </m:oMath>
                  </m:oMathPara>
                </a14:m>
                <a:endParaRPr lang="zh-CN" altLang="en-US" dirty="0"/>
              </a:p>
            </p:txBody>
          </p:sp>
        </mc:Choice>
        <mc:Fallback xmlns="">
          <p:sp>
            <p:nvSpPr>
              <p:cNvPr id="10503191" name="Object 23"/>
              <p:cNvSpPr txBox="1">
                <a:spLocks noRot="1" noChangeAspect="1" noMove="1" noResize="1" noEditPoints="1" noAdjustHandles="1" noChangeArrowheads="1" noChangeShapeType="1" noTextEdit="1"/>
              </p:cNvSpPr>
              <p:nvPr/>
            </p:nvSpPr>
            <p:spPr bwMode="auto">
              <a:xfrm>
                <a:off x="1187450" y="4365104"/>
                <a:ext cx="5400774" cy="1224756"/>
              </a:xfrm>
              <a:prstGeom prst="rect">
                <a:avLst/>
              </a:prstGeom>
              <a:blipFill>
                <a:blip r:embed="rId5"/>
                <a:stretch>
                  <a:fillRect/>
                </a:stretch>
              </a:blipFill>
              <a:ln>
                <a:noFill/>
              </a:ln>
            </p:spPr>
            <p:txBody>
              <a:bodyPr/>
              <a:lstStyle/>
              <a:p>
                <a:r>
                  <a:rPr lang="zh-CN" altLang="en-US">
                    <a:noFill/>
                  </a:rPr>
                  <a:t> </a:t>
                </a:r>
              </a:p>
            </p:txBody>
          </p:sp>
        </mc:Fallback>
      </mc:AlternateContent>
      <p:sp>
        <p:nvSpPr>
          <p:cNvPr id="64538" name="Rectangle 25"/>
          <p:cNvSpPr>
            <a:spLocks noChangeArrowheads="1"/>
          </p:cNvSpPr>
          <p:nvPr/>
        </p:nvSpPr>
        <p:spPr bwMode="auto">
          <a:xfrm>
            <a:off x="0" y="32385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03192" name="Object 24"/>
              <p:cNvSpPr txBox="1"/>
              <p:nvPr/>
            </p:nvSpPr>
            <p:spPr bwMode="auto">
              <a:xfrm>
                <a:off x="2124075" y="5630860"/>
                <a:ext cx="4464149" cy="934246"/>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4</m:t>
                          </m:r>
                        </m:den>
                      </m:f>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5</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+2⋅</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3</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+1)</m:t>
                      </m:r>
                    </m:oMath>
                  </m:oMathPara>
                </a14:m>
                <a:endParaRPr lang="zh-CN" altLang="en-US" dirty="0"/>
              </a:p>
            </p:txBody>
          </p:sp>
        </mc:Choice>
        <mc:Fallback xmlns="">
          <p:sp>
            <p:nvSpPr>
              <p:cNvPr id="10503192" name="Object 24"/>
              <p:cNvSpPr txBox="1">
                <a:spLocks noRot="1" noChangeAspect="1" noMove="1" noResize="1" noEditPoints="1" noAdjustHandles="1" noChangeArrowheads="1" noChangeShapeType="1" noTextEdit="1"/>
              </p:cNvSpPr>
              <p:nvPr/>
            </p:nvSpPr>
            <p:spPr bwMode="auto">
              <a:xfrm>
                <a:off x="2124075" y="5630860"/>
                <a:ext cx="4464149" cy="934246"/>
              </a:xfrm>
              <a:prstGeom prst="rect">
                <a:avLst/>
              </a:prstGeom>
              <a:blipFill>
                <a:blip r:embed="rId6"/>
                <a:stretch>
                  <a:fillRect/>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50317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2"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DDDB5FC4-8A59-4115-BF9A-7FEF7F326CE3}"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66563"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1E83FAF7-AC81-4987-9512-58BA8017FF53}" type="slidenum">
              <a:rPr kumimoji="0" lang="en-US" altLang="zh-CN" sz="1400">
                <a:ea typeface="宋体" panose="02010600030101010101" pitchFamily="2" charset="-122"/>
              </a:rPr>
              <a:pPr/>
              <a:t>67</a:t>
            </a:fld>
            <a:endParaRPr kumimoji="0" lang="en-US" altLang="zh-CN" sz="1400" dirty="0">
              <a:ea typeface="宋体" panose="02010600030101010101" pitchFamily="2" charset="-122"/>
            </a:endParaRPr>
          </a:p>
        </p:txBody>
      </p:sp>
      <p:sp>
        <p:nvSpPr>
          <p:cNvPr id="10506242" name="Rectangle 2"/>
          <p:cNvSpPr>
            <a:spLocks noGrp="1" noChangeArrowheads="1"/>
          </p:cNvSpPr>
          <p:nvPr>
            <p:ph type="body" idx="1"/>
          </p:nvPr>
        </p:nvSpPr>
        <p:spPr>
          <a:xfrm>
            <a:off x="268288" y="1501775"/>
            <a:ext cx="8624887" cy="4670425"/>
          </a:xfrm>
        </p:spPr>
        <p:txBody>
          <a:bodyPr/>
          <a:lstStyle/>
          <a:p>
            <a:pPr marL="571500" indent="-571500" algn="just" eaLnBrk="1" hangingPunct="1">
              <a:buSzTx/>
              <a:buFont typeface="Wingdings" panose="05000000000000000000" pitchFamily="2" charset="2"/>
              <a:buChar char="§"/>
            </a:pPr>
            <a:r>
              <a:rPr lang="zh-CN" altLang="en-US" dirty="0">
                <a:latin typeface="黑体" panose="02010609060101010101" pitchFamily="49" charset="-122"/>
              </a:rPr>
              <a:t>例</a:t>
            </a:r>
            <a:r>
              <a:rPr lang="en-US" altLang="zh-CN" dirty="0">
                <a:latin typeface="黑体" panose="02010609060101010101" pitchFamily="49" charset="-122"/>
              </a:rPr>
              <a:t>2.24 </a:t>
            </a:r>
            <a:r>
              <a:rPr lang="zh-CN" altLang="en-US" dirty="0">
                <a:latin typeface="黑体" panose="02010609060101010101" pitchFamily="49" charset="-122"/>
              </a:rPr>
              <a:t>设为</a:t>
            </a:r>
            <a:r>
              <a:rPr lang="en-US" altLang="zh-CN" dirty="0">
                <a:latin typeface="黑体" panose="02010609060101010101" pitchFamily="49" charset="-122"/>
              </a:rPr>
              <a:t>7</a:t>
            </a:r>
            <a:r>
              <a:rPr lang="zh-CN" altLang="en-US" dirty="0">
                <a:latin typeface="黑体" panose="02010609060101010101" pitchFamily="49" charset="-122"/>
              </a:rPr>
              <a:t>个有区别的球，将它们放进</a:t>
            </a:r>
            <a:r>
              <a:rPr lang="en-US" altLang="zh-CN" dirty="0">
                <a:latin typeface="黑体" panose="02010609060101010101" pitchFamily="49" charset="-122"/>
              </a:rPr>
              <a:t>4</a:t>
            </a:r>
            <a:r>
              <a:rPr lang="zh-CN" altLang="en-US" dirty="0">
                <a:latin typeface="黑体" panose="02010609060101010101" pitchFamily="49" charset="-122"/>
              </a:rPr>
              <a:t>个有标标志的盒子，要求</a:t>
            </a:r>
            <a:r>
              <a:rPr lang="en-US" altLang="zh-CN" dirty="0">
                <a:latin typeface="黑体" panose="02010609060101010101" pitchFamily="49" charset="-122"/>
              </a:rPr>
              <a:t>1</a:t>
            </a:r>
            <a:r>
              <a:rPr lang="zh-CN" altLang="en-US" dirty="0">
                <a:latin typeface="黑体" panose="02010609060101010101" pitchFamily="49" charset="-122"/>
              </a:rPr>
              <a:t>，</a:t>
            </a:r>
            <a:r>
              <a:rPr lang="en-US" altLang="zh-CN" dirty="0">
                <a:latin typeface="黑体" panose="02010609060101010101" pitchFamily="49" charset="-122"/>
              </a:rPr>
              <a:t>2</a:t>
            </a:r>
            <a:r>
              <a:rPr lang="zh-CN" altLang="en-US" dirty="0">
                <a:latin typeface="黑体" panose="02010609060101010101" pitchFamily="49" charset="-122"/>
              </a:rPr>
              <a:t>两盒必须含偶数个球，第</a:t>
            </a:r>
            <a:r>
              <a:rPr lang="en-US" altLang="zh-CN" dirty="0">
                <a:latin typeface="黑体" panose="02010609060101010101" pitchFamily="49" charset="-122"/>
              </a:rPr>
              <a:t>3</a:t>
            </a:r>
            <a:r>
              <a:rPr lang="zh-CN" altLang="en-US" dirty="0">
                <a:latin typeface="黑体" panose="02010609060101010101" pitchFamily="49" charset="-122"/>
              </a:rPr>
              <a:t>盒含奇数个球，问有多少种不同的分配方案？</a:t>
            </a:r>
          </a:p>
          <a:p>
            <a:pPr marL="571500" indent="-571500" algn="just" eaLnBrk="1" hangingPunct="1">
              <a:buSzTx/>
              <a:buFont typeface="Wingdings" panose="05000000000000000000" pitchFamily="2" charset="2"/>
              <a:buNone/>
            </a:pPr>
            <a:r>
              <a:rPr lang="zh-CN" altLang="en-US" dirty="0"/>
              <a:t>     </a:t>
            </a:r>
            <a:r>
              <a:rPr lang="zh-CN" altLang="en-US" dirty="0">
                <a:latin typeface="黑体" panose="02010609060101010101" pitchFamily="49" charset="-122"/>
              </a:rPr>
              <a:t>解</a:t>
            </a:r>
          </a:p>
          <a:p>
            <a:pPr marL="571500" indent="-571500" eaLnBrk="1" hangingPunct="1">
              <a:buFont typeface="Wingdings" panose="05000000000000000000" pitchFamily="2" charset="2"/>
              <a:buNone/>
            </a:pPr>
            <a:r>
              <a:rPr lang="zh-CN" altLang="en-US" sz="1400" dirty="0"/>
              <a:t>        </a:t>
            </a:r>
          </a:p>
          <a:p>
            <a:pPr marL="571500" indent="-571500" eaLnBrk="1" hangingPunct="1">
              <a:buFont typeface="Wingdings" panose="05000000000000000000" pitchFamily="2" charset="2"/>
              <a:buNone/>
            </a:pPr>
            <a:endParaRPr lang="en-US" altLang="zh-CN" dirty="0"/>
          </a:p>
        </p:txBody>
      </p:sp>
      <p:sp>
        <p:nvSpPr>
          <p:cNvPr id="66565" name="Rectangle 3"/>
          <p:cNvSpPr>
            <a:spLocks noGrp="1" noChangeArrowheads="1"/>
          </p:cNvSpPr>
          <p:nvPr>
            <p:ph type="title"/>
          </p:nvPr>
        </p:nvSpPr>
        <p:spPr>
          <a:xfrm>
            <a:off x="1295400" y="152400"/>
            <a:ext cx="6386513" cy="882650"/>
          </a:xfrm>
          <a:noFill/>
        </p:spPr>
        <p:txBody>
          <a:bodyPr/>
          <a:lstStyle/>
          <a:p>
            <a:pPr eaLnBrk="1" hangingPunct="1"/>
            <a:r>
              <a:rPr lang="en-US" altLang="zh-CN" dirty="0"/>
              <a:t>2.6 </a:t>
            </a:r>
            <a:r>
              <a:rPr lang="zh-CN" altLang="en-US" dirty="0"/>
              <a:t>指数型母函数</a:t>
            </a:r>
          </a:p>
        </p:txBody>
      </p:sp>
      <p:sp>
        <p:nvSpPr>
          <p:cNvPr id="66566"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6567"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6568"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6569"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6570"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6571"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6572"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6573"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6574"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6575"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6576"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6577"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6578"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6579"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6581" name="Rectangle 27"/>
          <p:cNvSpPr>
            <a:spLocks noChangeArrowheads="1"/>
          </p:cNvSpPr>
          <p:nvPr/>
        </p:nvSpPr>
        <p:spPr bwMode="auto">
          <a:xfrm>
            <a:off x="0" y="331946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6583" name="Rectangle 29"/>
          <p:cNvSpPr>
            <a:spLocks noChangeArrowheads="1"/>
          </p:cNvSpPr>
          <p:nvPr/>
        </p:nvSpPr>
        <p:spPr bwMode="auto">
          <a:xfrm>
            <a:off x="0" y="331946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50624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2"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DDDB5FC4-8A59-4115-BF9A-7FEF7F326CE3}"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66563"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1E83FAF7-AC81-4987-9512-58BA8017FF53}" type="slidenum">
              <a:rPr kumimoji="0" lang="en-US" altLang="zh-CN" sz="1400">
                <a:ea typeface="宋体" panose="02010600030101010101" pitchFamily="2" charset="-122"/>
              </a:rPr>
              <a:pPr/>
              <a:t>68</a:t>
            </a:fld>
            <a:endParaRPr kumimoji="0" lang="en-US" altLang="zh-CN" sz="1400">
              <a:ea typeface="宋体" panose="02010600030101010101" pitchFamily="2" charset="-122"/>
            </a:endParaRPr>
          </a:p>
        </p:txBody>
      </p:sp>
      <p:sp>
        <p:nvSpPr>
          <p:cNvPr id="10506242" name="Rectangle 2"/>
          <p:cNvSpPr>
            <a:spLocks noGrp="1" noChangeArrowheads="1"/>
          </p:cNvSpPr>
          <p:nvPr>
            <p:ph type="body" idx="1"/>
          </p:nvPr>
        </p:nvSpPr>
        <p:spPr>
          <a:xfrm>
            <a:off x="268288" y="1501775"/>
            <a:ext cx="8624887" cy="4670425"/>
          </a:xfrm>
        </p:spPr>
        <p:txBody>
          <a:bodyPr/>
          <a:lstStyle/>
          <a:p>
            <a:pPr marL="571500" indent="-571500" algn="just" eaLnBrk="1" hangingPunct="1">
              <a:buSzTx/>
              <a:buFont typeface="Wingdings" panose="05000000000000000000" pitchFamily="2" charset="2"/>
              <a:buChar char="§"/>
            </a:pPr>
            <a:r>
              <a:rPr lang="zh-CN" altLang="en-US">
                <a:latin typeface="黑体" panose="02010609060101010101" pitchFamily="49" charset="-122"/>
              </a:rPr>
              <a:t>例</a:t>
            </a:r>
            <a:r>
              <a:rPr lang="en-US" altLang="zh-CN">
                <a:latin typeface="黑体" panose="02010609060101010101" pitchFamily="49" charset="-122"/>
              </a:rPr>
              <a:t>2.24 </a:t>
            </a:r>
            <a:r>
              <a:rPr lang="zh-CN" altLang="en-US">
                <a:latin typeface="黑体" panose="02010609060101010101" pitchFamily="49" charset="-122"/>
              </a:rPr>
              <a:t>设为</a:t>
            </a:r>
            <a:r>
              <a:rPr lang="en-US" altLang="zh-CN">
                <a:latin typeface="黑体" panose="02010609060101010101" pitchFamily="49" charset="-122"/>
              </a:rPr>
              <a:t>7</a:t>
            </a:r>
            <a:r>
              <a:rPr lang="zh-CN" altLang="en-US">
                <a:latin typeface="黑体" panose="02010609060101010101" pitchFamily="49" charset="-122"/>
              </a:rPr>
              <a:t>个有区别的球，将它们放进</a:t>
            </a:r>
            <a:r>
              <a:rPr lang="en-US" altLang="zh-CN">
                <a:latin typeface="黑体" panose="02010609060101010101" pitchFamily="49" charset="-122"/>
              </a:rPr>
              <a:t>4</a:t>
            </a:r>
            <a:r>
              <a:rPr lang="zh-CN" altLang="en-US">
                <a:latin typeface="黑体" panose="02010609060101010101" pitchFamily="49" charset="-122"/>
              </a:rPr>
              <a:t>个有标标志的盒子，要求</a:t>
            </a:r>
            <a:r>
              <a:rPr lang="en-US" altLang="zh-CN">
                <a:latin typeface="黑体" panose="02010609060101010101" pitchFamily="49" charset="-122"/>
              </a:rPr>
              <a:t>1</a:t>
            </a:r>
            <a:r>
              <a:rPr lang="zh-CN" altLang="en-US">
                <a:latin typeface="黑体" panose="02010609060101010101" pitchFamily="49" charset="-122"/>
              </a:rPr>
              <a:t>，</a:t>
            </a:r>
            <a:r>
              <a:rPr lang="en-US" altLang="zh-CN">
                <a:latin typeface="黑体" panose="02010609060101010101" pitchFamily="49" charset="-122"/>
              </a:rPr>
              <a:t>2</a:t>
            </a:r>
            <a:r>
              <a:rPr lang="zh-CN" altLang="en-US">
                <a:latin typeface="黑体" panose="02010609060101010101" pitchFamily="49" charset="-122"/>
              </a:rPr>
              <a:t>两盒必须含偶数个球，第</a:t>
            </a:r>
            <a:r>
              <a:rPr lang="en-US" altLang="zh-CN">
                <a:latin typeface="黑体" panose="02010609060101010101" pitchFamily="49" charset="-122"/>
              </a:rPr>
              <a:t>3</a:t>
            </a:r>
            <a:r>
              <a:rPr lang="zh-CN" altLang="en-US">
                <a:latin typeface="黑体" panose="02010609060101010101" pitchFamily="49" charset="-122"/>
              </a:rPr>
              <a:t>盒含奇数个球，问有多少种不同的分配方案？</a:t>
            </a:r>
          </a:p>
          <a:p>
            <a:pPr marL="571500" indent="-571500" algn="just" eaLnBrk="1" hangingPunct="1">
              <a:buSzTx/>
              <a:buFont typeface="Wingdings" panose="05000000000000000000" pitchFamily="2" charset="2"/>
              <a:buNone/>
            </a:pPr>
            <a:r>
              <a:rPr lang="zh-CN" altLang="en-US"/>
              <a:t>     </a:t>
            </a:r>
            <a:r>
              <a:rPr lang="zh-CN" altLang="en-US">
                <a:latin typeface="黑体" panose="02010609060101010101" pitchFamily="49" charset="-122"/>
              </a:rPr>
              <a:t>解</a:t>
            </a:r>
          </a:p>
          <a:p>
            <a:pPr marL="571500" indent="-571500" eaLnBrk="1" hangingPunct="1">
              <a:buFont typeface="Wingdings" panose="05000000000000000000" pitchFamily="2" charset="2"/>
              <a:buNone/>
            </a:pPr>
            <a:r>
              <a:rPr lang="zh-CN" altLang="en-US" sz="1400"/>
              <a:t>        </a:t>
            </a:r>
          </a:p>
          <a:p>
            <a:pPr marL="571500" indent="-571500" eaLnBrk="1" hangingPunct="1">
              <a:buFont typeface="Wingdings" panose="05000000000000000000" pitchFamily="2" charset="2"/>
              <a:buNone/>
            </a:pPr>
            <a:r>
              <a:rPr lang="zh-CN" altLang="en-US"/>
              <a:t>        </a:t>
            </a:r>
            <a:r>
              <a:rPr lang="en-US" altLang="zh-CN">
                <a:latin typeface="黑体" panose="02010609060101010101" pitchFamily="49" charset="-122"/>
              </a:rPr>
              <a:t>3 1 2 4 2 1 4</a:t>
            </a:r>
            <a:r>
              <a:rPr lang="en-US" altLang="zh-CN"/>
              <a:t> ←→ </a:t>
            </a:r>
          </a:p>
          <a:p>
            <a:pPr marL="571500" indent="-571500" eaLnBrk="1" hangingPunct="1">
              <a:buFont typeface="Wingdings" panose="05000000000000000000" pitchFamily="2" charset="2"/>
              <a:buNone/>
            </a:pPr>
            <a:r>
              <a:rPr lang="en-US" altLang="zh-CN" sz="1000"/>
              <a:t>     </a:t>
            </a:r>
            <a:endParaRPr lang="en-US" altLang="zh-CN"/>
          </a:p>
          <a:p>
            <a:pPr marL="571500" indent="-571500" eaLnBrk="1" hangingPunct="1">
              <a:buFont typeface="Wingdings" panose="05000000000000000000" pitchFamily="2" charset="2"/>
              <a:buNone/>
            </a:pPr>
            <a:r>
              <a:rPr lang="en-US" altLang="zh-CN"/>
              <a:t>     </a:t>
            </a:r>
            <a:r>
              <a:rPr lang="zh-CN" altLang="en-US"/>
              <a:t>设将</a:t>
            </a:r>
            <a:r>
              <a:rPr lang="en-US" altLang="zh-CN">
                <a:latin typeface="黑体" panose="02010609060101010101" pitchFamily="49" charset="-122"/>
              </a:rPr>
              <a:t>r</a:t>
            </a:r>
            <a:r>
              <a:rPr lang="zh-CN" altLang="en-US"/>
              <a:t>个有区别的球放进</a:t>
            </a:r>
            <a:r>
              <a:rPr lang="en-US" altLang="zh-CN">
                <a:latin typeface="黑体" panose="02010609060101010101" pitchFamily="49" charset="-122"/>
              </a:rPr>
              <a:t>4</a:t>
            </a:r>
            <a:r>
              <a:rPr lang="zh-CN" altLang="en-US"/>
              <a:t>个有标志的盒子的方案数为    ，那么序列        的指数型母函数为</a:t>
            </a:r>
          </a:p>
          <a:p>
            <a:pPr marL="571500" indent="-571500" eaLnBrk="1" hangingPunct="1">
              <a:buFont typeface="Wingdings" panose="05000000000000000000" pitchFamily="2" charset="2"/>
              <a:buNone/>
            </a:pPr>
            <a:endParaRPr lang="en-US" altLang="zh-CN"/>
          </a:p>
        </p:txBody>
      </p:sp>
      <p:sp>
        <p:nvSpPr>
          <p:cNvPr id="66565" name="Rectangle 3"/>
          <p:cNvSpPr>
            <a:spLocks noGrp="1" noChangeArrowheads="1"/>
          </p:cNvSpPr>
          <p:nvPr>
            <p:ph type="title"/>
          </p:nvPr>
        </p:nvSpPr>
        <p:spPr>
          <a:xfrm>
            <a:off x="1295400" y="152400"/>
            <a:ext cx="6386513" cy="882650"/>
          </a:xfrm>
          <a:noFill/>
        </p:spPr>
        <p:txBody>
          <a:bodyPr/>
          <a:lstStyle/>
          <a:p>
            <a:pPr eaLnBrk="1" hangingPunct="1"/>
            <a:r>
              <a:rPr lang="en-US" altLang="zh-CN"/>
              <a:t>2.6 </a:t>
            </a:r>
            <a:r>
              <a:rPr lang="zh-CN" altLang="en-US"/>
              <a:t>指数型母函数</a:t>
            </a:r>
          </a:p>
        </p:txBody>
      </p:sp>
      <p:sp>
        <p:nvSpPr>
          <p:cNvPr id="66566"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6567"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6568"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6569"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6570"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6571"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6572"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6573"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6574"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6575"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6576"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6577"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6578"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6579"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grpSp>
        <p:nvGrpSpPr>
          <p:cNvPr id="10506265" name="Group 25"/>
          <p:cNvGrpSpPr>
            <a:grpSpLocks/>
          </p:cNvGrpSpPr>
          <p:nvPr/>
        </p:nvGrpSpPr>
        <p:grpSpPr bwMode="auto">
          <a:xfrm>
            <a:off x="4572000" y="3357563"/>
            <a:ext cx="2974975" cy="908050"/>
            <a:chOff x="2880" y="2024"/>
            <a:chExt cx="1874" cy="572"/>
          </a:xfrm>
        </p:grpSpPr>
        <p:sp>
          <p:nvSpPr>
            <p:cNvPr id="66585" name="Rectangle 20"/>
            <p:cNvSpPr>
              <a:spLocks noChangeArrowheads="1"/>
            </p:cNvSpPr>
            <p:nvPr/>
          </p:nvSpPr>
          <p:spPr bwMode="auto">
            <a:xfrm>
              <a:off x="2880" y="2024"/>
              <a:ext cx="363" cy="272"/>
            </a:xfrm>
            <a:prstGeom prst="rect">
              <a:avLst/>
            </a:prstGeom>
            <a:solidFill>
              <a:srgbClr val="FFFFFF"/>
            </a:solidFill>
            <a:ln w="9525">
              <a:solidFill>
                <a:srgbClr val="000000"/>
              </a:solidFill>
              <a:miter lim="800000"/>
              <a:headEnd/>
              <a:tailEnd/>
            </a:ln>
          </p:spPr>
          <p:txBody>
            <a:bodyPr lIns="0" tIns="0" rIns="0" bIns="0"/>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algn="ctr" eaLnBrk="1" hangingPunct="1"/>
              <a:r>
                <a:rPr lang="en-US" altLang="zh-CN" b="1">
                  <a:latin typeface="Times New Roman" panose="02020603050405020304" pitchFamily="18" charset="0"/>
                  <a:ea typeface="宋体" panose="02010600030101010101" pitchFamily="2" charset="-122"/>
                </a:rPr>
                <a:t>2,6</a:t>
              </a:r>
              <a:endParaRPr lang="en-US" altLang="zh-CN" b="1"/>
            </a:p>
          </p:txBody>
        </p:sp>
        <p:sp>
          <p:nvSpPr>
            <p:cNvPr id="66586" name="Rectangle 21"/>
            <p:cNvSpPr>
              <a:spLocks noChangeArrowheads="1"/>
            </p:cNvSpPr>
            <p:nvPr/>
          </p:nvSpPr>
          <p:spPr bwMode="auto">
            <a:xfrm>
              <a:off x="3350" y="2033"/>
              <a:ext cx="392" cy="263"/>
            </a:xfrm>
            <a:prstGeom prst="rect">
              <a:avLst/>
            </a:prstGeom>
            <a:solidFill>
              <a:srgbClr val="FFFFFF"/>
            </a:solidFill>
            <a:ln w="9525">
              <a:solidFill>
                <a:srgbClr val="000000"/>
              </a:solidFill>
              <a:miter lim="800000"/>
              <a:headEnd/>
              <a:tailEnd/>
            </a:ln>
          </p:spPr>
          <p:txBody>
            <a:bodyPr lIns="0" tIns="0" rIns="0" bIns="0"/>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algn="ctr" eaLnBrk="1" hangingPunct="1"/>
              <a:r>
                <a:rPr lang="en-US" altLang="zh-CN" b="1">
                  <a:latin typeface="Times New Roman" panose="02020603050405020304" pitchFamily="18" charset="0"/>
                  <a:ea typeface="宋体" panose="02010600030101010101" pitchFamily="2" charset="-122"/>
                </a:rPr>
                <a:t>3,5</a:t>
              </a:r>
              <a:endParaRPr lang="en-US" altLang="zh-CN" b="1"/>
            </a:p>
          </p:txBody>
        </p:sp>
        <p:sp>
          <p:nvSpPr>
            <p:cNvPr id="66587" name="Rectangle 22"/>
            <p:cNvSpPr>
              <a:spLocks noChangeArrowheads="1"/>
            </p:cNvSpPr>
            <p:nvPr/>
          </p:nvSpPr>
          <p:spPr bwMode="auto">
            <a:xfrm>
              <a:off x="3881" y="2052"/>
              <a:ext cx="353" cy="251"/>
            </a:xfrm>
            <a:prstGeom prst="rect">
              <a:avLst/>
            </a:prstGeom>
            <a:solidFill>
              <a:srgbClr val="FFFFFF"/>
            </a:solidFill>
            <a:ln w="9525">
              <a:solidFill>
                <a:srgbClr val="000000"/>
              </a:solidFill>
              <a:miter lim="800000"/>
              <a:headEnd/>
              <a:tailEnd/>
            </a:ln>
          </p:spPr>
          <p:txBody>
            <a:bodyPr lIns="0" tIns="0" rIns="0" bIns="0"/>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algn="ctr" eaLnBrk="1" hangingPunct="1"/>
              <a:r>
                <a:rPr lang="en-US" altLang="zh-CN" b="1">
                  <a:latin typeface="Times New Roman" panose="02020603050405020304" pitchFamily="18" charset="0"/>
                  <a:ea typeface="宋体" panose="02010600030101010101" pitchFamily="2" charset="-122"/>
                </a:rPr>
                <a:t>1</a:t>
              </a:r>
              <a:endParaRPr lang="en-US" altLang="zh-CN" b="1"/>
            </a:p>
          </p:txBody>
        </p:sp>
        <p:sp>
          <p:nvSpPr>
            <p:cNvPr id="66588" name="Rectangle 23"/>
            <p:cNvSpPr>
              <a:spLocks noChangeArrowheads="1"/>
            </p:cNvSpPr>
            <p:nvPr/>
          </p:nvSpPr>
          <p:spPr bwMode="auto">
            <a:xfrm>
              <a:off x="4344" y="2052"/>
              <a:ext cx="410" cy="262"/>
            </a:xfrm>
            <a:prstGeom prst="rect">
              <a:avLst/>
            </a:prstGeom>
            <a:solidFill>
              <a:srgbClr val="FFFFFF"/>
            </a:solidFill>
            <a:ln w="9525">
              <a:solidFill>
                <a:srgbClr val="000000"/>
              </a:solidFill>
              <a:miter lim="800000"/>
              <a:headEnd/>
              <a:tailEnd/>
            </a:ln>
          </p:spPr>
          <p:txBody>
            <a:bodyPr lIns="0" tIns="0" rIns="0" bIns="0"/>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algn="ctr" eaLnBrk="1" hangingPunct="1"/>
              <a:r>
                <a:rPr lang="en-US" altLang="zh-CN" b="1">
                  <a:latin typeface="Times New Roman" panose="02020603050405020304" pitchFamily="18" charset="0"/>
                  <a:ea typeface="宋体" panose="02010600030101010101" pitchFamily="2" charset="-122"/>
                </a:rPr>
                <a:t>4,7</a:t>
              </a:r>
              <a:endParaRPr lang="en-US" altLang="zh-CN" b="1"/>
            </a:p>
          </p:txBody>
        </p:sp>
        <p:sp>
          <p:nvSpPr>
            <p:cNvPr id="66589" name="Text Box 24"/>
            <p:cNvSpPr txBox="1">
              <a:spLocks noChangeArrowheads="1"/>
            </p:cNvSpPr>
            <p:nvPr/>
          </p:nvSpPr>
          <p:spPr bwMode="auto">
            <a:xfrm>
              <a:off x="2925" y="2341"/>
              <a:ext cx="1760" cy="255"/>
            </a:xfrm>
            <a:prstGeom prst="rect">
              <a:avLst/>
            </a:prstGeom>
            <a:solidFill>
              <a:srgbClr val="FFFFFF"/>
            </a:solidFill>
            <a:ln w="9525">
              <a:solidFill>
                <a:srgbClr val="FFFFFF"/>
              </a:solidFill>
              <a:miter lim="800000"/>
              <a:headEnd/>
              <a:tailEnd/>
            </a:ln>
          </p:spPr>
          <p:txBody>
            <a:bodyPr lIns="0" tIns="0" rIns="0" bIns="0"/>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algn="just" eaLnBrk="1" hangingPunct="1"/>
              <a:r>
                <a:rPr lang="en-US" altLang="zh-CN" sz="1000">
                  <a:latin typeface="Times New Roman" panose="02020603050405020304" pitchFamily="18" charset="0"/>
                  <a:ea typeface="宋体" panose="02010600030101010101" pitchFamily="2" charset="-122"/>
                </a:rPr>
                <a:t>    </a:t>
              </a:r>
              <a:r>
                <a:rPr lang="en-US" altLang="zh-CN" b="1">
                  <a:latin typeface="Times New Roman" panose="02020603050405020304" pitchFamily="18" charset="0"/>
                  <a:ea typeface="宋体" panose="02010600030101010101" pitchFamily="2" charset="-122"/>
                </a:rPr>
                <a:t>1        2         3        4</a:t>
              </a:r>
              <a:endParaRPr lang="en-US" altLang="zh-CN" b="1"/>
            </a:p>
          </p:txBody>
        </p:sp>
      </p:grpSp>
      <p:sp>
        <p:nvSpPr>
          <p:cNvPr id="66581" name="Rectangle 27"/>
          <p:cNvSpPr>
            <a:spLocks noChangeArrowheads="1"/>
          </p:cNvSpPr>
          <p:nvPr/>
        </p:nvSpPr>
        <p:spPr bwMode="auto">
          <a:xfrm>
            <a:off x="0" y="331946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06266" name="Object 26"/>
              <p:cNvSpPr txBox="1"/>
              <p:nvPr/>
            </p:nvSpPr>
            <p:spPr bwMode="auto">
              <a:xfrm>
                <a:off x="1403350" y="4724400"/>
                <a:ext cx="322263" cy="463550"/>
              </a:xfrm>
              <a:prstGeom prst="rect">
                <a:avLst/>
              </a:prstGeom>
              <a:noFill/>
              <a:ln>
                <a:noFill/>
              </a:ln>
            </p:spPr>
            <p:txBody>
              <a:bodyPr>
                <a:normAutofit fontScale="775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𝑟</m:t>
                          </m:r>
                        </m:sub>
                      </m:sSub>
                    </m:oMath>
                  </m:oMathPara>
                </a14:m>
                <a:endParaRPr lang="zh-CN" altLang="en-US"/>
              </a:p>
            </p:txBody>
          </p:sp>
        </mc:Choice>
        <mc:Fallback xmlns="">
          <p:sp>
            <p:nvSpPr>
              <p:cNvPr id="10506266" name="Object 26"/>
              <p:cNvSpPr txBox="1">
                <a:spLocks noRot="1" noChangeAspect="1" noMove="1" noResize="1" noEditPoints="1" noAdjustHandles="1" noChangeArrowheads="1" noChangeShapeType="1" noTextEdit="1"/>
              </p:cNvSpPr>
              <p:nvPr/>
            </p:nvSpPr>
            <p:spPr bwMode="auto">
              <a:xfrm>
                <a:off x="1403350" y="4724400"/>
                <a:ext cx="322263" cy="463550"/>
              </a:xfrm>
              <a:prstGeom prst="rect">
                <a:avLst/>
              </a:prstGeom>
              <a:blipFill>
                <a:blip r:embed="rId2"/>
                <a:stretch>
                  <a:fillRect r="-13208"/>
                </a:stretch>
              </a:blipFill>
              <a:ln>
                <a:noFill/>
              </a:ln>
            </p:spPr>
            <p:txBody>
              <a:bodyPr/>
              <a:lstStyle/>
              <a:p>
                <a:r>
                  <a:rPr lang="zh-CN" altLang="en-US">
                    <a:noFill/>
                  </a:rPr>
                  <a:t> </a:t>
                </a:r>
              </a:p>
            </p:txBody>
          </p:sp>
        </mc:Fallback>
      </mc:AlternateContent>
      <p:sp>
        <p:nvSpPr>
          <p:cNvPr id="66583" name="Rectangle 29"/>
          <p:cNvSpPr>
            <a:spLocks noChangeArrowheads="1"/>
          </p:cNvSpPr>
          <p:nvPr/>
        </p:nvSpPr>
        <p:spPr bwMode="auto">
          <a:xfrm>
            <a:off x="0" y="331946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06268" name="Object 28"/>
              <p:cNvSpPr txBox="1"/>
              <p:nvPr/>
            </p:nvSpPr>
            <p:spPr bwMode="auto">
              <a:xfrm>
                <a:off x="3563938" y="4797425"/>
                <a:ext cx="622300" cy="463550"/>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𝑟</m:t>
                          </m:r>
                        </m:sub>
                      </m:sSub>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10506268" name="Object 28"/>
              <p:cNvSpPr txBox="1">
                <a:spLocks noRot="1" noChangeAspect="1" noMove="1" noResize="1" noEditPoints="1" noAdjustHandles="1" noChangeArrowheads="1" noChangeShapeType="1" noTextEdit="1"/>
              </p:cNvSpPr>
              <p:nvPr/>
            </p:nvSpPr>
            <p:spPr bwMode="auto">
              <a:xfrm>
                <a:off x="3563938" y="4797425"/>
                <a:ext cx="622300" cy="463550"/>
              </a:xfrm>
              <a:prstGeom prst="rect">
                <a:avLst/>
              </a:prstGeom>
              <a:blipFill>
                <a:blip r:embed="rId3"/>
                <a:stretch>
                  <a:fillRect l="-6863" r="-17647" b="-10526"/>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165561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506242">
                                            <p:txEl>
                                              <p:pRg st="1" end="1"/>
                                            </p:txEl>
                                          </p:spTgt>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0"/>
                                  </p:stCondLst>
                                  <p:childTnLst>
                                    <p:set>
                                      <p:cBhvr>
                                        <p:cTn id="9" dur="1" fill="hold">
                                          <p:stCondLst>
                                            <p:cond delay="0"/>
                                          </p:stCondLst>
                                        </p:cTn>
                                        <p:tgtEl>
                                          <p:spTgt spid="10506242">
                                            <p:txEl>
                                              <p:pRg st="3" end="3"/>
                                            </p:txEl>
                                          </p:spTgt>
                                        </p:tgtEl>
                                        <p:attrNameLst>
                                          <p:attrName>style.visibility</p:attrName>
                                        </p:attrNameLst>
                                      </p:cBhvr>
                                      <p:to>
                                        <p:strVal val="visible"/>
                                      </p:to>
                                    </p:set>
                                  </p:childTnLst>
                                </p:cTn>
                              </p:par>
                            </p:childTnLst>
                          </p:cTn>
                        </p:par>
                        <p:par>
                          <p:cTn id="10" fill="hold" nodeType="afterGroup">
                            <p:stCondLst>
                              <p:cond delay="0"/>
                            </p:stCondLst>
                            <p:childTnLst>
                              <p:par>
                                <p:cTn id="11" presetID="1" presetClass="entr" presetSubtype="0" fill="hold" nodeType="afterEffect">
                                  <p:stCondLst>
                                    <p:cond delay="0"/>
                                  </p:stCondLst>
                                  <p:childTnLst>
                                    <p:set>
                                      <p:cBhvr>
                                        <p:cTn id="12" dur="1" fill="hold">
                                          <p:stCondLst>
                                            <p:cond delay="0"/>
                                          </p:stCondLst>
                                        </p:cTn>
                                        <p:tgtEl>
                                          <p:spTgt spid="1050626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50624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28425D51-69FC-42BE-A6CC-CF833B85AD0B}"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67587"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D1135503-32B1-4190-A3A5-F8FF2D8395F7}" type="slidenum">
              <a:rPr kumimoji="0" lang="en-US" altLang="zh-CN" sz="1400">
                <a:ea typeface="宋体" panose="02010600030101010101" pitchFamily="2" charset="-122"/>
              </a:rPr>
              <a:pPr/>
              <a:t>69</a:t>
            </a:fld>
            <a:endParaRPr kumimoji="0" lang="en-US" altLang="zh-CN" sz="1400">
              <a:ea typeface="宋体" panose="02010600030101010101" pitchFamily="2" charset="-122"/>
            </a:endParaRPr>
          </a:p>
        </p:txBody>
      </p:sp>
      <p:sp>
        <p:nvSpPr>
          <p:cNvPr id="10505218" name="Rectangle 2"/>
          <p:cNvSpPr>
            <a:spLocks noGrp="1" noChangeArrowheads="1"/>
          </p:cNvSpPr>
          <p:nvPr>
            <p:ph type="body" idx="1"/>
          </p:nvPr>
        </p:nvSpPr>
        <p:spPr>
          <a:xfrm>
            <a:off x="268288" y="1501775"/>
            <a:ext cx="8421687" cy="4670425"/>
          </a:xfrm>
        </p:spPr>
        <p:txBody>
          <a:bodyPr/>
          <a:lstStyle/>
          <a:p>
            <a:pPr marL="571500" indent="-571500" algn="just" eaLnBrk="1" hangingPunct="1">
              <a:lnSpc>
                <a:spcPct val="90000"/>
              </a:lnSpc>
              <a:buSzTx/>
              <a:buFont typeface="Wingdings" panose="05000000000000000000" pitchFamily="2" charset="2"/>
              <a:buChar char="§"/>
            </a:pPr>
            <a:endParaRPr lang="en-US" altLang="zh-CN"/>
          </a:p>
          <a:p>
            <a:pPr marL="571500" indent="-571500" algn="just" eaLnBrk="1" hangingPunct="1">
              <a:lnSpc>
                <a:spcPct val="90000"/>
              </a:lnSpc>
              <a:buSzTx/>
              <a:buFont typeface="Wingdings" panose="05000000000000000000" pitchFamily="2" charset="2"/>
              <a:buChar char="§"/>
            </a:pPr>
            <a:endParaRPr lang="en-US" altLang="zh-CN"/>
          </a:p>
          <a:p>
            <a:pPr marL="571500" indent="-571500" algn="just" eaLnBrk="1" hangingPunct="1">
              <a:lnSpc>
                <a:spcPct val="90000"/>
              </a:lnSpc>
              <a:buSzTx/>
              <a:buFont typeface="Wingdings" panose="05000000000000000000" pitchFamily="2" charset="2"/>
              <a:buChar char="§"/>
            </a:pPr>
            <a:endParaRPr lang="en-US" altLang="zh-CN"/>
          </a:p>
          <a:p>
            <a:pPr marL="571500" indent="-571500" algn="just" eaLnBrk="1" hangingPunct="1">
              <a:lnSpc>
                <a:spcPct val="90000"/>
              </a:lnSpc>
              <a:buSzTx/>
              <a:buFont typeface="Wingdings" panose="05000000000000000000" pitchFamily="2" charset="2"/>
              <a:buChar char="§"/>
            </a:pPr>
            <a:endParaRPr lang="en-US" altLang="zh-CN"/>
          </a:p>
          <a:p>
            <a:pPr marL="571500" indent="-571500" algn="just" eaLnBrk="1" hangingPunct="1">
              <a:lnSpc>
                <a:spcPct val="90000"/>
              </a:lnSpc>
              <a:buSzTx/>
              <a:buFont typeface="Wingdings" panose="05000000000000000000" pitchFamily="2" charset="2"/>
              <a:buChar char="§"/>
            </a:pPr>
            <a:endParaRPr lang="en-US" altLang="zh-CN"/>
          </a:p>
          <a:p>
            <a:pPr marL="571500" indent="-571500" algn="just" eaLnBrk="1" hangingPunct="1">
              <a:lnSpc>
                <a:spcPct val="90000"/>
              </a:lnSpc>
              <a:buSzTx/>
              <a:buFont typeface="Wingdings" panose="05000000000000000000" pitchFamily="2" charset="2"/>
              <a:buChar char="§"/>
            </a:pPr>
            <a:endParaRPr lang="en-US" altLang="zh-CN"/>
          </a:p>
          <a:p>
            <a:pPr marL="571500" indent="-571500" algn="just" eaLnBrk="1" hangingPunct="1">
              <a:lnSpc>
                <a:spcPct val="90000"/>
              </a:lnSpc>
              <a:buSzTx/>
              <a:buFont typeface="Wingdings" panose="05000000000000000000" pitchFamily="2" charset="2"/>
              <a:buChar char="§"/>
            </a:pPr>
            <a:endParaRPr lang="en-US" altLang="zh-CN"/>
          </a:p>
          <a:p>
            <a:pPr marL="571500" indent="-571500" algn="just" eaLnBrk="1" hangingPunct="1">
              <a:lnSpc>
                <a:spcPct val="90000"/>
              </a:lnSpc>
              <a:buSzTx/>
              <a:buFont typeface="Wingdings" panose="05000000000000000000" pitchFamily="2" charset="2"/>
              <a:buChar char="§"/>
            </a:pPr>
            <a:endParaRPr lang="en-US" altLang="zh-CN" sz="1200"/>
          </a:p>
          <a:p>
            <a:pPr marL="571500" indent="-571500" algn="just" eaLnBrk="1" hangingPunct="1">
              <a:lnSpc>
                <a:spcPct val="90000"/>
              </a:lnSpc>
              <a:buSzTx/>
              <a:buFont typeface="Wingdings" panose="05000000000000000000" pitchFamily="2" charset="2"/>
              <a:buChar char="§"/>
            </a:pPr>
            <a:endParaRPr lang="en-US" altLang="zh-CN"/>
          </a:p>
          <a:p>
            <a:pPr marL="571500" indent="-571500" algn="just" eaLnBrk="1" hangingPunct="1">
              <a:lnSpc>
                <a:spcPct val="90000"/>
              </a:lnSpc>
              <a:buSzTx/>
              <a:buFont typeface="Wingdings" panose="05000000000000000000" pitchFamily="2" charset="2"/>
              <a:buChar char="§"/>
            </a:pPr>
            <a:r>
              <a:rPr lang="zh-CN" altLang="en-US"/>
              <a:t>所求方案数为</a:t>
            </a:r>
          </a:p>
        </p:txBody>
      </p:sp>
      <p:sp>
        <p:nvSpPr>
          <p:cNvPr id="67589" name="Rectangle 3"/>
          <p:cNvSpPr>
            <a:spLocks noGrp="1" noChangeArrowheads="1"/>
          </p:cNvSpPr>
          <p:nvPr>
            <p:ph type="title"/>
          </p:nvPr>
        </p:nvSpPr>
        <p:spPr>
          <a:xfrm>
            <a:off x="1295400" y="152400"/>
            <a:ext cx="6386513" cy="882650"/>
          </a:xfrm>
          <a:noFill/>
        </p:spPr>
        <p:txBody>
          <a:bodyPr/>
          <a:lstStyle/>
          <a:p>
            <a:pPr eaLnBrk="1" hangingPunct="1"/>
            <a:r>
              <a:rPr lang="en-US" altLang="zh-CN"/>
              <a:t>2.6 </a:t>
            </a:r>
            <a:r>
              <a:rPr lang="zh-CN" altLang="en-US"/>
              <a:t>指数型母函数</a:t>
            </a:r>
          </a:p>
        </p:txBody>
      </p:sp>
      <p:sp>
        <p:nvSpPr>
          <p:cNvPr id="67590"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7591"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7592"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7593"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7594"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7595"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7596"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7597"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7598"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7599"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7600"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7601"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7602"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7603"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7604"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7605" name="Rectangle 20"/>
          <p:cNvSpPr>
            <a:spLocks noChangeArrowheads="1"/>
          </p:cNvSpPr>
          <p:nvPr/>
        </p:nvSpPr>
        <p:spPr bwMode="auto">
          <a:xfrm>
            <a:off x="0" y="26860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05235" name="Object 19"/>
              <p:cNvSpPr txBox="1"/>
              <p:nvPr/>
            </p:nvSpPr>
            <p:spPr bwMode="auto">
              <a:xfrm>
                <a:off x="4572000" y="2852738"/>
                <a:ext cx="4572000" cy="949325"/>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8</m:t>
                          </m:r>
                        </m:den>
                      </m:f>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𝑥</m:t>
                          </m:r>
                        </m:sup>
                      </m:sSup>
                      <m:r>
                        <a:rPr lang="zh-CN" altLang="en-US" i="1">
                          <a:solidFill>
                            <a:srgbClr val="000000"/>
                          </a:solidFill>
                          <a:latin typeface="Cambria Math" panose="02040503050406030204" pitchFamily="18" charset="0"/>
                        </a:rPr>
                        <m:t>+2+</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𝑥</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𝑥</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𝑥</m:t>
                          </m:r>
                        </m:sup>
                      </m:sSup>
                    </m:oMath>
                  </m:oMathPara>
                </a14:m>
                <a:endParaRPr lang="zh-CN" altLang="en-US"/>
              </a:p>
            </p:txBody>
          </p:sp>
        </mc:Choice>
        <mc:Fallback xmlns="">
          <p:sp>
            <p:nvSpPr>
              <p:cNvPr id="10505235" name="Object 19"/>
              <p:cNvSpPr txBox="1">
                <a:spLocks noRot="1" noChangeAspect="1" noMove="1" noResize="1" noEditPoints="1" noAdjustHandles="1" noChangeArrowheads="1" noChangeShapeType="1" noTextEdit="1"/>
              </p:cNvSpPr>
              <p:nvPr/>
            </p:nvSpPr>
            <p:spPr bwMode="auto">
              <a:xfrm>
                <a:off x="4572000" y="2852738"/>
                <a:ext cx="4572000" cy="949325"/>
              </a:xfrm>
              <a:prstGeom prst="rect">
                <a:avLst/>
              </a:prstGeom>
              <a:blipFill>
                <a:blip r:embed="rId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607" name="Object 21"/>
              <p:cNvSpPr txBox="1"/>
              <p:nvPr/>
            </p:nvSpPr>
            <p:spPr bwMode="auto">
              <a:xfrm>
                <a:off x="323850" y="1341438"/>
                <a:ext cx="8532813" cy="125888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1+</m:t>
                              </m:r>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num>
                                <m:den>
                                  <m:r>
                                    <a:rPr lang="zh-CN" altLang="en-US" i="1">
                                      <a:solidFill>
                                        <a:srgbClr val="000000"/>
                                      </a:solidFill>
                                      <a:latin typeface="Cambria Math" panose="02040503050406030204" pitchFamily="18" charset="0"/>
                                    </a:rPr>
                                    <m:t>2!</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4</m:t>
                                      </m:r>
                                    </m:sup>
                                  </m:sSup>
                                </m:num>
                                <m:den>
                                  <m:r>
                                    <a:rPr lang="zh-CN" altLang="en-US" i="1">
                                      <a:solidFill>
                                        <a:srgbClr val="000000"/>
                                      </a:solidFill>
                                      <a:latin typeface="Cambria Math" panose="02040503050406030204" pitchFamily="18" charset="0"/>
                                    </a:rPr>
                                    <m:t>4!</m:t>
                                  </m:r>
                                </m:den>
                              </m:f>
                              <m:r>
                                <a:rPr lang="zh-CN" altLang="en-US" i="1">
                                  <a:solidFill>
                                    <a:srgbClr val="000000"/>
                                  </a:solidFill>
                                  <a:latin typeface="Cambria Math" panose="02040503050406030204" pitchFamily="18" charset="0"/>
                                </a:rPr>
                                <m:t>+⋯</m:t>
                              </m:r>
                            </m:e>
                          </m:d>
                        </m:e>
                        <m:sup>
                          <m:r>
                            <a:rPr lang="zh-CN" altLang="en-US" i="1">
                              <a:solidFill>
                                <a:srgbClr val="000000"/>
                              </a:solidFill>
                              <a:latin typeface="Cambria Math" panose="02040503050406030204" pitchFamily="18" charset="0"/>
                            </a:rPr>
                            <m:t>2</m:t>
                          </m:r>
                        </m:sup>
                      </m:sSup>
                      <m:d>
                        <m:dPr>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𝑥</m:t>
                              </m:r>
                            </m:num>
                            <m:den>
                              <m:r>
                                <a:rPr lang="zh-CN" altLang="en-US" i="1">
                                  <a:solidFill>
                                    <a:srgbClr val="000000"/>
                                  </a:solidFill>
                                  <a:latin typeface="Cambria Math" panose="02040503050406030204" pitchFamily="18" charset="0"/>
                                </a:rPr>
                                <m:t>1!</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3</m:t>
                                  </m:r>
                                </m:sup>
                              </m:sSup>
                            </m:num>
                            <m:den>
                              <m:r>
                                <a:rPr lang="zh-CN" altLang="en-US" i="1">
                                  <a:solidFill>
                                    <a:srgbClr val="000000"/>
                                  </a:solidFill>
                                  <a:latin typeface="Cambria Math" panose="02040503050406030204" pitchFamily="18" charset="0"/>
                                </a:rPr>
                                <m:t>3!</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5</m:t>
                                  </m:r>
                                </m:sup>
                              </m:sSup>
                            </m:num>
                            <m:den>
                              <m:r>
                                <a:rPr lang="zh-CN" altLang="en-US" i="1">
                                  <a:solidFill>
                                    <a:srgbClr val="000000"/>
                                  </a:solidFill>
                                  <a:latin typeface="Cambria Math" panose="02040503050406030204" pitchFamily="18" charset="0"/>
                                </a:rPr>
                                <m:t>5!</m:t>
                              </m:r>
                            </m:den>
                          </m:f>
                          <m:r>
                            <a:rPr lang="zh-CN" altLang="en-US" i="1">
                              <a:solidFill>
                                <a:srgbClr val="000000"/>
                              </a:solidFill>
                              <a:latin typeface="Cambria Math" panose="02040503050406030204" pitchFamily="18" charset="0"/>
                            </a:rPr>
                            <m:t>+⋯</m:t>
                          </m:r>
                        </m:e>
                      </m:d>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1+</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𝑥</m:t>
                              </m:r>
                            </m:num>
                            <m:den>
                              <m:r>
                                <a:rPr lang="zh-CN" altLang="en-US" i="1">
                                  <a:solidFill>
                                    <a:srgbClr val="000000"/>
                                  </a:solidFill>
                                  <a:latin typeface="Cambria Math" panose="02040503050406030204" pitchFamily="18" charset="0"/>
                                </a:rPr>
                                <m:t>1!</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num>
                            <m:den>
                              <m:r>
                                <a:rPr lang="zh-CN" altLang="en-US" i="1">
                                  <a:solidFill>
                                    <a:srgbClr val="000000"/>
                                  </a:solidFill>
                                  <a:latin typeface="Cambria Math" panose="02040503050406030204" pitchFamily="18" charset="0"/>
                                </a:rPr>
                                <m:t>2!</m:t>
                              </m:r>
                            </m:den>
                          </m:f>
                          <m:r>
                            <a:rPr lang="zh-CN" altLang="en-US" i="1">
                              <a:solidFill>
                                <a:srgbClr val="000000"/>
                              </a:solidFill>
                              <a:latin typeface="Cambria Math" panose="02040503050406030204" pitchFamily="18" charset="0"/>
                            </a:rPr>
                            <m:t>+⋯</m:t>
                          </m:r>
                        </m:e>
                      </m:d>
                    </m:oMath>
                  </m:oMathPara>
                </a14:m>
                <a:endParaRPr lang="zh-CN" altLang="en-US"/>
              </a:p>
            </p:txBody>
          </p:sp>
        </mc:Choice>
        <mc:Fallback xmlns="">
          <p:sp>
            <p:nvSpPr>
              <p:cNvPr id="67607" name="Object 21"/>
              <p:cNvSpPr txBox="1">
                <a:spLocks noRot="1" noChangeAspect="1" noMove="1" noResize="1" noEditPoints="1" noAdjustHandles="1" noChangeArrowheads="1" noChangeShapeType="1" noTextEdit="1"/>
              </p:cNvSpPr>
              <p:nvPr/>
            </p:nvSpPr>
            <p:spPr bwMode="auto">
              <a:xfrm>
                <a:off x="323850" y="1341438"/>
                <a:ext cx="8532813" cy="1258887"/>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05238" name="Object 22"/>
              <p:cNvSpPr txBox="1"/>
              <p:nvPr/>
            </p:nvSpPr>
            <p:spPr bwMode="auto">
              <a:xfrm>
                <a:off x="3995738" y="4076700"/>
                <a:ext cx="4105275" cy="990600"/>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0">
                              <a:solidFill>
                                <a:srgbClr val="000000"/>
                              </a:solidFill>
                              <a:latin typeface="Cambria Math" panose="02040503050406030204" pitchFamily="18" charset="0"/>
                            </a:rPr>
                            <m:t>1</m:t>
                          </m:r>
                        </m:num>
                        <m:den>
                          <m:r>
                            <a:rPr lang="zh-CN" altLang="en-US" i="0">
                              <a:solidFill>
                                <a:srgbClr val="000000"/>
                              </a:solidFill>
                              <a:latin typeface="Cambria Math" panose="02040503050406030204" pitchFamily="18" charset="0"/>
                            </a:rPr>
                            <m:t>8</m:t>
                          </m:r>
                        </m:den>
                      </m:f>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m:t>
                          </m:r>
                        </m:sup>
                        <m:e>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4</m:t>
                              </m:r>
                            </m:e>
                            <m:sup>
                              <m:r>
                                <a:rPr lang="zh-CN" altLang="en-US" i="1">
                                  <a:solidFill>
                                    <a:srgbClr val="000000"/>
                                  </a:solidFill>
                                  <a:latin typeface="Cambria Math" panose="02040503050406030204" pitchFamily="18" charset="0"/>
                                </a:rPr>
                                <m:t>𝑟</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𝑟</m:t>
                              </m:r>
                            </m:sup>
                          </m:sSup>
                          <m:r>
                            <a:rPr lang="zh-CN" altLang="en-US" i="1">
                              <a:solidFill>
                                <a:srgbClr val="000000"/>
                              </a:solidFill>
                              <a:latin typeface="Cambria Math" panose="02040503050406030204" pitchFamily="18" charset="0"/>
                            </a:rPr>
                            <m:t>−(−2</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𝑟</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𝑟</m:t>
                                  </m:r>
                                </m:sup>
                              </m:sSup>
                            </m:num>
                            <m:den>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m:t>
                              </m:r>
                            </m:den>
                          </m:f>
                        </m:e>
                      </m:nary>
                      <m:r>
                        <m:rPr>
                          <m:nor/>
                        </m:rPr>
                        <a:rPr lang="zh-CN" altLang="en-US" i="0">
                          <a:solidFill>
                            <a:srgbClr val="000000"/>
                          </a:solidFill>
                          <a:latin typeface="Cambria Math" panose="02040503050406030204" pitchFamily="18" charset="0"/>
                        </a:rPr>
                        <m:t>   </m:t>
                      </m:r>
                    </m:oMath>
                  </m:oMathPara>
                </a14:m>
                <a:endParaRPr lang="zh-CN" altLang="en-US"/>
              </a:p>
            </p:txBody>
          </p:sp>
        </mc:Choice>
        <mc:Fallback xmlns="">
          <p:sp>
            <p:nvSpPr>
              <p:cNvPr id="10505238" name="Object 22"/>
              <p:cNvSpPr txBox="1">
                <a:spLocks noRot="1" noChangeAspect="1" noMove="1" noResize="1" noEditPoints="1" noAdjustHandles="1" noChangeArrowheads="1" noChangeShapeType="1" noTextEdit="1"/>
              </p:cNvSpPr>
              <p:nvPr/>
            </p:nvSpPr>
            <p:spPr bwMode="auto">
              <a:xfrm>
                <a:off x="3995738" y="4076700"/>
                <a:ext cx="4105275" cy="990600"/>
              </a:xfrm>
              <a:prstGeom prst="rect">
                <a:avLst/>
              </a:prstGeom>
              <a:blipFill>
                <a:blip r:embed="rId4"/>
                <a:stretch>
                  <a:fillRect/>
                </a:stretch>
              </a:blipFill>
              <a:ln>
                <a:noFill/>
              </a:ln>
            </p:spPr>
            <p:txBody>
              <a:bodyPr/>
              <a:lstStyle/>
              <a:p>
                <a:r>
                  <a:rPr lang="zh-CN" altLang="en-US">
                    <a:noFill/>
                  </a:rPr>
                  <a:t> </a:t>
                </a:r>
              </a:p>
            </p:txBody>
          </p:sp>
        </mc:Fallback>
      </mc:AlternateContent>
      <p:sp>
        <p:nvSpPr>
          <p:cNvPr id="67609" name="Rectangle 24"/>
          <p:cNvSpPr>
            <a:spLocks noChangeArrowheads="1"/>
          </p:cNvSpPr>
          <p:nvPr/>
        </p:nvSpPr>
        <p:spPr bwMode="auto">
          <a:xfrm>
            <a:off x="0" y="33099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05243" name="Object 27"/>
              <p:cNvSpPr txBox="1"/>
              <p:nvPr/>
            </p:nvSpPr>
            <p:spPr bwMode="auto">
              <a:xfrm>
                <a:off x="179388" y="2636838"/>
                <a:ext cx="4392612" cy="132397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d>
                            <m:dPr>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𝑥</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sup>
                                  </m:sSup>
                                </m:num>
                                <m:den>
                                  <m:r>
                                    <a:rPr lang="zh-CN" altLang="en-US" i="1">
                                      <a:solidFill>
                                        <a:srgbClr val="000000"/>
                                      </a:solidFill>
                                      <a:latin typeface="Cambria Math" panose="02040503050406030204" pitchFamily="18" charset="0"/>
                                    </a:rPr>
                                    <m:t>2</m:t>
                                  </m:r>
                                </m:den>
                              </m:f>
                            </m:e>
                          </m:d>
                        </m:e>
                        <m:sup>
                          <m:r>
                            <a:rPr lang="zh-CN" altLang="en-US" i="1">
                              <a:solidFill>
                                <a:srgbClr val="000000"/>
                              </a:solidFill>
                              <a:latin typeface="Cambria Math" panose="02040503050406030204" pitchFamily="18" charset="0"/>
                            </a:rPr>
                            <m:t>2</m:t>
                          </m:r>
                        </m:sup>
                      </m:sSup>
                      <m:d>
                        <m:dPr>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𝑥</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sup>
                              </m:sSup>
                            </m:num>
                            <m:den>
                              <m:r>
                                <a:rPr lang="zh-CN" altLang="en-US" i="1">
                                  <a:solidFill>
                                    <a:srgbClr val="000000"/>
                                  </a:solidFill>
                                  <a:latin typeface="Cambria Math" panose="02040503050406030204" pitchFamily="18" charset="0"/>
                                </a:rPr>
                                <m:t>2</m:t>
                              </m:r>
                            </m:den>
                          </m:f>
                        </m:e>
                      </m:d>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𝑥</m:t>
                          </m:r>
                        </m:sup>
                      </m:sSup>
                    </m:oMath>
                  </m:oMathPara>
                </a14:m>
                <a:endParaRPr lang="zh-CN" altLang="en-US"/>
              </a:p>
            </p:txBody>
          </p:sp>
        </mc:Choice>
        <mc:Fallback xmlns="">
          <p:sp>
            <p:nvSpPr>
              <p:cNvPr id="10505243" name="Object 27"/>
              <p:cNvSpPr txBox="1">
                <a:spLocks noRot="1" noChangeAspect="1" noMove="1" noResize="1" noEditPoints="1" noAdjustHandles="1" noChangeArrowheads="1" noChangeShapeType="1" noTextEdit="1"/>
              </p:cNvSpPr>
              <p:nvPr/>
            </p:nvSpPr>
            <p:spPr bwMode="auto">
              <a:xfrm>
                <a:off x="179388" y="2636838"/>
                <a:ext cx="4392612" cy="1323975"/>
              </a:xfrm>
              <a:prstGeom prst="rect">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05246" name="Object 30"/>
              <p:cNvSpPr txBox="1"/>
              <p:nvPr/>
            </p:nvSpPr>
            <p:spPr bwMode="auto">
              <a:xfrm>
                <a:off x="250825" y="4076700"/>
                <a:ext cx="3673475" cy="971550"/>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0">
                              <a:solidFill>
                                <a:srgbClr val="000000"/>
                              </a:solidFill>
                              <a:latin typeface="Cambria Math" panose="02040503050406030204" pitchFamily="18" charset="0"/>
                            </a:rPr>
                            <m:t>1</m:t>
                          </m:r>
                        </m:num>
                        <m:den>
                          <m:r>
                            <a:rPr lang="zh-CN" altLang="en-US" i="0">
                              <a:solidFill>
                                <a:srgbClr val="000000"/>
                              </a:solidFill>
                              <a:latin typeface="Cambria Math" panose="02040503050406030204" pitchFamily="18" charset="0"/>
                            </a:rPr>
                            <m:t>8</m:t>
                          </m:r>
                        </m:den>
                      </m:f>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4</m:t>
                          </m:r>
                          <m:r>
                            <a:rPr lang="zh-CN" altLang="en-US" i="1">
                              <a:solidFill>
                                <a:srgbClr val="000000"/>
                              </a:solidFill>
                              <a:latin typeface="Cambria Math" panose="02040503050406030204" pitchFamily="18" charset="0"/>
                            </a:rPr>
                            <m:t>𝑥</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𝑥</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𝑥</m:t>
                          </m:r>
                        </m:sup>
                      </m:sSup>
                      <m:r>
                        <a:rPr lang="zh-CN" altLang="en-US" i="1">
                          <a:solidFill>
                            <a:srgbClr val="000000"/>
                          </a:solidFill>
                          <a:latin typeface="Cambria Math" panose="02040503050406030204" pitchFamily="18" charset="0"/>
                        </a:rPr>
                        <m:t>−</m:t>
                      </m:r>
                      <m:r>
                        <a:rPr lang="zh-CN" altLang="en-US" i="0">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10505246" name="Object 30"/>
              <p:cNvSpPr txBox="1">
                <a:spLocks noRot="1" noChangeAspect="1" noMove="1" noResize="1" noEditPoints="1" noAdjustHandles="1" noChangeArrowheads="1" noChangeShapeType="1" noTextEdit="1"/>
              </p:cNvSpPr>
              <p:nvPr/>
            </p:nvSpPr>
            <p:spPr bwMode="auto">
              <a:xfrm>
                <a:off x="250825" y="4076700"/>
                <a:ext cx="3673475" cy="971550"/>
              </a:xfrm>
              <a:prstGeom prst="rect">
                <a:avLst/>
              </a:prstGeom>
              <a:blipFill>
                <a:blip r:embed="rId6"/>
                <a:stretch>
                  <a:fillRect/>
                </a:stretch>
              </a:blipFill>
              <a:ln>
                <a:noFill/>
              </a:ln>
            </p:spPr>
            <p:txBody>
              <a:bodyPr/>
              <a:lstStyle/>
              <a:p>
                <a:r>
                  <a:rPr lang="zh-CN" altLang="en-US">
                    <a:noFill/>
                  </a:rPr>
                  <a:t> </a:t>
                </a:r>
              </a:p>
            </p:txBody>
          </p:sp>
        </mc:Fallback>
      </mc:AlternateContent>
      <p:sp>
        <p:nvSpPr>
          <p:cNvPr id="67612" name="Rectangle 32"/>
          <p:cNvSpPr>
            <a:spLocks noChangeArrowheads="1"/>
          </p:cNvSpPr>
          <p:nvPr/>
        </p:nvSpPr>
        <p:spPr bwMode="auto">
          <a:xfrm>
            <a:off x="0" y="32337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05247" name="Object 31"/>
              <p:cNvSpPr txBox="1"/>
              <p:nvPr/>
            </p:nvSpPr>
            <p:spPr bwMode="auto">
              <a:xfrm>
                <a:off x="3203575" y="5229225"/>
                <a:ext cx="4391025" cy="933450"/>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7</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8</m:t>
                          </m:r>
                        </m:den>
                      </m:f>
                      <m:d>
                        <m:dPr>
                          <m:begChr m:val="["/>
                          <m:endChr m:val="]"/>
                          <m:ctrlPr>
                            <a:rPr lang="zh-CN" altLang="en-US" i="1">
                              <a:solidFill>
                                <a:srgbClr val="000000"/>
                              </a:solidFill>
                              <a:latin typeface="Cambria Math" panose="02040503050406030204" pitchFamily="18" charset="0"/>
                            </a:rPr>
                          </m:ctrlPr>
                        </m:dPr>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4</m:t>
                              </m:r>
                            </m:e>
                            <m:sup>
                              <m:r>
                                <a:rPr lang="zh-CN" altLang="en-US" i="1">
                                  <a:solidFill>
                                    <a:srgbClr val="000000"/>
                                  </a:solidFill>
                                  <a:latin typeface="Cambria Math" panose="02040503050406030204" pitchFamily="18" charset="0"/>
                                </a:rPr>
                                <m:t>7</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7</m:t>
                              </m:r>
                            </m:sup>
                          </m:sSup>
                          <m:r>
                            <a:rPr lang="zh-CN" altLang="en-US" i="1">
                              <a:solidFill>
                                <a:srgbClr val="000000"/>
                              </a:solidFill>
                              <a:latin typeface="Cambria Math" panose="02040503050406030204" pitchFamily="18" charset="0"/>
                            </a:rPr>
                            <m:t>−(−2</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7</m:t>
                              </m:r>
                            </m:sup>
                          </m:sSup>
                        </m:e>
                      </m:d>
                      <m:r>
                        <a:rPr lang="zh-CN" altLang="en-US" i="1">
                          <a:solidFill>
                            <a:srgbClr val="000000"/>
                          </a:solidFill>
                          <a:latin typeface="Cambria Math" panose="02040503050406030204" pitchFamily="18" charset="0"/>
                        </a:rPr>
                        <m:t>=2080</m:t>
                      </m:r>
                    </m:oMath>
                  </m:oMathPara>
                </a14:m>
                <a:endParaRPr lang="zh-CN" altLang="en-US"/>
              </a:p>
            </p:txBody>
          </p:sp>
        </mc:Choice>
        <mc:Fallback xmlns="">
          <p:sp>
            <p:nvSpPr>
              <p:cNvPr id="10505247" name="Object 31"/>
              <p:cNvSpPr txBox="1">
                <a:spLocks noRot="1" noChangeAspect="1" noMove="1" noResize="1" noEditPoints="1" noAdjustHandles="1" noChangeArrowheads="1" noChangeShapeType="1" noTextEdit="1"/>
              </p:cNvSpPr>
              <p:nvPr/>
            </p:nvSpPr>
            <p:spPr bwMode="auto">
              <a:xfrm>
                <a:off x="3203575" y="5229225"/>
                <a:ext cx="4391025" cy="933450"/>
              </a:xfrm>
              <a:prstGeom prst="rect">
                <a:avLst/>
              </a:prstGeom>
              <a:blipFill>
                <a:blip r:embed="rId7"/>
                <a:stretch>
                  <a:fillRect/>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50521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9F55C296-80C2-458D-B612-CD41879BD8DA}"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2291"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602FEB3E-8F6E-4275-B3C2-832079D68EC8}" type="slidenum">
              <a:rPr kumimoji="0" lang="en-US" altLang="zh-CN" sz="1400">
                <a:ea typeface="宋体" panose="02010600030101010101" pitchFamily="2" charset="-122"/>
              </a:rPr>
              <a:pPr/>
              <a:t>7</a:t>
            </a:fld>
            <a:endParaRPr kumimoji="0" lang="en-US" altLang="zh-CN" sz="1400">
              <a:ea typeface="宋体" panose="02010600030101010101" pitchFamily="2" charset="-122"/>
            </a:endParaRPr>
          </a:p>
        </p:txBody>
      </p:sp>
      <mc:AlternateContent xmlns:mc="http://schemas.openxmlformats.org/markup-compatibility/2006" xmlns:a14="http://schemas.microsoft.com/office/drawing/2010/main">
        <mc:Choice Requires="a14">
          <p:sp>
            <p:nvSpPr>
              <p:cNvPr id="10443778" name="Rectangle 2"/>
              <p:cNvSpPr>
                <a:spLocks noGrp="1" noChangeArrowheads="1"/>
              </p:cNvSpPr>
              <p:nvPr>
                <p:ph type="body" idx="1"/>
              </p:nvPr>
            </p:nvSpPr>
            <p:spPr>
              <a:xfrm>
                <a:off x="61083" y="1336673"/>
                <a:ext cx="8975413" cy="5368925"/>
              </a:xfrm>
            </p:spPr>
            <p:txBody>
              <a:bodyPr/>
              <a:lstStyle/>
              <a:p>
                <a:pPr marL="571500" indent="-571500" algn="just" eaLnBrk="1" hangingPunct="1">
                  <a:buSzTx/>
                  <a:buFont typeface="Wingdings" panose="05000000000000000000" pitchFamily="2" charset="2"/>
                  <a:buChar char="§"/>
                </a:pPr>
                <a:r>
                  <a:rPr lang="zh-CN" altLang="en-US" dirty="0"/>
                  <a:t>通常序列                     与某个问题序列           </a:t>
                </a:r>
              </a:p>
              <a:p>
                <a:pPr marL="571500" indent="-571500" algn="just" eaLnBrk="1" hangingPunct="1">
                  <a:buSzTx/>
                  <a:buFont typeface="Wingdings" panose="05000000000000000000" pitchFamily="2" charset="2"/>
                  <a:buNone/>
                </a:pPr>
                <a:r>
                  <a:rPr lang="zh-CN" altLang="en-US" dirty="0"/>
                  <a:t>     的计数问题相对应，若已知序列的母函数，则可确定该序列，从而可以解决相应的计数问题。</a:t>
                </a:r>
                <a:endParaRPr lang="zh-CN" altLang="en-US" dirty="0">
                  <a:latin typeface="黑体" panose="02010609060101010101" pitchFamily="49" charset="-122"/>
                </a:endParaRPr>
              </a:p>
              <a:p>
                <a:pPr marL="571500" indent="-571500" eaLnBrk="1" hangingPunct="1"/>
                <a:r>
                  <a:rPr lang="zh-CN" altLang="en-US" dirty="0"/>
                  <a:t>例</a:t>
                </a:r>
                <a:r>
                  <a:rPr lang="en-US" altLang="zh-CN" dirty="0">
                    <a:latin typeface="黑体" panose="02010609060101010101" pitchFamily="49" charset="-122"/>
                  </a:rPr>
                  <a:t>2.2 </a:t>
                </a:r>
                <a:r>
                  <a:rPr lang="zh-CN" altLang="en-US" dirty="0"/>
                  <a:t>有</a:t>
                </a:r>
                <a:r>
                  <a:rPr lang="zh-CN" altLang="en-US" dirty="0">
                    <a:solidFill>
                      <a:srgbClr val="FF0000"/>
                    </a:solidFill>
                  </a:rPr>
                  <a:t>红球</a:t>
                </a:r>
                <a:r>
                  <a:rPr lang="zh-CN" altLang="en-US" dirty="0"/>
                  <a:t>两只，</a:t>
                </a:r>
                <a:r>
                  <a:rPr lang="zh-CN" altLang="en-US" dirty="0">
                    <a:solidFill>
                      <a:srgbClr val="0070C0"/>
                    </a:solidFill>
                  </a:rPr>
                  <a:t>蓝</a:t>
                </a:r>
                <a:r>
                  <a:rPr lang="zh-CN" altLang="en-US" dirty="0"/>
                  <a:t>、</a:t>
                </a:r>
                <a:r>
                  <a:rPr lang="zh-CN" altLang="en-US" dirty="0">
                    <a:solidFill>
                      <a:srgbClr val="008000"/>
                    </a:solidFill>
                  </a:rPr>
                  <a:t>绿</a:t>
                </a:r>
                <a:r>
                  <a:rPr lang="zh-CN" altLang="en-US" dirty="0"/>
                  <a:t>球各一只，试求有多少种不同的组合方案？</a:t>
                </a:r>
                <a:endParaRPr lang="en-US" altLang="zh-CN" dirty="0"/>
              </a:p>
              <a:p>
                <a:pPr marL="0" indent="0" eaLnBrk="1" hangingPunct="1">
                  <a:buNone/>
                </a:pPr>
                <a:r>
                  <a:rPr lang="zh-CN" altLang="en-US" dirty="0"/>
                  <a:t>考虑：</a:t>
                </a:r>
                <a:r>
                  <a:rPr lang="en-US" altLang="zh-CN" dirty="0"/>
                  <a:t>x</a:t>
                </a:r>
                <a:r>
                  <a:rPr lang="zh-CN" altLang="en-US" dirty="0"/>
                  <a:t>的指数表示球的总数，</a:t>
                </a:r>
                <a:r>
                  <a:rPr lang="en-US" altLang="zh-CN" dirty="0" err="1"/>
                  <a:t>rbg</a:t>
                </a:r>
                <a:r>
                  <a:rPr lang="zh-CN" altLang="en-US" dirty="0"/>
                  <a:t>的指数表示取该颜色的球总数，项的系数表示对应选择方案的方案数目</a:t>
                </a:r>
              </a:p>
              <a:p>
                <a:pPr marL="571500" indent="-571500" eaLnBrk="1" hangingPunct="1">
                  <a:buFont typeface="Wingdings" panose="05000000000000000000" pitchFamily="2" charset="2"/>
                  <a:buNone/>
                </a:pPr>
                <a:r>
                  <a:rPr lang="zh-CN" altLang="en-US" dirty="0"/>
                  <a:t> 解 ：所求组合方案的母函数为</a:t>
                </a:r>
                <a:endParaRPr lang="en-US" altLang="zh-CN" dirty="0"/>
              </a:p>
              <a:p>
                <a:pPr marL="571500" indent="-571500" eaLnBrk="1" hangingPunct="1">
                  <a:buFont typeface="Wingdings" panose="05000000000000000000" pitchFamily="2" charset="2"/>
                  <a:buNone/>
                </a:pPr>
                <a14:m>
                  <m:oMathPara xmlns:m="http://schemas.openxmlformats.org/officeDocument/2006/math">
                    <m:oMathParaPr>
                      <m:jc m:val="left"/>
                    </m:oMathParaPr>
                    <m:oMath xmlns:m="http://schemas.openxmlformats.org/officeDocument/2006/math">
                      <m:r>
                        <a:rPr lang="en-US" altLang="zh-CN" i="1" smtClean="0">
                          <a:latin typeface="Cambria Math" panose="02040503050406030204" pitchFamily="18" charset="0"/>
                        </a:rPr>
                        <m:t>𝐴</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e>
                      </m:d>
                      <m:r>
                        <a:rPr lang="en-US" altLang="zh-CN" i="1" smtClean="0">
                          <a:latin typeface="Cambria Math" panose="02040503050406030204" pitchFamily="18" charset="0"/>
                        </a:rPr>
                        <m:t>=</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solidFill>
                                <a:srgbClr val="FF0000"/>
                              </a:solidFill>
                              <a:latin typeface="Cambria Math" panose="02040503050406030204" pitchFamily="18" charset="0"/>
                            </a:rPr>
                            <m:t>𝒓</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sSup>
                            <m:sSupPr>
                              <m:ctrlPr>
                                <a:rPr lang="en-US" altLang="zh-CN" b="1" i="1" smtClean="0">
                                  <a:solidFill>
                                    <a:srgbClr val="FF0000"/>
                                  </a:solidFill>
                                  <a:latin typeface="Cambria Math" panose="02040503050406030204" pitchFamily="18" charset="0"/>
                                </a:rPr>
                              </m:ctrlPr>
                            </m:sSupPr>
                            <m:e>
                              <m:r>
                                <a:rPr lang="en-US" altLang="zh-CN" b="1" i="1" smtClean="0">
                                  <a:solidFill>
                                    <a:srgbClr val="FF0000"/>
                                  </a:solidFill>
                                  <a:latin typeface="Cambria Math" panose="02040503050406030204" pitchFamily="18" charset="0"/>
                                </a:rPr>
                                <m:t>𝒓</m:t>
                              </m:r>
                            </m:e>
                            <m:sup>
                              <m:r>
                                <a:rPr lang="en-US" altLang="zh-CN" b="1" i="1" smtClean="0">
                                  <a:solidFill>
                                    <a:srgbClr val="FF0000"/>
                                  </a:solidFill>
                                  <a:latin typeface="Cambria Math" panose="02040503050406030204" pitchFamily="18" charset="0"/>
                                </a:rPr>
                                <m:t>𝟐</m:t>
                              </m:r>
                            </m:sup>
                          </m:sSup>
                          <m:sSup>
                            <m:sSupPr>
                              <m:ctrlPr>
                                <a:rPr lang="en-US" altLang="zh-CN" i="1">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i="1">
                                  <a:latin typeface="Cambria Math" panose="02040503050406030204" pitchFamily="18" charset="0"/>
                                </a:rPr>
                                <m:t>𝟐</m:t>
                              </m:r>
                            </m:sup>
                          </m:sSup>
                        </m:e>
                      </m:d>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solidFill>
                                <a:srgbClr val="000099"/>
                              </a:solidFill>
                              <a:latin typeface="Cambria Math" panose="02040503050406030204" pitchFamily="18" charset="0"/>
                            </a:rPr>
                            <m:t>𝒃</m:t>
                          </m:r>
                          <m:r>
                            <a:rPr lang="en-US" altLang="zh-CN" b="1" i="1" smtClean="0">
                              <a:latin typeface="Cambria Math" panose="02040503050406030204" pitchFamily="18" charset="0"/>
                            </a:rPr>
                            <m:t>𝒙</m:t>
                          </m:r>
                        </m:e>
                      </m:d>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m:rPr>
                              <m:sty m:val="p"/>
                            </m:rPr>
                            <a:rPr lang="en-US" altLang="zh-CN" i="1" smtClean="0">
                              <a:solidFill>
                                <a:srgbClr val="008000"/>
                              </a:solidFill>
                              <a:latin typeface="Cambria Math" panose="02040503050406030204" pitchFamily="18" charset="0"/>
                            </a:rPr>
                            <m:t>g</m:t>
                          </m:r>
                          <m:r>
                            <a:rPr lang="en-US" altLang="zh-CN" b="1" i="1" smtClean="0">
                              <a:latin typeface="Cambria Math" panose="02040503050406030204" pitchFamily="18" charset="0"/>
                            </a:rPr>
                            <m:t>𝒙</m:t>
                          </m:r>
                        </m:e>
                      </m:d>
                    </m:oMath>
                  </m:oMathPara>
                </a14:m>
                <a:endParaRPr lang="en-US" altLang="zh-CN" b="1" dirty="0"/>
              </a:p>
              <a:p>
                <a:pPr marL="571500" indent="-571500" eaLnBrk="1" hangingPunct="1">
                  <a:buNone/>
                </a:pPr>
                <a:r>
                  <a:rPr lang="en-US" altLang="zh-CN" dirty="0"/>
                  <a:t> </a:t>
                </a:r>
                <a14:m>
                  <m:oMath xmlns:m="http://schemas.openxmlformats.org/officeDocument/2006/math">
                    <m:r>
                      <a:rPr lang="en-US" altLang="zh-CN" b="1" i="0" smtClean="0">
                        <a:latin typeface="Cambria Math" panose="02040503050406030204" pitchFamily="18" charset="0"/>
                      </a:rPr>
                      <m:t>      </m:t>
                    </m:r>
                    <m:r>
                      <a:rPr lang="en-US" altLang="zh-CN" b="1" i="1" smtClean="0">
                        <a:latin typeface="Cambria Math" panose="02040503050406030204" pitchFamily="18" charset="0"/>
                      </a:rPr>
                      <m:t>           </m:t>
                    </m:r>
                    <m:r>
                      <a:rPr lang="en-US" altLang="zh-CN"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m:t>
                    </m:r>
                    <m:d>
                      <m:dPr>
                        <m:ctrlPr>
                          <a:rPr lang="en-US" altLang="zh-CN" b="1" i="1" smtClean="0">
                            <a:latin typeface="Cambria Math" panose="02040503050406030204" pitchFamily="18" charset="0"/>
                          </a:rPr>
                        </m:ctrlPr>
                      </m:dPr>
                      <m:e>
                        <m:r>
                          <a:rPr lang="en-US" altLang="zh-CN" b="1" i="1" smtClean="0">
                            <a:solidFill>
                              <a:srgbClr val="FF0000"/>
                            </a:solidFill>
                            <a:latin typeface="Cambria Math" panose="02040503050406030204" pitchFamily="18" charset="0"/>
                          </a:rPr>
                          <m:t>𝒓</m:t>
                        </m:r>
                        <m:r>
                          <a:rPr lang="en-US" altLang="zh-CN" b="1" i="1" smtClean="0">
                            <a:latin typeface="Cambria Math" panose="02040503050406030204" pitchFamily="18" charset="0"/>
                          </a:rPr>
                          <m:t>+</m:t>
                        </m:r>
                        <m:r>
                          <m:rPr>
                            <m:sty m:val="p"/>
                          </m:rPr>
                          <a:rPr lang="en-US" altLang="zh-CN" i="1" smtClean="0">
                            <a:solidFill>
                              <a:srgbClr val="000099"/>
                            </a:solidFill>
                            <a:latin typeface="Cambria Math" panose="02040503050406030204" pitchFamily="18" charset="0"/>
                          </a:rPr>
                          <m:t>b</m:t>
                        </m:r>
                        <m:r>
                          <a:rPr lang="en-US" altLang="zh-CN" i="1">
                            <a:latin typeface="Cambria Math" panose="02040503050406030204" pitchFamily="18" charset="0"/>
                          </a:rPr>
                          <m:t>+</m:t>
                        </m:r>
                        <m:r>
                          <m:rPr>
                            <m:sty m:val="p"/>
                          </m:rPr>
                          <a:rPr lang="en-US" altLang="zh-CN" i="1">
                            <a:solidFill>
                              <a:srgbClr val="008000"/>
                            </a:solidFill>
                            <a:latin typeface="Cambria Math" panose="02040503050406030204" pitchFamily="18" charset="0"/>
                          </a:rPr>
                          <m:t>g</m:t>
                        </m:r>
                      </m:e>
                    </m:d>
                    <m:r>
                      <m:rPr>
                        <m:sty m:val="p"/>
                      </m:rPr>
                      <a:rPr lang="en-US" altLang="zh-CN" i="1">
                        <a:latin typeface="Cambria Math" panose="02040503050406030204" pitchFamily="18" charset="0"/>
                      </a:rPr>
                      <m:t>x</m:t>
                    </m:r>
                    <m:r>
                      <a:rPr lang="en-US" altLang="zh-CN" i="1">
                        <a:latin typeface="Cambria Math" panose="02040503050406030204" pitchFamily="18" charset="0"/>
                      </a:rPr>
                      <m:t>+</m:t>
                    </m:r>
                    <m:d>
                      <m:dPr>
                        <m:ctrlPr>
                          <a:rPr lang="en-US" altLang="zh-CN" b="1" i="1" smtClean="0">
                            <a:latin typeface="Cambria Math" panose="02040503050406030204" pitchFamily="18" charset="0"/>
                          </a:rPr>
                        </m:ctrlPr>
                      </m:dPr>
                      <m:e>
                        <m:sSup>
                          <m:sSupPr>
                            <m:ctrlPr>
                              <a:rPr lang="en-US" altLang="zh-CN" i="1" smtClean="0">
                                <a:solidFill>
                                  <a:srgbClr val="FF0000"/>
                                </a:solidFill>
                                <a:latin typeface="Cambria Math" panose="02040503050406030204" pitchFamily="18" charset="0"/>
                              </a:rPr>
                            </m:ctrlPr>
                          </m:sSupPr>
                          <m:e>
                            <m:r>
                              <a:rPr lang="en-US" altLang="zh-CN" i="1" smtClean="0">
                                <a:solidFill>
                                  <a:srgbClr val="FF0000"/>
                                </a:solidFill>
                                <a:latin typeface="Cambria Math" panose="02040503050406030204" pitchFamily="18" charset="0"/>
                              </a:rPr>
                              <m:t>𝑟</m:t>
                            </m:r>
                          </m:e>
                          <m:sup>
                            <m:r>
                              <a:rPr lang="en-US" altLang="zh-CN" i="1" smtClean="0">
                                <a:solidFill>
                                  <a:srgbClr val="FF0000"/>
                                </a:solidFill>
                                <a:latin typeface="Cambria Math" panose="02040503050406030204" pitchFamily="18" charset="0"/>
                              </a:rPr>
                              <m:t>2</m:t>
                            </m:r>
                          </m:sup>
                        </m:sSup>
                        <m:r>
                          <a:rPr lang="en-US" altLang="zh-CN" b="1" i="1" smtClean="0">
                            <a:latin typeface="Cambria Math" panose="02040503050406030204" pitchFamily="18" charset="0"/>
                          </a:rPr>
                          <m:t>+</m:t>
                        </m:r>
                        <m:r>
                          <a:rPr lang="en-US" altLang="zh-CN" b="1" i="1" smtClean="0">
                            <a:solidFill>
                              <a:srgbClr val="FF0000"/>
                            </a:solidFill>
                            <a:latin typeface="Cambria Math" panose="02040503050406030204" pitchFamily="18" charset="0"/>
                          </a:rPr>
                          <m:t>𝒓</m:t>
                        </m:r>
                        <m:r>
                          <a:rPr lang="en-US" altLang="zh-CN" b="1" i="1" smtClean="0">
                            <a:solidFill>
                              <a:srgbClr val="000099"/>
                            </a:solidFill>
                            <a:latin typeface="Cambria Math" panose="02040503050406030204" pitchFamily="18" charset="0"/>
                          </a:rPr>
                          <m:t>𝒃</m:t>
                        </m:r>
                        <m:r>
                          <a:rPr lang="en-US" altLang="zh-CN" b="1" i="1" smtClean="0">
                            <a:latin typeface="Cambria Math" panose="02040503050406030204" pitchFamily="18" charset="0"/>
                          </a:rPr>
                          <m:t>+</m:t>
                        </m:r>
                        <m:r>
                          <a:rPr lang="en-US" altLang="zh-CN" b="1" i="1" smtClean="0">
                            <a:solidFill>
                              <a:srgbClr val="FF0000"/>
                            </a:solidFill>
                            <a:latin typeface="Cambria Math" panose="02040503050406030204" pitchFamily="18" charset="0"/>
                          </a:rPr>
                          <m:t>𝒓</m:t>
                        </m:r>
                        <m:r>
                          <m:rPr>
                            <m:sty m:val="p"/>
                          </m:rPr>
                          <a:rPr lang="en-US" altLang="zh-CN" i="1">
                            <a:solidFill>
                              <a:srgbClr val="008000"/>
                            </a:solidFill>
                            <a:latin typeface="Cambria Math" panose="02040503050406030204" pitchFamily="18" charset="0"/>
                          </a:rPr>
                          <m:t>g</m:t>
                        </m:r>
                        <m:r>
                          <a:rPr lang="en-US" altLang="zh-CN" b="1" i="1" smtClean="0">
                            <a:latin typeface="Cambria Math" panose="02040503050406030204" pitchFamily="18" charset="0"/>
                          </a:rPr>
                          <m:t>+</m:t>
                        </m:r>
                        <m:r>
                          <a:rPr lang="en-US" altLang="zh-CN" b="1" i="1" smtClean="0">
                            <a:solidFill>
                              <a:srgbClr val="000099"/>
                            </a:solidFill>
                            <a:latin typeface="Cambria Math" panose="02040503050406030204" pitchFamily="18" charset="0"/>
                          </a:rPr>
                          <m:t>𝒃</m:t>
                        </m:r>
                        <m:r>
                          <m:rPr>
                            <m:sty m:val="p"/>
                          </m:rPr>
                          <a:rPr lang="en-US" altLang="zh-CN" i="1">
                            <a:solidFill>
                              <a:srgbClr val="008000"/>
                            </a:solidFill>
                            <a:latin typeface="Cambria Math" panose="02040503050406030204" pitchFamily="18" charset="0"/>
                          </a:rPr>
                          <m:t>g</m:t>
                        </m:r>
                      </m:e>
                    </m:d>
                    <m:sSup>
                      <m:sSupPr>
                        <m:ctrlPr>
                          <a:rPr lang="en-US" altLang="zh-CN"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i="1" smtClean="0">
                            <a:latin typeface="Cambria Math" panose="02040503050406030204" pitchFamily="18" charset="0"/>
                          </a:rPr>
                          <m:t>2</m:t>
                        </m:r>
                      </m:sup>
                    </m:sSup>
                  </m:oMath>
                </a14:m>
                <a:endParaRPr lang="en-US" altLang="zh-CN" dirty="0"/>
              </a:p>
              <a:p>
                <a:pPr marL="571500" indent="-571500" eaLnBrk="1" hangingPunct="1">
                  <a:buNone/>
                </a:pPr>
                <a:r>
                  <a:rPr lang="en-US" altLang="zh-CN" b="1" dirty="0"/>
                  <a:t>           </a:t>
                </a:r>
                <a14:m>
                  <m:oMath xmlns:m="http://schemas.openxmlformats.org/officeDocument/2006/math">
                    <m:r>
                      <a:rPr lang="en-US" altLang="zh-CN" b="1" i="0" smtClean="0">
                        <a:latin typeface="Cambria Math" panose="02040503050406030204" pitchFamily="18" charset="0"/>
                      </a:rPr>
                      <m:t>            </m:t>
                    </m:r>
                    <m:r>
                      <a:rPr lang="en-US" altLang="zh-CN" b="1" i="1" smtClean="0">
                        <a:latin typeface="Cambria Math" panose="02040503050406030204" pitchFamily="18" charset="0"/>
                      </a:rPr>
                      <m:t>+</m:t>
                    </m:r>
                    <m:d>
                      <m:dPr>
                        <m:ctrlPr>
                          <a:rPr lang="en-US" altLang="zh-CN" b="1" i="1" smtClean="0">
                            <a:latin typeface="Cambria Math" panose="02040503050406030204" pitchFamily="18" charset="0"/>
                          </a:rPr>
                        </m:ctrlPr>
                      </m:dPr>
                      <m:e>
                        <m:sSup>
                          <m:sSupPr>
                            <m:ctrlPr>
                              <a:rPr lang="en-US" altLang="zh-CN" i="1" smtClean="0">
                                <a:solidFill>
                                  <a:srgbClr val="FF0000"/>
                                </a:solidFill>
                                <a:latin typeface="Cambria Math" panose="02040503050406030204" pitchFamily="18" charset="0"/>
                              </a:rPr>
                            </m:ctrlPr>
                          </m:sSupPr>
                          <m:e>
                            <m:r>
                              <a:rPr lang="en-US" altLang="zh-CN" i="1" smtClean="0">
                                <a:solidFill>
                                  <a:srgbClr val="FF0000"/>
                                </a:solidFill>
                                <a:latin typeface="Cambria Math" panose="02040503050406030204" pitchFamily="18" charset="0"/>
                              </a:rPr>
                              <m:t>𝑟</m:t>
                            </m:r>
                          </m:e>
                          <m:sup>
                            <m:r>
                              <a:rPr lang="en-US" altLang="zh-CN" i="1" smtClean="0">
                                <a:solidFill>
                                  <a:srgbClr val="FF0000"/>
                                </a:solidFill>
                                <a:latin typeface="Cambria Math" panose="02040503050406030204" pitchFamily="18" charset="0"/>
                              </a:rPr>
                              <m:t>2</m:t>
                            </m:r>
                          </m:sup>
                        </m:sSup>
                        <m:r>
                          <a:rPr lang="en-US" altLang="zh-CN" b="1" i="1" smtClean="0">
                            <a:solidFill>
                              <a:srgbClr val="000099"/>
                            </a:solidFill>
                            <a:latin typeface="Cambria Math" panose="02040503050406030204" pitchFamily="18" charset="0"/>
                          </a:rPr>
                          <m:t>𝒃</m:t>
                        </m:r>
                        <m:r>
                          <a:rPr lang="en-US" altLang="zh-CN" i="1">
                            <a:latin typeface="Cambria Math" panose="02040503050406030204" pitchFamily="18" charset="0"/>
                          </a:rPr>
                          <m:t>+</m:t>
                        </m:r>
                        <m:sSup>
                          <m:sSupPr>
                            <m:ctrlPr>
                              <a:rPr lang="en-US" altLang="zh-CN" i="1" smtClean="0">
                                <a:solidFill>
                                  <a:srgbClr val="FF0000"/>
                                </a:solidFill>
                                <a:latin typeface="Cambria Math" panose="02040503050406030204" pitchFamily="18" charset="0"/>
                              </a:rPr>
                            </m:ctrlPr>
                          </m:sSupPr>
                          <m:e>
                            <m:r>
                              <a:rPr lang="en-US" altLang="zh-CN" i="1" smtClean="0">
                                <a:solidFill>
                                  <a:srgbClr val="FF0000"/>
                                </a:solidFill>
                                <a:latin typeface="Cambria Math" panose="02040503050406030204" pitchFamily="18" charset="0"/>
                              </a:rPr>
                              <m:t>𝑟</m:t>
                            </m:r>
                          </m:e>
                          <m:sup>
                            <m:r>
                              <a:rPr lang="en-US" altLang="zh-CN" i="1" smtClean="0">
                                <a:solidFill>
                                  <a:srgbClr val="FF0000"/>
                                </a:solidFill>
                                <a:latin typeface="Cambria Math" panose="02040503050406030204" pitchFamily="18" charset="0"/>
                              </a:rPr>
                              <m:t>2</m:t>
                            </m:r>
                          </m:sup>
                        </m:sSup>
                        <m:r>
                          <m:rPr>
                            <m:sty m:val="p"/>
                          </m:rPr>
                          <a:rPr lang="en-US" altLang="zh-CN" i="1">
                            <a:solidFill>
                              <a:srgbClr val="008000"/>
                            </a:solidFill>
                            <a:latin typeface="Cambria Math" panose="02040503050406030204" pitchFamily="18" charset="0"/>
                          </a:rPr>
                          <m:t>g</m:t>
                        </m:r>
                        <m:r>
                          <a:rPr lang="en-US" altLang="zh-CN" b="1" i="1" smtClean="0">
                            <a:latin typeface="Cambria Math" panose="02040503050406030204" pitchFamily="18" charset="0"/>
                          </a:rPr>
                          <m:t>+</m:t>
                        </m:r>
                        <m:r>
                          <a:rPr lang="en-US" altLang="zh-CN" i="1" smtClean="0">
                            <a:solidFill>
                              <a:srgbClr val="FF0000"/>
                            </a:solidFill>
                            <a:latin typeface="Cambria Math" panose="02040503050406030204" pitchFamily="18" charset="0"/>
                          </a:rPr>
                          <m:t>𝒓</m:t>
                        </m:r>
                        <m:r>
                          <a:rPr lang="en-US" altLang="zh-CN" i="1" smtClean="0">
                            <a:solidFill>
                              <a:srgbClr val="000099"/>
                            </a:solidFill>
                            <a:latin typeface="Cambria Math" panose="02040503050406030204" pitchFamily="18" charset="0"/>
                          </a:rPr>
                          <m:t>𝒃</m:t>
                        </m:r>
                        <m:r>
                          <m:rPr>
                            <m:sty m:val="p"/>
                          </m:rPr>
                          <a:rPr lang="en-US" altLang="zh-CN" i="1">
                            <a:solidFill>
                              <a:srgbClr val="008000"/>
                            </a:solidFill>
                            <a:latin typeface="Cambria Math" panose="02040503050406030204" pitchFamily="18" charset="0"/>
                          </a:rPr>
                          <m:t>g</m:t>
                        </m:r>
                      </m:e>
                    </m:d>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𝟑</m:t>
                        </m:r>
                      </m:sup>
                    </m:sSup>
                    <m:r>
                      <a:rPr lang="en-US" altLang="zh-CN" b="1" i="1" smtClean="0">
                        <a:latin typeface="Cambria Math" panose="02040503050406030204" pitchFamily="18" charset="0"/>
                      </a:rPr>
                      <m:t>+(</m:t>
                    </m:r>
                    <m:sSup>
                      <m:sSupPr>
                        <m:ctrlPr>
                          <a:rPr lang="en-US" altLang="zh-CN" i="1" smtClean="0">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𝒓</m:t>
                        </m:r>
                      </m:e>
                      <m:sup>
                        <m:r>
                          <a:rPr lang="en-US" altLang="zh-CN" i="1">
                            <a:solidFill>
                              <a:srgbClr val="FF0000"/>
                            </a:solidFill>
                            <a:latin typeface="Cambria Math" panose="02040503050406030204" pitchFamily="18" charset="0"/>
                          </a:rPr>
                          <m:t>𝟐</m:t>
                        </m:r>
                      </m:sup>
                    </m:sSup>
                    <m:r>
                      <a:rPr lang="en-US" altLang="zh-CN" b="1" i="1" smtClean="0">
                        <a:solidFill>
                          <a:srgbClr val="000099"/>
                        </a:solidFill>
                        <a:latin typeface="Cambria Math" panose="02040503050406030204" pitchFamily="18" charset="0"/>
                      </a:rPr>
                      <m:t>𝒃</m:t>
                    </m:r>
                    <m:r>
                      <m:rPr>
                        <m:sty m:val="p"/>
                      </m:rPr>
                      <a:rPr lang="en-US" altLang="zh-CN" i="1">
                        <a:solidFill>
                          <a:srgbClr val="008000"/>
                        </a:solidFill>
                        <a:latin typeface="Cambria Math" panose="02040503050406030204" pitchFamily="18" charset="0"/>
                      </a:rPr>
                      <m:t>g</m:t>
                    </m:r>
                    <m:r>
                      <a:rPr lang="en-US" altLang="zh-CN" b="1"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b="1" i="1" smtClean="0">
                            <a:latin typeface="Cambria Math" panose="02040503050406030204" pitchFamily="18" charset="0"/>
                          </a:rPr>
                          <m:t>𝒙</m:t>
                        </m:r>
                      </m:e>
                      <m:sup>
                        <m:r>
                          <a:rPr lang="en-US" altLang="zh-CN" b="1" i="1" smtClean="0">
                            <a:latin typeface="Cambria Math" panose="02040503050406030204" pitchFamily="18" charset="0"/>
                          </a:rPr>
                          <m:t>𝟒</m:t>
                        </m:r>
                      </m:sup>
                    </m:sSup>
                  </m:oMath>
                </a14:m>
                <a:endParaRPr lang="en-US" altLang="zh-CN" b="1" dirty="0"/>
              </a:p>
              <a:p>
                <a:pPr marL="571500" indent="-571500" eaLnBrk="1" hangingPunct="1">
                  <a:buNone/>
                </a:pPr>
                <a:endParaRPr lang="en-US" altLang="zh-CN" dirty="0"/>
              </a:p>
              <a:p>
                <a:pPr marL="571500" indent="-571500" eaLnBrk="1" hangingPunct="1">
                  <a:buNone/>
                </a:pPr>
                <a:r>
                  <a:rPr lang="en-US" altLang="zh-CN" dirty="0"/>
                  <a:t>             </a:t>
                </a:r>
              </a:p>
              <a:p>
                <a:pPr marL="571500" indent="-571500" eaLnBrk="1" hangingPunct="1">
                  <a:buFont typeface="Wingdings" panose="05000000000000000000" pitchFamily="2" charset="2"/>
                  <a:buNone/>
                </a:pPr>
                <a:endParaRPr lang="zh-CN" altLang="en-US" dirty="0"/>
              </a:p>
            </p:txBody>
          </p:sp>
        </mc:Choice>
        <mc:Fallback xmlns="">
          <p:sp>
            <p:nvSpPr>
              <p:cNvPr id="10443778" name="Rectangle 2"/>
              <p:cNvSpPr>
                <a:spLocks noGrp="1" noRot="1" noChangeAspect="1" noMove="1" noResize="1" noEditPoints="1" noAdjustHandles="1" noChangeArrowheads="1" noChangeShapeType="1" noTextEdit="1"/>
              </p:cNvSpPr>
              <p:nvPr>
                <p:ph type="body" idx="1"/>
              </p:nvPr>
            </p:nvSpPr>
            <p:spPr>
              <a:xfrm>
                <a:off x="61083" y="1336673"/>
                <a:ext cx="8975413" cy="5368925"/>
              </a:xfrm>
              <a:blipFill>
                <a:blip r:embed="rId3"/>
                <a:stretch>
                  <a:fillRect l="-1359" t="-1362" r="-1427"/>
                </a:stretch>
              </a:blipFill>
            </p:spPr>
            <p:txBody>
              <a:bodyPr/>
              <a:lstStyle/>
              <a:p>
                <a:r>
                  <a:rPr lang="zh-CN" altLang="en-US">
                    <a:noFill/>
                  </a:rPr>
                  <a:t> </a:t>
                </a:r>
              </a:p>
            </p:txBody>
          </p:sp>
        </mc:Fallback>
      </mc:AlternateContent>
      <p:sp>
        <p:nvSpPr>
          <p:cNvPr id="12293" name="Rectangle 3"/>
          <p:cNvSpPr>
            <a:spLocks noGrp="1" noChangeArrowheads="1"/>
          </p:cNvSpPr>
          <p:nvPr>
            <p:ph type="title"/>
          </p:nvPr>
        </p:nvSpPr>
        <p:spPr>
          <a:xfrm>
            <a:off x="1295400" y="152400"/>
            <a:ext cx="6386513" cy="882650"/>
          </a:xfrm>
          <a:noFill/>
        </p:spPr>
        <p:txBody>
          <a:bodyPr/>
          <a:lstStyle/>
          <a:p>
            <a:pPr eaLnBrk="1" hangingPunct="1"/>
            <a:r>
              <a:rPr lang="en-US" altLang="zh-CN" dirty="0"/>
              <a:t>2.1 </a:t>
            </a:r>
            <a:r>
              <a:rPr lang="zh-CN" altLang="en-US" dirty="0"/>
              <a:t>母函数的引入</a:t>
            </a:r>
          </a:p>
        </p:txBody>
      </p:sp>
      <p:sp>
        <p:nvSpPr>
          <p:cNvPr id="12294"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295"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296"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297"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299"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300"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301"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302"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303"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304"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305"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306"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307"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2308" name="Rectangle 20"/>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2309" name="Object 19"/>
              <p:cNvSpPr txBox="1"/>
              <p:nvPr/>
            </p:nvSpPr>
            <p:spPr bwMode="auto">
              <a:xfrm>
                <a:off x="2195736" y="1400324"/>
                <a:ext cx="2176462" cy="444500"/>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12309" name="Object 19"/>
              <p:cNvSpPr txBox="1">
                <a:spLocks noRot="1" noChangeAspect="1" noMove="1" noResize="1" noEditPoints="1" noAdjustHandles="1" noChangeArrowheads="1" noChangeShapeType="1" noTextEdit="1"/>
              </p:cNvSpPr>
              <p:nvPr/>
            </p:nvSpPr>
            <p:spPr bwMode="auto">
              <a:xfrm>
                <a:off x="2195736" y="1400324"/>
                <a:ext cx="2176462" cy="444500"/>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11" name="Object 21"/>
              <p:cNvSpPr txBox="1"/>
              <p:nvPr/>
            </p:nvSpPr>
            <p:spPr bwMode="auto">
              <a:xfrm>
                <a:off x="6876256" y="1412776"/>
                <a:ext cx="2239963" cy="444500"/>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𝑃</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12311" name="Object 21"/>
              <p:cNvSpPr txBox="1">
                <a:spLocks noRot="1" noChangeAspect="1" noMove="1" noResize="1" noEditPoints="1" noAdjustHandles="1" noChangeArrowheads="1" noChangeShapeType="1" noTextEdit="1"/>
              </p:cNvSpPr>
              <p:nvPr/>
            </p:nvSpPr>
            <p:spPr bwMode="auto">
              <a:xfrm>
                <a:off x="6876256" y="1412776"/>
                <a:ext cx="2239963" cy="444500"/>
              </a:xfrm>
              <a:prstGeom prst="rect">
                <a:avLst/>
              </a:prstGeom>
              <a:blipFill>
                <a:blip r:embed="rId5"/>
                <a:stretch>
                  <a:fillRect l="-272"/>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10"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052285CD-CA1A-433C-BBEC-13A0E0C7912D}"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68611"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D2169BBE-D54C-4269-B48D-98971CD0EEAF}" type="slidenum">
              <a:rPr kumimoji="0" lang="en-US" altLang="zh-CN" sz="1400">
                <a:ea typeface="宋体" panose="02010600030101010101" pitchFamily="2" charset="-122"/>
              </a:rPr>
              <a:pPr/>
              <a:t>70</a:t>
            </a:fld>
            <a:endParaRPr kumimoji="0" lang="en-US" altLang="zh-CN" sz="1400">
              <a:ea typeface="宋体" panose="02010600030101010101" pitchFamily="2" charset="-122"/>
            </a:endParaRPr>
          </a:p>
        </p:txBody>
      </p:sp>
      <p:sp>
        <p:nvSpPr>
          <p:cNvPr id="10502146" name="Rectangle 2"/>
          <p:cNvSpPr>
            <a:spLocks noGrp="1" noChangeArrowheads="1"/>
          </p:cNvSpPr>
          <p:nvPr>
            <p:ph type="body" idx="1"/>
          </p:nvPr>
        </p:nvSpPr>
        <p:spPr>
          <a:xfrm>
            <a:off x="268288" y="1501775"/>
            <a:ext cx="8421687" cy="4670425"/>
          </a:xfrm>
        </p:spPr>
        <p:txBody>
          <a:bodyPr/>
          <a:lstStyle/>
          <a:p>
            <a:pPr marL="571500" indent="-571500" algn="just" eaLnBrk="1" hangingPunct="1">
              <a:buSzTx/>
              <a:buFont typeface="Wingdings" panose="05000000000000000000" pitchFamily="2" charset="2"/>
              <a:buChar char="§"/>
            </a:pPr>
            <a:r>
              <a:rPr lang="zh-CN" altLang="en-US" dirty="0">
                <a:latin typeface="黑体" panose="02010609060101010101" pitchFamily="49" charset="-122"/>
              </a:rPr>
              <a:t>例 </a:t>
            </a:r>
            <a:r>
              <a:rPr lang="en-US" altLang="zh-CN" dirty="0">
                <a:latin typeface="黑体" panose="02010609060101010101" pitchFamily="49" charset="-122"/>
              </a:rPr>
              <a:t>2.25 r</a:t>
            </a:r>
            <a:r>
              <a:rPr lang="zh-CN" altLang="en-US" dirty="0">
                <a:latin typeface="黑体" panose="02010609060101010101" pitchFamily="49" charset="-122"/>
              </a:rPr>
              <a:t>个有标志的球，放进</a:t>
            </a:r>
            <a:r>
              <a:rPr lang="en-US" altLang="zh-CN" dirty="0">
                <a:latin typeface="黑体" panose="02010609060101010101" pitchFamily="49" charset="-122"/>
              </a:rPr>
              <a:t>n</a:t>
            </a:r>
            <a:r>
              <a:rPr lang="zh-CN" altLang="en-US" dirty="0">
                <a:latin typeface="黑体" panose="02010609060101010101" pitchFamily="49" charset="-122"/>
              </a:rPr>
              <a:t>个不同的盒子，要求无一空盒，问有多少种不同的分配方案？</a:t>
            </a:r>
          </a:p>
          <a:p>
            <a:pPr marL="571500" indent="-571500" algn="just" eaLnBrk="1" hangingPunct="1">
              <a:buSzTx/>
              <a:buFont typeface="Wingdings" panose="05000000000000000000" pitchFamily="2" charset="2"/>
              <a:buNone/>
            </a:pPr>
            <a:r>
              <a:rPr lang="zh-CN" altLang="en-US" dirty="0">
                <a:latin typeface="黑体" panose="02010609060101010101" pitchFamily="49" charset="-122"/>
              </a:rPr>
              <a:t>   解</a:t>
            </a:r>
            <a:endParaRPr lang="en-US" altLang="zh-CN" dirty="0"/>
          </a:p>
        </p:txBody>
      </p:sp>
      <p:sp>
        <p:nvSpPr>
          <p:cNvPr id="68613" name="Rectangle 3"/>
          <p:cNvSpPr>
            <a:spLocks noGrp="1" noChangeArrowheads="1"/>
          </p:cNvSpPr>
          <p:nvPr>
            <p:ph type="title"/>
          </p:nvPr>
        </p:nvSpPr>
        <p:spPr>
          <a:xfrm>
            <a:off x="1295400" y="152400"/>
            <a:ext cx="6386513" cy="882650"/>
          </a:xfrm>
          <a:noFill/>
        </p:spPr>
        <p:txBody>
          <a:bodyPr/>
          <a:lstStyle/>
          <a:p>
            <a:pPr eaLnBrk="1" hangingPunct="1"/>
            <a:r>
              <a:rPr lang="en-US" altLang="zh-CN"/>
              <a:t>2.6 </a:t>
            </a:r>
            <a:r>
              <a:rPr lang="zh-CN" altLang="en-US"/>
              <a:t>指数型母函数</a:t>
            </a:r>
          </a:p>
        </p:txBody>
      </p:sp>
      <p:sp>
        <p:nvSpPr>
          <p:cNvPr id="68614"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8615"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8616"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8617"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8618"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8619"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8620"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8621"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8622"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8623"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8624"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8625"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8626"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8627"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8628"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8629" name="Rectangle 22"/>
          <p:cNvSpPr>
            <a:spLocks noChangeArrowheads="1"/>
          </p:cNvSpPr>
          <p:nvPr/>
        </p:nvSpPr>
        <p:spPr bwMode="auto">
          <a:xfrm>
            <a:off x="0" y="331946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8632" name="Rectangle 25"/>
          <p:cNvSpPr>
            <a:spLocks noChangeArrowheads="1"/>
          </p:cNvSpPr>
          <p:nvPr/>
        </p:nvSpPr>
        <p:spPr bwMode="auto">
          <a:xfrm>
            <a:off x="0" y="29098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50214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10"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052285CD-CA1A-433C-BBEC-13A0E0C7912D}"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68611"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D2169BBE-D54C-4269-B48D-98971CD0EEAF}" type="slidenum">
              <a:rPr kumimoji="0" lang="en-US" altLang="zh-CN" sz="1400">
                <a:ea typeface="宋体" panose="02010600030101010101" pitchFamily="2" charset="-122"/>
              </a:rPr>
              <a:pPr/>
              <a:t>71</a:t>
            </a:fld>
            <a:endParaRPr kumimoji="0" lang="en-US" altLang="zh-CN" sz="1400">
              <a:ea typeface="宋体" panose="02010600030101010101" pitchFamily="2" charset="-122"/>
            </a:endParaRPr>
          </a:p>
        </p:txBody>
      </p:sp>
      <p:sp>
        <p:nvSpPr>
          <p:cNvPr id="10502146" name="Rectangle 2"/>
          <p:cNvSpPr>
            <a:spLocks noGrp="1" noChangeArrowheads="1"/>
          </p:cNvSpPr>
          <p:nvPr>
            <p:ph type="body" idx="1"/>
          </p:nvPr>
        </p:nvSpPr>
        <p:spPr>
          <a:xfrm>
            <a:off x="268288" y="1501775"/>
            <a:ext cx="8421687" cy="4670425"/>
          </a:xfrm>
        </p:spPr>
        <p:txBody>
          <a:bodyPr/>
          <a:lstStyle/>
          <a:p>
            <a:pPr marL="571500" indent="-571500" algn="just" eaLnBrk="1" hangingPunct="1">
              <a:buSzTx/>
              <a:buFont typeface="Wingdings" panose="05000000000000000000" pitchFamily="2" charset="2"/>
              <a:buChar char="§"/>
            </a:pPr>
            <a:r>
              <a:rPr lang="zh-CN" altLang="en-US" dirty="0">
                <a:latin typeface="黑体" panose="02010609060101010101" pitchFamily="49" charset="-122"/>
              </a:rPr>
              <a:t>解 这相当于</a:t>
            </a:r>
            <a:r>
              <a:rPr lang="en-US" altLang="zh-CN" dirty="0">
                <a:latin typeface="黑体" panose="02010609060101010101" pitchFamily="49" charset="-122"/>
              </a:rPr>
              <a:t>n</a:t>
            </a:r>
            <a:r>
              <a:rPr lang="zh-CN" altLang="en-US" dirty="0">
                <a:latin typeface="黑体" panose="02010609060101010101" pitchFamily="49" charset="-122"/>
              </a:rPr>
              <a:t>个有标志的对象取</a:t>
            </a:r>
            <a:r>
              <a:rPr lang="en-US" altLang="zh-CN" dirty="0">
                <a:latin typeface="黑体" panose="02010609060101010101" pitchFamily="49" charset="-122"/>
              </a:rPr>
              <a:t>r</a:t>
            </a:r>
            <a:r>
              <a:rPr lang="zh-CN" altLang="en-US" dirty="0">
                <a:latin typeface="黑体" panose="02010609060101010101" pitchFamily="49" charset="-122"/>
              </a:rPr>
              <a:t>个作允许重复的排列，且每个对象至少出现一次。</a:t>
            </a:r>
          </a:p>
          <a:p>
            <a:pPr marL="571500" indent="-571500" algn="just" eaLnBrk="1" hangingPunct="1">
              <a:buSzTx/>
              <a:buFont typeface="Wingdings" panose="05000000000000000000" pitchFamily="2" charset="2"/>
              <a:buNone/>
            </a:pPr>
            <a:r>
              <a:rPr lang="zh-CN" altLang="en-US" dirty="0">
                <a:latin typeface="黑体" panose="02010609060101010101" pitchFamily="49" charset="-122"/>
              </a:rPr>
              <a:t>   设排列数为   ，则序列     </a:t>
            </a:r>
            <a:r>
              <a:rPr lang="zh-CN" altLang="en-US" dirty="0"/>
              <a:t>的指数型母函数为</a:t>
            </a:r>
          </a:p>
          <a:p>
            <a:pPr marL="571500" indent="-571500" algn="just" eaLnBrk="1" hangingPunct="1">
              <a:buSzTx/>
              <a:buFont typeface="Wingdings" panose="05000000000000000000" pitchFamily="2" charset="2"/>
              <a:buChar char="§"/>
            </a:pPr>
            <a:endParaRPr lang="en-US" altLang="zh-CN" dirty="0"/>
          </a:p>
        </p:txBody>
      </p:sp>
      <p:sp>
        <p:nvSpPr>
          <p:cNvPr id="68613" name="Rectangle 3"/>
          <p:cNvSpPr>
            <a:spLocks noGrp="1" noChangeArrowheads="1"/>
          </p:cNvSpPr>
          <p:nvPr>
            <p:ph type="title"/>
          </p:nvPr>
        </p:nvSpPr>
        <p:spPr>
          <a:xfrm>
            <a:off x="1295400" y="152400"/>
            <a:ext cx="6386513" cy="882650"/>
          </a:xfrm>
          <a:noFill/>
        </p:spPr>
        <p:txBody>
          <a:bodyPr/>
          <a:lstStyle/>
          <a:p>
            <a:pPr eaLnBrk="1" hangingPunct="1"/>
            <a:r>
              <a:rPr lang="en-US" altLang="zh-CN"/>
              <a:t>2.6 </a:t>
            </a:r>
            <a:r>
              <a:rPr lang="zh-CN" altLang="en-US"/>
              <a:t>指数型母函数</a:t>
            </a:r>
          </a:p>
        </p:txBody>
      </p:sp>
      <p:sp>
        <p:nvSpPr>
          <p:cNvPr id="68614"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8615"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8616"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8617"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8618"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8619"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8620"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8621"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8622"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8623"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8624"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8625"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8626"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8627"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8628"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8629" name="Rectangle 22"/>
          <p:cNvSpPr>
            <a:spLocks noChangeArrowheads="1"/>
          </p:cNvSpPr>
          <p:nvPr/>
        </p:nvSpPr>
        <p:spPr bwMode="auto">
          <a:xfrm>
            <a:off x="0" y="331946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02165" name="Object 21"/>
              <p:cNvSpPr txBox="1"/>
              <p:nvPr/>
            </p:nvSpPr>
            <p:spPr bwMode="auto">
              <a:xfrm>
                <a:off x="2771800" y="2524126"/>
                <a:ext cx="322263" cy="463550"/>
              </a:xfrm>
              <a:prstGeom prst="rect">
                <a:avLst/>
              </a:prstGeom>
              <a:noFill/>
              <a:ln>
                <a:noFill/>
              </a:ln>
            </p:spPr>
            <p:txBody>
              <a:bodyPr>
                <a:normAutofit fontScale="77500" lnSpcReduction="2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𝑟</m:t>
                          </m:r>
                        </m:sub>
                      </m:sSub>
                    </m:oMath>
                  </m:oMathPara>
                </a14:m>
                <a:endParaRPr lang="zh-CN" altLang="en-US" dirty="0"/>
              </a:p>
            </p:txBody>
          </p:sp>
        </mc:Choice>
        <mc:Fallback xmlns="">
          <p:sp>
            <p:nvSpPr>
              <p:cNvPr id="10502165" name="Object 21"/>
              <p:cNvSpPr txBox="1">
                <a:spLocks noRot="1" noChangeAspect="1" noMove="1" noResize="1" noEditPoints="1" noAdjustHandles="1" noChangeArrowheads="1" noChangeShapeType="1" noTextEdit="1"/>
              </p:cNvSpPr>
              <p:nvPr/>
            </p:nvSpPr>
            <p:spPr bwMode="auto">
              <a:xfrm>
                <a:off x="2771800" y="2524126"/>
                <a:ext cx="322263" cy="463550"/>
              </a:xfrm>
              <a:prstGeom prst="rect">
                <a:avLst/>
              </a:prstGeom>
              <a:blipFill>
                <a:blip r:embed="rId2"/>
                <a:stretch>
                  <a:fillRect r="-11321"/>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02167" name="Object 23"/>
              <p:cNvSpPr txBox="1"/>
              <p:nvPr/>
            </p:nvSpPr>
            <p:spPr bwMode="auto">
              <a:xfrm>
                <a:off x="4779194" y="2493889"/>
                <a:ext cx="631825" cy="463550"/>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𝑟</m:t>
                          </m:r>
                        </m:sub>
                      </m:sSub>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502167" name="Object 23"/>
              <p:cNvSpPr txBox="1">
                <a:spLocks noRot="1" noChangeAspect="1" noMove="1" noResize="1" noEditPoints="1" noAdjustHandles="1" noChangeArrowheads="1" noChangeShapeType="1" noTextEdit="1"/>
              </p:cNvSpPr>
              <p:nvPr/>
            </p:nvSpPr>
            <p:spPr bwMode="auto">
              <a:xfrm>
                <a:off x="4779194" y="2493889"/>
                <a:ext cx="631825" cy="463550"/>
              </a:xfrm>
              <a:prstGeom prst="rect">
                <a:avLst/>
              </a:prstGeom>
              <a:blipFill>
                <a:blip r:embed="rId3"/>
                <a:stretch>
                  <a:fillRect l="-6731" r="-15385" b="-11842"/>
                </a:stretch>
              </a:blipFill>
              <a:ln>
                <a:noFill/>
              </a:ln>
            </p:spPr>
            <p:txBody>
              <a:bodyPr/>
              <a:lstStyle/>
              <a:p>
                <a:r>
                  <a:rPr lang="zh-CN" altLang="en-US">
                    <a:noFill/>
                  </a:rPr>
                  <a:t> </a:t>
                </a:r>
              </a:p>
            </p:txBody>
          </p:sp>
        </mc:Fallback>
      </mc:AlternateContent>
      <p:sp>
        <p:nvSpPr>
          <p:cNvPr id="68632" name="Rectangle 25"/>
          <p:cNvSpPr>
            <a:spLocks noChangeArrowheads="1"/>
          </p:cNvSpPr>
          <p:nvPr/>
        </p:nvSpPr>
        <p:spPr bwMode="auto">
          <a:xfrm>
            <a:off x="0" y="29098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02168" name="Object 24"/>
              <p:cNvSpPr txBox="1"/>
              <p:nvPr/>
            </p:nvSpPr>
            <p:spPr bwMode="auto">
              <a:xfrm>
                <a:off x="1414462" y="3707606"/>
                <a:ext cx="5857875" cy="103822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𝐺</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num>
                                <m:den>
                                  <m:r>
                                    <a:rPr lang="zh-CN" altLang="en-US" i="1">
                                      <a:solidFill>
                                        <a:srgbClr val="000000"/>
                                      </a:solidFill>
                                      <a:latin typeface="Cambria Math" panose="02040503050406030204" pitchFamily="18" charset="0"/>
                                    </a:rPr>
                                    <m:t>2!</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3</m:t>
                                      </m:r>
                                    </m:sup>
                                  </m:sSup>
                                </m:num>
                                <m:den>
                                  <m:r>
                                    <a:rPr lang="zh-CN" altLang="en-US" i="1">
                                      <a:solidFill>
                                        <a:srgbClr val="000000"/>
                                      </a:solidFill>
                                      <a:latin typeface="Cambria Math" panose="02040503050406030204" pitchFamily="18" charset="0"/>
                                    </a:rPr>
                                    <m:t>3!</m:t>
                                  </m:r>
                                </m:den>
                              </m:f>
                              <m:r>
                                <a:rPr lang="zh-CN" altLang="en-US" i="1">
                                  <a:solidFill>
                                    <a:srgbClr val="000000"/>
                                  </a:solidFill>
                                  <a:latin typeface="Cambria Math" panose="02040503050406030204" pitchFamily="18" charset="0"/>
                                </a:rPr>
                                <m:t>+⋯</m:t>
                              </m:r>
                            </m:e>
                          </m:d>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𝑥</m:t>
                          </m:r>
                        </m:sup>
                      </m:sSup>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sup>
                      </m:sSup>
                    </m:oMath>
                  </m:oMathPara>
                </a14:m>
                <a:endParaRPr lang="zh-CN" altLang="en-US" dirty="0"/>
              </a:p>
            </p:txBody>
          </p:sp>
        </mc:Choice>
        <mc:Fallback xmlns="">
          <p:sp>
            <p:nvSpPr>
              <p:cNvPr id="10502168" name="Object 24"/>
              <p:cNvSpPr txBox="1">
                <a:spLocks noRot="1" noChangeAspect="1" noMove="1" noResize="1" noEditPoints="1" noAdjustHandles="1" noChangeArrowheads="1" noChangeShapeType="1" noTextEdit="1"/>
              </p:cNvSpPr>
              <p:nvPr/>
            </p:nvSpPr>
            <p:spPr bwMode="auto">
              <a:xfrm>
                <a:off x="1414462" y="3707606"/>
                <a:ext cx="5857875" cy="1038225"/>
              </a:xfrm>
              <a:prstGeom prst="rect">
                <a:avLst/>
              </a:prstGeom>
              <a:blipFill>
                <a:blip r:embed="rId4"/>
                <a:stretch>
                  <a:fillRect/>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36571784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50214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50214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4" name="日期占位符 4"/>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F313F3CC-5510-4CFF-A3D7-E8AB2FE41096}"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69635" name="灯片编号占位符 6"/>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D0CF4980-CC2D-418C-95CA-6820DD248374}" type="slidenum">
              <a:rPr kumimoji="0" lang="en-US" altLang="zh-CN" sz="1400">
                <a:ea typeface="宋体" panose="02010600030101010101" pitchFamily="2" charset="-122"/>
              </a:rPr>
              <a:pPr/>
              <a:t>72</a:t>
            </a:fld>
            <a:endParaRPr kumimoji="0" lang="en-US" altLang="zh-CN" sz="1400">
              <a:ea typeface="宋体" panose="02010600030101010101" pitchFamily="2" charset="-122"/>
            </a:endParaRPr>
          </a:p>
        </p:txBody>
      </p:sp>
      <p:sp>
        <p:nvSpPr>
          <p:cNvPr id="69636" name="Rectangle 3"/>
          <p:cNvSpPr>
            <a:spLocks noGrp="1" noChangeArrowheads="1"/>
          </p:cNvSpPr>
          <p:nvPr>
            <p:ph type="title"/>
          </p:nvPr>
        </p:nvSpPr>
        <p:spPr>
          <a:noFill/>
        </p:spPr>
        <p:txBody>
          <a:bodyPr/>
          <a:lstStyle/>
          <a:p>
            <a:pPr eaLnBrk="1" hangingPunct="1"/>
            <a:r>
              <a:rPr lang="en-US" altLang="zh-CN"/>
              <a:t>2.6 </a:t>
            </a:r>
            <a:r>
              <a:rPr lang="zh-CN" altLang="en-US"/>
              <a:t>指数型母函数</a:t>
            </a:r>
          </a:p>
        </p:txBody>
      </p:sp>
      <p:sp>
        <p:nvSpPr>
          <p:cNvPr id="10508290" name="Rectangle 2"/>
          <p:cNvSpPr>
            <a:spLocks noGrp="1" noChangeArrowheads="1"/>
          </p:cNvSpPr>
          <p:nvPr>
            <p:ph type="body" sz="half" idx="1"/>
          </p:nvPr>
        </p:nvSpPr>
        <p:spPr>
          <a:xfrm>
            <a:off x="395288" y="1341438"/>
            <a:ext cx="8353425" cy="4402137"/>
          </a:xfrm>
        </p:spPr>
        <p:txBody>
          <a:bodyPr/>
          <a:lstStyle/>
          <a:p>
            <a:pPr marL="571500" indent="-571500" algn="just" eaLnBrk="1" hangingPunct="1">
              <a:buSzTx/>
              <a:buFont typeface="Wingdings" panose="05000000000000000000" pitchFamily="2" charset="2"/>
              <a:buChar char="§"/>
            </a:pPr>
            <a:endParaRPr lang="en-US" altLang="zh-CN" sz="2400">
              <a:latin typeface="黑体" panose="02010609060101010101" pitchFamily="49" charset="-122"/>
            </a:endParaRPr>
          </a:p>
          <a:p>
            <a:pPr marL="571500" indent="-571500" algn="just" eaLnBrk="1" hangingPunct="1">
              <a:buSzTx/>
              <a:buFont typeface="Wingdings" panose="05000000000000000000" pitchFamily="2" charset="2"/>
              <a:buChar char="§"/>
            </a:pPr>
            <a:endParaRPr lang="en-US" altLang="zh-CN" sz="2400">
              <a:latin typeface="黑体" panose="02010609060101010101" pitchFamily="49" charset="-122"/>
            </a:endParaRPr>
          </a:p>
          <a:p>
            <a:pPr marL="571500" indent="-571500" algn="just" eaLnBrk="1" hangingPunct="1">
              <a:buSzTx/>
              <a:buFont typeface="Wingdings" panose="05000000000000000000" pitchFamily="2" charset="2"/>
              <a:buChar char="§"/>
            </a:pPr>
            <a:endParaRPr lang="en-US" altLang="zh-CN" sz="2400">
              <a:latin typeface="黑体" panose="02010609060101010101" pitchFamily="49" charset="-122"/>
            </a:endParaRPr>
          </a:p>
          <a:p>
            <a:pPr marL="571500" indent="-571500" algn="just" eaLnBrk="1" hangingPunct="1">
              <a:buSzTx/>
              <a:buFont typeface="Wingdings" panose="05000000000000000000" pitchFamily="2" charset="2"/>
              <a:buChar char="§"/>
            </a:pPr>
            <a:endParaRPr lang="en-US" altLang="zh-CN" sz="2400">
              <a:latin typeface="黑体" panose="02010609060101010101" pitchFamily="49" charset="-122"/>
            </a:endParaRPr>
          </a:p>
          <a:p>
            <a:pPr marL="571500" indent="-571500" algn="just" eaLnBrk="1" hangingPunct="1">
              <a:buSzTx/>
              <a:buFont typeface="Wingdings" panose="05000000000000000000" pitchFamily="2" charset="2"/>
              <a:buChar char="§"/>
            </a:pPr>
            <a:endParaRPr lang="en-US" altLang="zh-CN" sz="2400">
              <a:latin typeface="黑体" panose="02010609060101010101" pitchFamily="49" charset="-122"/>
            </a:endParaRPr>
          </a:p>
          <a:p>
            <a:pPr marL="571500" indent="-571500" algn="just" eaLnBrk="1" hangingPunct="1">
              <a:buSzTx/>
              <a:buFont typeface="Wingdings" panose="05000000000000000000" pitchFamily="2" charset="2"/>
              <a:buChar char="§"/>
            </a:pPr>
            <a:endParaRPr lang="en-US" altLang="zh-CN" sz="2400">
              <a:latin typeface="黑体" panose="02010609060101010101" pitchFamily="49" charset="-122"/>
            </a:endParaRPr>
          </a:p>
          <a:p>
            <a:pPr marL="571500" indent="-571500" algn="just" eaLnBrk="1" hangingPunct="1">
              <a:buSzTx/>
              <a:buFont typeface="Wingdings" panose="05000000000000000000" pitchFamily="2" charset="2"/>
              <a:buChar char="§"/>
            </a:pPr>
            <a:endParaRPr lang="en-US" altLang="zh-CN" sz="2400">
              <a:latin typeface="黑体" panose="02010609060101010101" pitchFamily="49" charset="-122"/>
            </a:endParaRPr>
          </a:p>
          <a:p>
            <a:pPr marL="571500" indent="-571500" algn="just" eaLnBrk="1" hangingPunct="1">
              <a:buSzTx/>
              <a:buFont typeface="Wingdings" panose="05000000000000000000" pitchFamily="2" charset="2"/>
              <a:buChar char="§"/>
            </a:pPr>
            <a:endParaRPr lang="en-US" altLang="zh-CN" sz="2400">
              <a:latin typeface="黑体" panose="02010609060101010101" pitchFamily="49" charset="-122"/>
            </a:endParaRPr>
          </a:p>
          <a:p>
            <a:pPr marL="571500" indent="-571500" algn="just" eaLnBrk="1" hangingPunct="1">
              <a:buSzTx/>
              <a:buFont typeface="Wingdings" panose="05000000000000000000" pitchFamily="2" charset="2"/>
              <a:buChar char="§"/>
            </a:pPr>
            <a:r>
              <a:rPr lang="zh-CN" altLang="en-US">
                <a:latin typeface="黑体" panose="02010609060101010101" pitchFamily="49" charset="-122"/>
              </a:rPr>
              <a:t>故</a:t>
            </a:r>
          </a:p>
          <a:p>
            <a:pPr marL="571500" indent="-571500" algn="just" eaLnBrk="1" hangingPunct="1">
              <a:buSzTx/>
              <a:buFont typeface="Wingdings" panose="05000000000000000000" pitchFamily="2" charset="2"/>
              <a:buChar char="§"/>
            </a:pPr>
            <a:endParaRPr lang="en-US" altLang="zh-CN">
              <a:latin typeface="黑体" panose="02010609060101010101" pitchFamily="49" charset="-122"/>
            </a:endParaRPr>
          </a:p>
        </p:txBody>
      </p:sp>
      <p:sp>
        <p:nvSpPr>
          <p:cNvPr id="69638"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9639"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9640"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9641"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9642"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9643"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9644"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9645"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9646"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9647"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9648"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9649"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9650"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9651"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9652"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9653" name="Rectangle 20"/>
          <p:cNvSpPr>
            <a:spLocks noChangeArrowheads="1"/>
          </p:cNvSpPr>
          <p:nvPr/>
        </p:nvSpPr>
        <p:spPr bwMode="auto">
          <a:xfrm>
            <a:off x="0" y="2962275"/>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69654" name="Object 19"/>
              <p:cNvSpPr txBox="1"/>
              <p:nvPr/>
            </p:nvSpPr>
            <p:spPr bwMode="auto">
              <a:xfrm>
                <a:off x="1890713" y="1412875"/>
                <a:ext cx="2835275" cy="933450"/>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𝑛</m:t>
                          </m:r>
                        </m:sup>
                        <m:e>
                          <m:d>
                            <m:dPr>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𝑛</m:t>
                                    </m:r>
                                  </m:e>
                                </m:mr>
                                <m:mr>
                                  <m:e>
                                    <m:r>
                                      <a:rPr lang="zh-CN" altLang="en-US" i="1">
                                        <a:solidFill>
                                          <a:srgbClr val="000000"/>
                                        </a:solidFill>
                                        <a:latin typeface="Cambria Math" panose="02040503050406030204" pitchFamily="18" charset="0"/>
                                      </a:rPr>
                                      <m:t>𝑘</m:t>
                                    </m:r>
                                  </m:e>
                                </m:mr>
                              </m:m>
                            </m:e>
                          </m:d>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𝑥</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sup>
                          </m:sSup>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𝑘</m:t>
                              </m:r>
                            </m:sup>
                          </m:sSup>
                        </m:e>
                      </m:nary>
                    </m:oMath>
                  </m:oMathPara>
                </a14:m>
                <a:endParaRPr lang="zh-CN" altLang="en-US"/>
              </a:p>
            </p:txBody>
          </p:sp>
        </mc:Choice>
        <mc:Fallback xmlns="">
          <p:sp>
            <p:nvSpPr>
              <p:cNvPr id="69654" name="Object 19"/>
              <p:cNvSpPr txBox="1">
                <a:spLocks noRot="1" noChangeAspect="1" noMove="1" noResize="1" noEditPoints="1" noAdjustHandles="1" noChangeArrowheads="1" noChangeShapeType="1" noTextEdit="1"/>
              </p:cNvSpPr>
              <p:nvPr/>
            </p:nvSpPr>
            <p:spPr bwMode="auto">
              <a:xfrm>
                <a:off x="1890713" y="1412875"/>
                <a:ext cx="2835275" cy="933450"/>
              </a:xfrm>
              <a:prstGeom prst="rect">
                <a:avLst/>
              </a:prstGeom>
              <a:blipFill>
                <a:blip r:embed="rId2"/>
                <a:stretch>
                  <a:fillRect/>
                </a:stretch>
              </a:blipFill>
              <a:ln>
                <a:noFill/>
              </a:ln>
            </p:spPr>
            <p:txBody>
              <a:bodyPr/>
              <a:lstStyle/>
              <a:p>
                <a:r>
                  <a:rPr lang="zh-CN" altLang="en-US">
                    <a:noFill/>
                  </a:rPr>
                  <a:t> </a:t>
                </a:r>
              </a:p>
            </p:txBody>
          </p:sp>
        </mc:Fallback>
      </mc:AlternateContent>
      <p:sp>
        <p:nvSpPr>
          <p:cNvPr id="69655" name="Rectangle 22"/>
          <p:cNvSpPr>
            <a:spLocks noChangeArrowheads="1"/>
          </p:cNvSpPr>
          <p:nvPr/>
        </p:nvSpPr>
        <p:spPr bwMode="auto">
          <a:xfrm>
            <a:off x="0" y="2962275"/>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08309" name="Object 21"/>
              <p:cNvSpPr txBox="1"/>
              <p:nvPr/>
            </p:nvSpPr>
            <p:spPr bwMode="auto">
              <a:xfrm>
                <a:off x="1835150" y="2492375"/>
                <a:ext cx="4071938" cy="933450"/>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𝑛</m:t>
                          </m:r>
                        </m:sup>
                        <m:e>
                          <m:d>
                            <m:dPr>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𝑛</m:t>
                                    </m:r>
                                  </m:e>
                                </m:mr>
                                <m:mr>
                                  <m:e>
                                    <m:r>
                                      <a:rPr lang="zh-CN" altLang="en-US" i="1">
                                        <a:solidFill>
                                          <a:srgbClr val="000000"/>
                                        </a:solidFill>
                                        <a:latin typeface="Cambria Math" panose="02040503050406030204" pitchFamily="18" charset="0"/>
                                      </a:rPr>
                                      <m:t>𝑘</m:t>
                                    </m:r>
                                  </m:e>
                                </m:mr>
                              </m:m>
                            </m:e>
                          </m:d>
                          <m:d>
                            <m:dPr>
                              <m:begChr m:val="["/>
                              <m:endChr m:val="]"/>
                              <m:ctrlPr>
                                <a:rPr lang="zh-CN" altLang="en-US" i="1">
                                  <a:solidFill>
                                    <a:srgbClr val="000000"/>
                                  </a:solidFill>
                                  <a:latin typeface="Cambria Math" panose="02040503050406030204" pitchFamily="18" charset="0"/>
                                </a:rPr>
                              </m:ctrlPr>
                            </m:dPr>
                            <m:e>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𝑟</m:t>
                                          </m:r>
                                        </m:sup>
                                      </m:sSup>
                                    </m:num>
                                    <m:den>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𝑟</m:t>
                                      </m:r>
                                    </m:sup>
                                  </m:sSup>
                                </m:e>
                              </m:nary>
                            </m:e>
                          </m:d>
                        </m:e>
                      </m:nary>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𝑘</m:t>
                          </m:r>
                        </m:sup>
                      </m:sSup>
                    </m:oMath>
                  </m:oMathPara>
                </a14:m>
                <a:endParaRPr lang="zh-CN" altLang="en-US"/>
              </a:p>
            </p:txBody>
          </p:sp>
        </mc:Choice>
        <mc:Fallback xmlns="">
          <p:sp>
            <p:nvSpPr>
              <p:cNvPr id="10508309" name="Object 21"/>
              <p:cNvSpPr txBox="1">
                <a:spLocks noRot="1" noChangeAspect="1" noMove="1" noResize="1" noEditPoints="1" noAdjustHandles="1" noChangeArrowheads="1" noChangeShapeType="1" noTextEdit="1"/>
              </p:cNvSpPr>
              <p:nvPr/>
            </p:nvSpPr>
            <p:spPr bwMode="auto">
              <a:xfrm>
                <a:off x="1835150" y="2492375"/>
                <a:ext cx="4071938" cy="933450"/>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08311" name="Object 23"/>
              <p:cNvSpPr txBox="1"/>
              <p:nvPr/>
            </p:nvSpPr>
            <p:spPr bwMode="auto">
              <a:xfrm>
                <a:off x="1835150" y="3573463"/>
                <a:ext cx="4010025" cy="962025"/>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m:t>
                          </m:r>
                          <m:r>
                            <a:rPr lang="zh-CN" altLang="en-US" i="0">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d>
                            <m:dPr>
                              <m:begChr m:val="["/>
                              <m:endChr m:val="]"/>
                              <m:ctrlPr>
                                <a:rPr lang="zh-CN" altLang="en-US" i="1">
                                  <a:solidFill>
                                    <a:srgbClr val="000000"/>
                                  </a:solidFill>
                                  <a:latin typeface="Cambria Math" panose="02040503050406030204" pitchFamily="18" charset="0"/>
                                </a:rPr>
                              </m:ctrlPr>
                            </m:dPr>
                            <m:e>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𝑛</m:t>
                                  </m:r>
                                </m:sup>
                                <m:e>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𝑘</m:t>
                                      </m:r>
                                    </m:sup>
                                  </m:sSup>
                                  <m:d>
                                    <m:dPr>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𝑛</m:t>
                                            </m:r>
                                          </m:e>
                                        </m:mr>
                                        <m:mr>
                                          <m:e>
                                            <m:r>
                                              <a:rPr lang="zh-CN" altLang="en-US" i="1">
                                                <a:solidFill>
                                                  <a:srgbClr val="000000"/>
                                                </a:solidFill>
                                                <a:latin typeface="Cambria Math" panose="02040503050406030204" pitchFamily="18" charset="0"/>
                                              </a:rPr>
                                              <m:t>𝑘</m:t>
                                            </m:r>
                                          </m:e>
                                        </m:mr>
                                      </m:m>
                                    </m:e>
                                  </m: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𝑟</m:t>
                                      </m:r>
                                    </m:sup>
                                  </m:sSup>
                                </m:e>
                              </m:nary>
                            </m:e>
                          </m:d>
                        </m:e>
                      </m:nary>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𝑟</m:t>
                              </m:r>
                            </m:sup>
                          </m:sSup>
                        </m:num>
                        <m:den>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m:t>
                          </m:r>
                        </m:den>
                      </m:f>
                    </m:oMath>
                  </m:oMathPara>
                </a14:m>
                <a:endParaRPr lang="zh-CN" altLang="en-US"/>
              </a:p>
            </p:txBody>
          </p:sp>
        </mc:Choice>
        <mc:Fallback xmlns="">
          <p:sp>
            <p:nvSpPr>
              <p:cNvPr id="10508311" name="Object 23"/>
              <p:cNvSpPr txBox="1">
                <a:spLocks noRot="1" noChangeAspect="1" noMove="1" noResize="1" noEditPoints="1" noAdjustHandles="1" noChangeArrowheads="1" noChangeShapeType="1" noTextEdit="1"/>
              </p:cNvSpPr>
              <p:nvPr/>
            </p:nvSpPr>
            <p:spPr bwMode="auto">
              <a:xfrm>
                <a:off x="1835150" y="3573463"/>
                <a:ext cx="4010025" cy="962025"/>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08313" name="Object 25"/>
              <p:cNvSpPr txBox="1">
                <a:spLocks noGrp="1"/>
              </p:cNvSpPr>
              <p:nvPr>
                <p:ph sz="half" idx="2"/>
              </p:nvPr>
            </p:nvSpPr>
            <p:spPr bwMode="auto">
              <a:xfrm>
                <a:off x="2124075" y="5013325"/>
                <a:ext cx="3708400" cy="1041400"/>
              </a:xfrm>
              <a:prstGeom prst="rect">
                <a:avLst/>
              </a:prstGeom>
              <a:noFill/>
              <a:ln>
                <a:noFill/>
              </a:ln>
              <a:effectLst/>
            </p:spPr>
            <p:txBody>
              <a:bodyPr>
                <a:normAutofit fontScale="77500" lnSpcReduction="20000"/>
              </a:bodyPr>
              <a:lstStyle/>
              <a:p>
                <a:pPr>
                  <a:buNone/>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𝑟</m:t>
                          </m:r>
                        </m:sub>
                      </m:sSub>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m:t>
                          </m:r>
                          <m:r>
                            <a:rPr lang="zh-CN" altLang="en-US" i="0">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𝑛</m:t>
                          </m:r>
                        </m:sup>
                        <m:e>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𝑘</m:t>
                              </m:r>
                            </m:sup>
                          </m:sSup>
                          <m:d>
                            <m:dPr>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𝑛</m:t>
                                    </m:r>
                                  </m:e>
                                </m:mr>
                                <m:mr>
                                  <m:e>
                                    <m:r>
                                      <a:rPr lang="zh-CN" altLang="en-US" i="1">
                                        <a:solidFill>
                                          <a:srgbClr val="000000"/>
                                        </a:solidFill>
                                        <a:latin typeface="Cambria Math" panose="02040503050406030204" pitchFamily="18" charset="0"/>
                                      </a:rPr>
                                      <m:t>𝑘</m:t>
                                    </m:r>
                                  </m:e>
                                </m:mr>
                              </m:m>
                            </m:e>
                          </m: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𝑘</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𝑟</m:t>
                              </m:r>
                            </m:sup>
                          </m:sSup>
                        </m:e>
                      </m:nary>
                    </m:oMath>
                  </m:oMathPara>
                </a14:m>
                <a:endParaRPr lang="zh-CN" altLang="en-US"/>
              </a:p>
            </p:txBody>
          </p:sp>
        </mc:Choice>
        <mc:Fallback xmlns="">
          <p:sp>
            <p:nvSpPr>
              <p:cNvPr id="10508313" name="Object 25"/>
              <p:cNvSpPr txBox="1">
                <a:spLocks noRot="1" noChangeAspect="1" noMove="1" noResize="1" noEditPoints="1" noAdjustHandles="1" noChangeArrowheads="1" noChangeShapeType="1" noTextEdit="1"/>
              </p:cNvSpPr>
              <p:nvPr>
                <p:ph sz="half" idx="2"/>
              </p:nvPr>
            </p:nvSpPr>
            <p:spPr bwMode="auto">
              <a:xfrm>
                <a:off x="2124075" y="5013325"/>
                <a:ext cx="3708400" cy="1041400"/>
              </a:xfrm>
              <a:prstGeom prst="rect">
                <a:avLst/>
              </a:prstGeom>
              <a:blipFill>
                <a:blip r:embed="rId5"/>
                <a:stretch>
                  <a:fillRect/>
                </a:stretch>
              </a:blipFill>
              <a:ln>
                <a:noFill/>
              </a:ln>
              <a:effectLst/>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50829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8"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F8F13FA9-C6CE-468D-9E7B-9B72C9AEFC5F}"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65539"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AE37118D-F360-4790-BAA6-74132D2A46BA}" type="slidenum">
              <a:rPr kumimoji="0" lang="en-US" altLang="zh-CN" sz="1400">
                <a:ea typeface="宋体" panose="02010600030101010101" pitchFamily="2" charset="-122"/>
              </a:rPr>
              <a:pPr/>
              <a:t>73</a:t>
            </a:fld>
            <a:endParaRPr kumimoji="0" lang="en-US" altLang="zh-CN" sz="1400">
              <a:ea typeface="宋体" panose="02010600030101010101" pitchFamily="2" charset="-122"/>
            </a:endParaRPr>
          </a:p>
        </p:txBody>
      </p:sp>
      <p:sp>
        <p:nvSpPr>
          <p:cNvPr id="65540" name="Rectangle 2"/>
          <p:cNvSpPr>
            <a:spLocks noGrp="1" noChangeArrowheads="1"/>
          </p:cNvSpPr>
          <p:nvPr>
            <p:ph type="body" idx="1"/>
          </p:nvPr>
        </p:nvSpPr>
        <p:spPr>
          <a:xfrm>
            <a:off x="268288" y="1501775"/>
            <a:ext cx="8421687" cy="4670425"/>
          </a:xfrm>
        </p:spPr>
        <p:txBody>
          <a:bodyPr/>
          <a:lstStyle/>
          <a:p>
            <a:pPr marL="571500" indent="-571500" algn="just" eaLnBrk="1" hangingPunct="1">
              <a:buSzTx/>
              <a:buFont typeface="Wingdings" panose="05000000000000000000" pitchFamily="2" charset="2"/>
              <a:buChar char="§"/>
            </a:pPr>
            <a:r>
              <a:rPr lang="en-US" altLang="zh-CN" dirty="0">
                <a:latin typeface="黑体" panose="02010609060101010101" pitchFamily="49" charset="-122"/>
              </a:rPr>
              <a:t>2.11 </a:t>
            </a:r>
          </a:p>
          <a:p>
            <a:pPr marL="571500" indent="-571500" algn="just" eaLnBrk="1" hangingPunct="1">
              <a:buSzTx/>
              <a:buFont typeface="Wingdings" panose="05000000000000000000" pitchFamily="2" charset="2"/>
              <a:buChar char="§"/>
            </a:pPr>
            <a:r>
              <a:rPr lang="en-US" altLang="zh-CN" dirty="0">
                <a:latin typeface="黑体" panose="02010609060101010101" pitchFamily="49" charset="-122"/>
              </a:rPr>
              <a:t>2.12  </a:t>
            </a:r>
          </a:p>
          <a:p>
            <a:pPr marL="571500" indent="-571500" algn="just" eaLnBrk="1" hangingPunct="1">
              <a:buSzTx/>
              <a:buFont typeface="Wingdings" panose="05000000000000000000" pitchFamily="2" charset="2"/>
              <a:buChar char="§"/>
            </a:pPr>
            <a:r>
              <a:rPr lang="en-US" altLang="zh-CN" dirty="0">
                <a:latin typeface="黑体" panose="02010609060101010101" pitchFamily="49" charset="-122"/>
              </a:rPr>
              <a:t>2.50 </a:t>
            </a:r>
          </a:p>
        </p:txBody>
      </p:sp>
      <p:sp>
        <p:nvSpPr>
          <p:cNvPr id="65541" name="Rectangle 3"/>
          <p:cNvSpPr>
            <a:spLocks noGrp="1" noChangeArrowheads="1"/>
          </p:cNvSpPr>
          <p:nvPr>
            <p:ph type="title"/>
          </p:nvPr>
        </p:nvSpPr>
        <p:spPr>
          <a:xfrm>
            <a:off x="1295400" y="152400"/>
            <a:ext cx="6386513" cy="882650"/>
          </a:xfrm>
          <a:noFill/>
        </p:spPr>
        <p:txBody>
          <a:bodyPr/>
          <a:lstStyle/>
          <a:p>
            <a:pPr eaLnBrk="1" hangingPunct="1"/>
            <a:r>
              <a:rPr lang="zh-CN" altLang="en-US">
                <a:latin typeface="黑体" panose="02010609060101010101" pitchFamily="49" charset="-122"/>
                <a:ea typeface="黑体" panose="02010609060101010101" pitchFamily="49" charset="-122"/>
              </a:rPr>
              <a:t>习题</a:t>
            </a:r>
          </a:p>
        </p:txBody>
      </p:sp>
      <p:sp>
        <p:nvSpPr>
          <p:cNvPr id="65542"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5543"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5544"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5545"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5546"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5547"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5548"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5549"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5550"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5551"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5552"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5553"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5554"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5555"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65556"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8"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F96BFD92-1A79-4CE4-989C-774ED36B91AB}"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70659"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04EAF807-F487-4EF4-BEE7-BFCFFAD97FE8}" type="slidenum">
              <a:rPr kumimoji="0" lang="en-US" altLang="zh-CN" sz="1400">
                <a:ea typeface="宋体" panose="02010600030101010101" pitchFamily="2" charset="-122"/>
              </a:rPr>
              <a:pPr/>
              <a:t>74</a:t>
            </a:fld>
            <a:endParaRPr kumimoji="0" lang="en-US" altLang="zh-CN" sz="1400">
              <a:ea typeface="宋体" panose="02010600030101010101" pitchFamily="2" charset="-122"/>
            </a:endParaRPr>
          </a:p>
        </p:txBody>
      </p:sp>
      <p:sp>
        <p:nvSpPr>
          <p:cNvPr id="70660" name="Rectangle 2"/>
          <p:cNvSpPr>
            <a:spLocks noGrp="1" noChangeArrowheads="1"/>
          </p:cNvSpPr>
          <p:nvPr>
            <p:ph type="body" idx="1"/>
          </p:nvPr>
        </p:nvSpPr>
        <p:spPr>
          <a:xfrm>
            <a:off x="268288" y="1501775"/>
            <a:ext cx="8421687" cy="4670425"/>
          </a:xfrm>
        </p:spPr>
        <p:txBody>
          <a:bodyPr/>
          <a:lstStyle/>
          <a:p>
            <a:pPr marL="571500" indent="-571500" eaLnBrk="1" hangingPunct="1"/>
            <a:r>
              <a:rPr lang="zh-CN" altLang="en-US"/>
              <a:t>例</a:t>
            </a:r>
            <a:r>
              <a:rPr lang="en-US" altLang="zh-CN"/>
              <a:t>2.26 Hanoi</a:t>
            </a:r>
            <a:r>
              <a:rPr lang="zh-CN" altLang="en-US"/>
              <a:t>塔问题。</a:t>
            </a:r>
          </a:p>
        </p:txBody>
      </p:sp>
      <p:sp>
        <p:nvSpPr>
          <p:cNvPr id="70661" name="Rectangle 3"/>
          <p:cNvSpPr>
            <a:spLocks noGrp="1" noChangeArrowheads="1"/>
          </p:cNvSpPr>
          <p:nvPr>
            <p:ph type="title"/>
          </p:nvPr>
        </p:nvSpPr>
        <p:spPr>
          <a:xfrm>
            <a:off x="1295400" y="152400"/>
            <a:ext cx="6386513" cy="882650"/>
          </a:xfrm>
          <a:noFill/>
        </p:spPr>
        <p:txBody>
          <a:bodyPr/>
          <a:lstStyle/>
          <a:p>
            <a:pPr eaLnBrk="1" hangingPunct="1"/>
            <a:r>
              <a:rPr lang="en-US" altLang="zh-CN"/>
              <a:t>2.7 </a:t>
            </a:r>
            <a:r>
              <a:rPr lang="zh-CN" altLang="en-US"/>
              <a:t>递推关系举例</a:t>
            </a:r>
          </a:p>
        </p:txBody>
      </p:sp>
      <p:sp>
        <p:nvSpPr>
          <p:cNvPr id="70662"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0663"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0664"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0665"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0666"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0667"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0668"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0669"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0670"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0671"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0672"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0673"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0674"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0675"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0676"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grpSp>
        <p:nvGrpSpPr>
          <p:cNvPr id="70677" name="Group 31"/>
          <p:cNvGrpSpPr>
            <a:grpSpLocks/>
          </p:cNvGrpSpPr>
          <p:nvPr/>
        </p:nvGrpSpPr>
        <p:grpSpPr bwMode="auto">
          <a:xfrm>
            <a:off x="1187450" y="2781300"/>
            <a:ext cx="5256213" cy="1657350"/>
            <a:chOff x="748" y="1752"/>
            <a:chExt cx="3311" cy="1044"/>
          </a:xfrm>
        </p:grpSpPr>
        <p:sp>
          <p:nvSpPr>
            <p:cNvPr id="70678" name="Line 20"/>
            <p:cNvSpPr>
              <a:spLocks noChangeShapeType="1"/>
            </p:cNvSpPr>
            <p:nvPr/>
          </p:nvSpPr>
          <p:spPr bwMode="auto">
            <a:xfrm flipV="1">
              <a:off x="748" y="2796"/>
              <a:ext cx="3311"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79" name="Rectangle 21"/>
            <p:cNvSpPr>
              <a:spLocks noChangeArrowheads="1"/>
            </p:cNvSpPr>
            <p:nvPr/>
          </p:nvSpPr>
          <p:spPr bwMode="auto">
            <a:xfrm>
              <a:off x="1401" y="2628"/>
              <a:ext cx="729" cy="168"/>
            </a:xfrm>
            <a:prstGeom prst="rect">
              <a:avLst/>
            </a:prstGeom>
            <a:solidFill>
              <a:srgbClr val="FFFFFF"/>
            </a:solidFill>
            <a:ln w="28575">
              <a:solidFill>
                <a:srgbClr val="000000"/>
              </a:solidFill>
              <a:miter lim="800000"/>
              <a:headEnd/>
              <a:tailEnd/>
            </a:ln>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0680" name="Rectangle 22"/>
            <p:cNvSpPr>
              <a:spLocks noChangeArrowheads="1"/>
            </p:cNvSpPr>
            <p:nvPr/>
          </p:nvSpPr>
          <p:spPr bwMode="auto">
            <a:xfrm>
              <a:off x="1492" y="2461"/>
              <a:ext cx="547" cy="167"/>
            </a:xfrm>
            <a:prstGeom prst="rect">
              <a:avLst/>
            </a:prstGeom>
            <a:solidFill>
              <a:srgbClr val="FFFFFF"/>
            </a:solidFill>
            <a:ln w="28575">
              <a:solidFill>
                <a:srgbClr val="000000"/>
              </a:solidFill>
              <a:miter lim="800000"/>
              <a:headEnd/>
              <a:tailEnd/>
            </a:ln>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0681" name="Rectangle 23"/>
            <p:cNvSpPr>
              <a:spLocks noChangeArrowheads="1"/>
            </p:cNvSpPr>
            <p:nvPr/>
          </p:nvSpPr>
          <p:spPr bwMode="auto">
            <a:xfrm>
              <a:off x="1583" y="2293"/>
              <a:ext cx="365" cy="168"/>
            </a:xfrm>
            <a:prstGeom prst="rect">
              <a:avLst/>
            </a:prstGeom>
            <a:solidFill>
              <a:srgbClr val="FFFFFF"/>
            </a:solidFill>
            <a:ln w="28575">
              <a:solidFill>
                <a:srgbClr val="000000"/>
              </a:solidFill>
              <a:miter lim="800000"/>
              <a:headEnd/>
              <a:tailEnd/>
            </a:ln>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0682" name="Rectangle 24"/>
            <p:cNvSpPr>
              <a:spLocks noChangeArrowheads="1"/>
            </p:cNvSpPr>
            <p:nvPr/>
          </p:nvSpPr>
          <p:spPr bwMode="auto">
            <a:xfrm>
              <a:off x="1644" y="2159"/>
              <a:ext cx="273" cy="134"/>
            </a:xfrm>
            <a:prstGeom prst="rect">
              <a:avLst/>
            </a:prstGeom>
            <a:solidFill>
              <a:srgbClr val="FFFFFF"/>
            </a:solidFill>
            <a:ln w="28575">
              <a:solidFill>
                <a:srgbClr val="000000"/>
              </a:solidFill>
              <a:miter lim="800000"/>
              <a:headEnd/>
              <a:tailEnd/>
            </a:ln>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0683" name="Rectangle 25"/>
            <p:cNvSpPr>
              <a:spLocks noChangeArrowheads="1"/>
            </p:cNvSpPr>
            <p:nvPr/>
          </p:nvSpPr>
          <p:spPr bwMode="auto">
            <a:xfrm>
              <a:off x="1714" y="1823"/>
              <a:ext cx="138" cy="335"/>
            </a:xfrm>
            <a:prstGeom prst="rect">
              <a:avLst/>
            </a:prstGeom>
            <a:solidFill>
              <a:srgbClr val="FFFFFF"/>
            </a:solidFill>
            <a:ln w="28575">
              <a:solidFill>
                <a:srgbClr val="000000"/>
              </a:solidFill>
              <a:miter lim="800000"/>
              <a:headEnd/>
              <a:tailEnd/>
            </a:ln>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0684" name="Rectangle 26"/>
            <p:cNvSpPr>
              <a:spLocks noChangeArrowheads="1"/>
            </p:cNvSpPr>
            <p:nvPr/>
          </p:nvSpPr>
          <p:spPr bwMode="auto">
            <a:xfrm>
              <a:off x="2594" y="1823"/>
              <a:ext cx="153" cy="969"/>
            </a:xfrm>
            <a:prstGeom prst="rect">
              <a:avLst/>
            </a:prstGeom>
            <a:solidFill>
              <a:srgbClr val="FFFFFF"/>
            </a:solidFill>
            <a:ln w="28575">
              <a:solidFill>
                <a:srgbClr val="000000"/>
              </a:solidFill>
              <a:miter lim="800000"/>
              <a:headEnd/>
              <a:tailEnd/>
            </a:ln>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0685" name="Rectangle 27"/>
            <p:cNvSpPr>
              <a:spLocks noChangeArrowheads="1"/>
            </p:cNvSpPr>
            <p:nvPr/>
          </p:nvSpPr>
          <p:spPr bwMode="auto">
            <a:xfrm>
              <a:off x="3346" y="1823"/>
              <a:ext cx="153" cy="969"/>
            </a:xfrm>
            <a:prstGeom prst="rect">
              <a:avLst/>
            </a:prstGeom>
            <a:solidFill>
              <a:srgbClr val="FFFFFF"/>
            </a:solidFill>
            <a:ln w="28575">
              <a:solidFill>
                <a:srgbClr val="000000"/>
              </a:solidFill>
              <a:miter lim="800000"/>
              <a:headEnd/>
              <a:tailEnd/>
            </a:ln>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0686" name="Text Box 28"/>
            <p:cNvSpPr txBox="1">
              <a:spLocks noChangeArrowheads="1"/>
            </p:cNvSpPr>
            <p:nvPr/>
          </p:nvSpPr>
          <p:spPr bwMode="auto">
            <a:xfrm>
              <a:off x="1890" y="1759"/>
              <a:ext cx="355" cy="212"/>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algn="just" eaLnBrk="1" hangingPunct="1"/>
              <a:r>
                <a:rPr lang="en-US" altLang="zh-CN" b="1">
                  <a:latin typeface="Times New Roman" panose="02020603050405020304" pitchFamily="18" charset="0"/>
                  <a:ea typeface="宋体" panose="02010600030101010101" pitchFamily="2" charset="-122"/>
                </a:rPr>
                <a:t>A</a:t>
              </a:r>
              <a:endParaRPr lang="en-US" altLang="zh-CN" b="1"/>
            </a:p>
          </p:txBody>
        </p:sp>
        <p:sp>
          <p:nvSpPr>
            <p:cNvPr id="70687" name="Text Box 29"/>
            <p:cNvSpPr txBox="1">
              <a:spLocks noChangeArrowheads="1"/>
            </p:cNvSpPr>
            <p:nvPr/>
          </p:nvSpPr>
          <p:spPr bwMode="auto">
            <a:xfrm>
              <a:off x="2792" y="1770"/>
              <a:ext cx="315" cy="211"/>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algn="just" eaLnBrk="1" hangingPunct="1"/>
              <a:r>
                <a:rPr lang="en-US" altLang="zh-CN" b="1">
                  <a:latin typeface="Times New Roman" panose="02020603050405020304" pitchFamily="18" charset="0"/>
                  <a:ea typeface="宋体" panose="02010600030101010101" pitchFamily="2" charset="-122"/>
                </a:rPr>
                <a:t>B</a:t>
              </a:r>
              <a:endParaRPr lang="en-US" altLang="zh-CN" b="1"/>
            </a:p>
          </p:txBody>
        </p:sp>
        <p:sp>
          <p:nvSpPr>
            <p:cNvPr id="70688" name="Text Box 30"/>
            <p:cNvSpPr txBox="1">
              <a:spLocks noChangeArrowheads="1"/>
            </p:cNvSpPr>
            <p:nvPr/>
          </p:nvSpPr>
          <p:spPr bwMode="auto">
            <a:xfrm>
              <a:off x="3544" y="1752"/>
              <a:ext cx="425" cy="212"/>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algn="just" eaLnBrk="1" hangingPunct="1"/>
              <a:r>
                <a:rPr lang="en-US" altLang="zh-CN" b="1">
                  <a:latin typeface="Times New Roman" panose="02020603050405020304" pitchFamily="18" charset="0"/>
                  <a:ea typeface="宋体" panose="02010600030101010101" pitchFamily="2" charset="-122"/>
                </a:rPr>
                <a:t>C</a:t>
              </a:r>
              <a:endParaRPr lang="en-US" altLang="zh-CN" b="1"/>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210E5F6C-1A72-4D98-AF74-A69CDBC6FE6F}"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71683"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92FD9E60-2152-47FF-892A-2F2B18AF72F8}" type="slidenum">
              <a:rPr kumimoji="0" lang="en-US" altLang="zh-CN" sz="1400">
                <a:ea typeface="宋体" panose="02010600030101010101" pitchFamily="2" charset="-122"/>
              </a:rPr>
              <a:pPr/>
              <a:t>75</a:t>
            </a:fld>
            <a:endParaRPr kumimoji="0" lang="en-US" altLang="zh-CN" sz="1400">
              <a:ea typeface="宋体" panose="02010600030101010101" pitchFamily="2" charset="-122"/>
            </a:endParaRPr>
          </a:p>
        </p:txBody>
      </p:sp>
      <p:sp>
        <p:nvSpPr>
          <p:cNvPr id="10512386" name="Rectangle 2"/>
          <p:cNvSpPr>
            <a:spLocks noGrp="1" noChangeArrowheads="1"/>
          </p:cNvSpPr>
          <p:nvPr>
            <p:ph type="body" idx="1"/>
          </p:nvPr>
        </p:nvSpPr>
        <p:spPr>
          <a:xfrm>
            <a:off x="268289" y="1501775"/>
            <a:ext cx="8264152" cy="5203823"/>
          </a:xfrm>
        </p:spPr>
        <p:txBody>
          <a:bodyPr/>
          <a:lstStyle/>
          <a:p>
            <a:pPr marL="571500" indent="-571500" algn="just" eaLnBrk="1" hangingPunct="1">
              <a:buSzTx/>
              <a:buFont typeface="Wingdings" panose="05000000000000000000" pitchFamily="2" charset="2"/>
              <a:buChar char="§"/>
            </a:pPr>
            <a:r>
              <a:rPr lang="zh-CN" altLang="en-US" dirty="0"/>
              <a:t>算法的分析：</a:t>
            </a:r>
            <a:r>
              <a:rPr lang="zh-CN" altLang="en-US" dirty="0">
                <a:latin typeface="黑体" panose="02010609060101010101" pitchFamily="49" charset="-122"/>
              </a:rPr>
              <a:t>设   为将</a:t>
            </a:r>
            <a:r>
              <a:rPr lang="en-US" altLang="zh-CN" dirty="0">
                <a:latin typeface="黑体" panose="02010609060101010101" pitchFamily="49" charset="-122"/>
              </a:rPr>
              <a:t>n</a:t>
            </a:r>
            <a:r>
              <a:rPr lang="zh-CN" altLang="en-US" dirty="0">
                <a:latin typeface="黑体" panose="02010609060101010101" pitchFamily="49" charset="-122"/>
              </a:rPr>
              <a:t>个圆盘从塔座</a:t>
            </a:r>
            <a:r>
              <a:rPr lang="en-US" altLang="zh-CN" dirty="0">
                <a:latin typeface="黑体" panose="02010609060101010101" pitchFamily="49" charset="-122"/>
              </a:rPr>
              <a:t>A</a:t>
            </a:r>
            <a:r>
              <a:rPr lang="zh-CN" altLang="en-US" dirty="0">
                <a:latin typeface="黑体" panose="02010609060101010101" pitchFamily="49" charset="-122"/>
              </a:rPr>
              <a:t>移动到塔座</a:t>
            </a:r>
            <a:r>
              <a:rPr lang="en-US" altLang="zh-CN" dirty="0">
                <a:latin typeface="黑体" panose="02010609060101010101" pitchFamily="49" charset="-122"/>
              </a:rPr>
              <a:t>B</a:t>
            </a:r>
            <a:r>
              <a:rPr lang="zh-CN" altLang="en-US" dirty="0">
                <a:latin typeface="黑体" panose="02010609060101010101" pitchFamily="49" charset="-122"/>
              </a:rPr>
              <a:t>上所需要的移动次数，则有</a:t>
            </a:r>
          </a:p>
          <a:p>
            <a:pPr marL="571500" indent="-571500" algn="just" eaLnBrk="1" hangingPunct="1">
              <a:buSzTx/>
              <a:buFont typeface="Wingdings" panose="05000000000000000000" pitchFamily="2" charset="2"/>
              <a:buChar char="§"/>
            </a:pPr>
            <a:endParaRPr lang="zh-CN" altLang="en-US" dirty="0">
              <a:latin typeface="黑体" panose="02010609060101010101" pitchFamily="49" charset="-122"/>
            </a:endParaRPr>
          </a:p>
          <a:p>
            <a:pPr marL="571500" indent="-571500" algn="just" eaLnBrk="1" hangingPunct="1">
              <a:buSzTx/>
              <a:buFont typeface="Wingdings" panose="05000000000000000000" pitchFamily="2" charset="2"/>
              <a:buChar char="§"/>
            </a:pPr>
            <a:endParaRPr lang="zh-CN" altLang="en-US" dirty="0">
              <a:latin typeface="黑体" panose="02010609060101010101" pitchFamily="49" charset="-122"/>
            </a:endParaRPr>
          </a:p>
          <a:p>
            <a:pPr marL="571500" indent="-571500" algn="just" eaLnBrk="1" hangingPunct="1">
              <a:buSzTx/>
              <a:buFont typeface="Wingdings" panose="05000000000000000000" pitchFamily="2" charset="2"/>
              <a:buChar char="§"/>
            </a:pPr>
            <a:r>
              <a:rPr lang="zh-CN" altLang="en-US" dirty="0"/>
              <a:t>解法</a:t>
            </a:r>
            <a:r>
              <a:rPr lang="en-US" altLang="zh-CN" dirty="0"/>
              <a:t>1</a:t>
            </a:r>
            <a:r>
              <a:rPr lang="zh-CN" altLang="en-US" dirty="0"/>
              <a:t>：</a:t>
            </a:r>
          </a:p>
        </p:txBody>
      </p:sp>
      <p:sp>
        <p:nvSpPr>
          <p:cNvPr id="71685" name="Rectangle 3"/>
          <p:cNvSpPr>
            <a:spLocks noGrp="1" noChangeArrowheads="1"/>
          </p:cNvSpPr>
          <p:nvPr>
            <p:ph type="title"/>
          </p:nvPr>
        </p:nvSpPr>
        <p:spPr>
          <a:xfrm>
            <a:off x="1295400" y="152400"/>
            <a:ext cx="6386513" cy="882650"/>
          </a:xfrm>
          <a:noFill/>
        </p:spPr>
        <p:txBody>
          <a:bodyPr/>
          <a:lstStyle/>
          <a:p>
            <a:pPr eaLnBrk="1" hangingPunct="1"/>
            <a:r>
              <a:rPr lang="en-US" altLang="zh-CN"/>
              <a:t>2.7 </a:t>
            </a:r>
            <a:r>
              <a:rPr lang="zh-CN" altLang="en-US"/>
              <a:t>递推关系举例</a:t>
            </a:r>
          </a:p>
        </p:txBody>
      </p:sp>
      <p:sp>
        <p:nvSpPr>
          <p:cNvPr id="71686"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1687"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1688"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1689"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1690"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1691"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1692"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1693"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1694"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1695"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1696"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1697"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1698"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1699"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1700"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71701" name="Object 19"/>
              <p:cNvSpPr txBox="1"/>
              <p:nvPr/>
            </p:nvSpPr>
            <p:spPr bwMode="auto">
              <a:xfrm>
                <a:off x="3492500" y="1484313"/>
                <a:ext cx="455613" cy="57626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𝑛</m:t>
                          </m:r>
                        </m:sub>
                      </m:sSub>
                    </m:oMath>
                  </m:oMathPara>
                </a14:m>
                <a:endParaRPr lang="zh-CN" altLang="en-US"/>
              </a:p>
            </p:txBody>
          </p:sp>
        </mc:Choice>
        <mc:Fallback xmlns="">
          <p:sp>
            <p:nvSpPr>
              <p:cNvPr id="71701" name="Object 19"/>
              <p:cNvSpPr txBox="1">
                <a:spLocks noRot="1" noChangeAspect="1" noMove="1" noResize="1" noEditPoints="1" noAdjustHandles="1" noChangeArrowheads="1" noChangeShapeType="1" noTextEdit="1"/>
              </p:cNvSpPr>
              <p:nvPr/>
            </p:nvSpPr>
            <p:spPr bwMode="auto">
              <a:xfrm>
                <a:off x="3492500" y="1484313"/>
                <a:ext cx="455613" cy="576262"/>
              </a:xfrm>
              <a:prstGeom prst="rect">
                <a:avLst/>
              </a:prstGeom>
              <a:blipFill>
                <a:blip r:embed="rId2"/>
                <a:stretch>
                  <a:fillRect l="-4000" r="-1333"/>
                </a:stretch>
              </a:blipFill>
              <a:ln>
                <a:noFill/>
              </a:ln>
            </p:spPr>
            <p:txBody>
              <a:bodyPr/>
              <a:lstStyle/>
              <a:p>
                <a:r>
                  <a:rPr lang="zh-CN" altLang="en-US">
                    <a:noFill/>
                  </a:rPr>
                  <a:t> </a:t>
                </a:r>
              </a:p>
            </p:txBody>
          </p:sp>
        </mc:Fallback>
      </mc:AlternateContent>
      <p:sp>
        <p:nvSpPr>
          <p:cNvPr id="71702" name="Rectangle 22"/>
          <p:cNvSpPr>
            <a:spLocks noChangeArrowheads="1"/>
          </p:cNvSpPr>
          <p:nvPr/>
        </p:nvSpPr>
        <p:spPr bwMode="auto">
          <a:xfrm>
            <a:off x="0"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71703" name="Object 21"/>
              <p:cNvSpPr txBox="1"/>
              <p:nvPr/>
            </p:nvSpPr>
            <p:spPr bwMode="auto">
              <a:xfrm>
                <a:off x="2471738" y="2643188"/>
                <a:ext cx="3036887" cy="1028700"/>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=2</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+1</m:t>
                                </m:r>
                                <m:r>
                                  <m:rPr>
                                    <m:nor/>
                                  </m:rPr>
                                  <a:rPr lang="zh-CN" altLang="en-US" i="0">
                                    <a:solidFill>
                                      <a:srgbClr val="000000"/>
                                    </a:solidFill>
                                    <a:latin typeface="Cambria Math" panose="02040503050406030204" pitchFamily="18" charset="0"/>
                                  </a:rPr>
                                  <m:t>    </m:t>
                                </m:r>
                                <m:r>
                                  <m:rPr>
                                    <m:nor/>
                                  </m:rPr>
                                  <a:rPr lang="zh-CN" altLang="en-US" i="0">
                                    <a:solidFill>
                                      <a:srgbClr val="000000"/>
                                    </a:solidFill>
                                    <a:latin typeface="Cambria Math" panose="02040503050406030204" pitchFamily="18" charset="0"/>
                                  </a:rPr>
                                  <m:t>n</m:t>
                                </m:r>
                                <m:r>
                                  <a:rPr lang="zh-CN" altLang="en-US" i="1">
                                    <a:solidFill>
                                      <a:srgbClr val="000000"/>
                                    </a:solidFill>
                                    <a:latin typeface="Cambria Math" panose="02040503050406030204" pitchFamily="18" charset="0"/>
                                  </a:rPr>
                                  <m:t>&gt;</m:t>
                                </m:r>
                                <m:r>
                                  <a:rPr lang="zh-CN" altLang="en-US" i="0">
                                    <a:solidFill>
                                      <a:srgbClr val="000000"/>
                                    </a:solidFill>
                                    <a:latin typeface="Cambria Math" panose="02040503050406030204" pitchFamily="18" charset="0"/>
                                  </a:rPr>
                                  <m:t>1</m:t>
                                </m:r>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=1</m:t>
                                </m:r>
                                <m:r>
                                  <m:rPr>
                                    <m:nor/>
                                  </m:rPr>
                                  <a:rPr lang="zh-CN" altLang="en-US" i="0">
                                    <a:solidFill>
                                      <a:srgbClr val="000000"/>
                                    </a:solidFill>
                                    <a:latin typeface="Cambria Math" panose="02040503050406030204" pitchFamily="18" charset="0"/>
                                  </a:rPr>
                                  <m:t>                </m:t>
                                </m:r>
                                <m:r>
                                  <m:rPr>
                                    <m:nor/>
                                  </m:rPr>
                                  <a:rPr lang="zh-CN" altLang="en-US" i="0">
                                    <a:solidFill>
                                      <a:srgbClr val="000000"/>
                                    </a:solidFill>
                                    <a:latin typeface="Cambria Math" panose="02040503050406030204" pitchFamily="18" charset="0"/>
                                  </a:rPr>
                                  <m:t>n</m:t>
                                </m:r>
                                <m:r>
                                  <a:rPr lang="zh-CN" altLang="en-US" i="1">
                                    <a:solidFill>
                                      <a:srgbClr val="000000"/>
                                    </a:solidFill>
                                    <a:latin typeface="Cambria Math" panose="02040503050406030204" pitchFamily="18" charset="0"/>
                                  </a:rPr>
                                  <m:t>=</m:t>
                                </m:r>
                                <m:r>
                                  <a:rPr lang="zh-CN" altLang="en-US" i="0">
                                    <a:solidFill>
                                      <a:srgbClr val="000000"/>
                                    </a:solidFill>
                                    <a:latin typeface="Cambria Math" panose="02040503050406030204" pitchFamily="18" charset="0"/>
                                  </a:rPr>
                                  <m:t>1</m:t>
                                </m:r>
                              </m:e>
                            </m:mr>
                          </m:m>
                        </m:e>
                      </m:d>
                    </m:oMath>
                  </m:oMathPara>
                </a14:m>
                <a:endParaRPr lang="zh-CN" altLang="en-US" dirty="0"/>
              </a:p>
            </p:txBody>
          </p:sp>
        </mc:Choice>
        <mc:Fallback xmlns="">
          <p:sp>
            <p:nvSpPr>
              <p:cNvPr id="71703" name="Object 21"/>
              <p:cNvSpPr txBox="1">
                <a:spLocks noRot="1" noChangeAspect="1" noMove="1" noResize="1" noEditPoints="1" noAdjustHandles="1" noChangeArrowheads="1" noChangeShapeType="1" noTextEdit="1"/>
              </p:cNvSpPr>
              <p:nvPr/>
            </p:nvSpPr>
            <p:spPr bwMode="auto">
              <a:xfrm>
                <a:off x="2471738" y="2643188"/>
                <a:ext cx="3036887" cy="1028700"/>
              </a:xfrm>
              <a:prstGeom prst="rect">
                <a:avLst/>
              </a:prstGeom>
              <a:blipFill>
                <a:blip r:embed="rId3"/>
                <a:stretch>
                  <a:fillRect/>
                </a:stretch>
              </a:blipFill>
              <a:ln>
                <a:noFill/>
              </a:ln>
            </p:spPr>
            <p:txBody>
              <a:bodyPr/>
              <a:lstStyle/>
              <a:p>
                <a:r>
                  <a:rPr lang="zh-CN" altLang="en-US">
                    <a:noFill/>
                  </a:rPr>
                  <a:t> </a:t>
                </a:r>
              </a:p>
            </p:txBody>
          </p:sp>
        </mc:Fallback>
      </mc:AlternateContent>
      <p:sp>
        <p:nvSpPr>
          <p:cNvPr id="71704" name="Rectangle 24"/>
          <p:cNvSpPr>
            <a:spLocks noChangeArrowheads="1"/>
          </p:cNvSpPr>
          <p:nvPr/>
        </p:nvSpPr>
        <p:spPr bwMode="auto">
          <a:xfrm>
            <a:off x="0" y="30622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12407" name="Object 23"/>
              <p:cNvSpPr txBox="1"/>
              <p:nvPr/>
            </p:nvSpPr>
            <p:spPr bwMode="auto">
              <a:xfrm>
                <a:off x="2481932" y="4597805"/>
                <a:ext cx="2200275" cy="533400"/>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2</m:t>
                          </m:r>
                        </m:sup>
                      </m:s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+2+1</m:t>
                      </m:r>
                    </m:oMath>
                  </m:oMathPara>
                </a14:m>
                <a:endParaRPr lang="zh-CN" altLang="en-US"/>
              </a:p>
            </p:txBody>
          </p:sp>
        </mc:Choice>
        <mc:Fallback xmlns="">
          <p:sp>
            <p:nvSpPr>
              <p:cNvPr id="10512407" name="Object 23"/>
              <p:cNvSpPr txBox="1">
                <a:spLocks noRot="1" noChangeAspect="1" noMove="1" noResize="1" noEditPoints="1" noAdjustHandles="1" noChangeArrowheads="1" noChangeShapeType="1" noTextEdit="1"/>
              </p:cNvSpPr>
              <p:nvPr/>
            </p:nvSpPr>
            <p:spPr bwMode="auto">
              <a:xfrm>
                <a:off x="2481932" y="4597805"/>
                <a:ext cx="2200275" cy="533400"/>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12409" name="Object 25"/>
              <p:cNvSpPr txBox="1"/>
              <p:nvPr/>
            </p:nvSpPr>
            <p:spPr bwMode="auto">
              <a:xfrm>
                <a:off x="2470151" y="6037262"/>
                <a:ext cx="4824412" cy="508000"/>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p>
                      </m:s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r>
                        <a:rPr lang="zh-CN" altLang="en-US" i="0">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m:t>
                      </m:r>
                      <m:r>
                        <a:rPr lang="zh-CN" altLang="en-US" i="0">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0">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1 </m:t>
                      </m:r>
                    </m:oMath>
                  </m:oMathPara>
                </a14:m>
                <a:endParaRPr lang="zh-CN" altLang="en-US" dirty="0"/>
              </a:p>
            </p:txBody>
          </p:sp>
        </mc:Choice>
        <mc:Fallback xmlns="">
          <p:sp>
            <p:nvSpPr>
              <p:cNvPr id="10512409" name="Object 25"/>
              <p:cNvSpPr txBox="1">
                <a:spLocks noRot="1" noChangeAspect="1" noMove="1" noResize="1" noEditPoints="1" noAdjustHandles="1" noChangeArrowheads="1" noChangeShapeType="1" noTextEdit="1"/>
              </p:cNvSpPr>
              <p:nvPr/>
            </p:nvSpPr>
            <p:spPr bwMode="auto">
              <a:xfrm>
                <a:off x="2470151" y="6037262"/>
                <a:ext cx="4824412" cy="508000"/>
              </a:xfrm>
              <a:prstGeom prst="rect">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12410" name="Object 26"/>
              <p:cNvSpPr txBox="1"/>
              <p:nvPr/>
            </p:nvSpPr>
            <p:spPr bwMode="auto">
              <a:xfrm>
                <a:off x="2140421" y="3612670"/>
                <a:ext cx="1943100" cy="503238"/>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=2</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+1</m:t>
                      </m:r>
                    </m:oMath>
                  </m:oMathPara>
                </a14:m>
                <a:endParaRPr lang="zh-CN" altLang="en-US" dirty="0"/>
              </a:p>
            </p:txBody>
          </p:sp>
        </mc:Choice>
        <mc:Fallback xmlns="">
          <p:sp>
            <p:nvSpPr>
              <p:cNvPr id="10512410" name="Object 26"/>
              <p:cNvSpPr txBox="1">
                <a:spLocks noRot="1" noChangeAspect="1" noMove="1" noResize="1" noEditPoints="1" noAdjustHandles="1" noChangeArrowheads="1" noChangeShapeType="1" noTextEdit="1"/>
              </p:cNvSpPr>
              <p:nvPr/>
            </p:nvSpPr>
            <p:spPr bwMode="auto">
              <a:xfrm>
                <a:off x="2140421" y="3612670"/>
                <a:ext cx="1943100" cy="503238"/>
              </a:xfrm>
              <a:prstGeom prst="rect">
                <a:avLst/>
              </a:prstGeom>
              <a:blipFill>
                <a:blip r:embed="rId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12411" name="Object 27"/>
              <p:cNvSpPr txBox="1"/>
              <p:nvPr/>
            </p:nvSpPr>
            <p:spPr bwMode="auto">
              <a:xfrm>
                <a:off x="2524126" y="4036441"/>
                <a:ext cx="2303462" cy="479425"/>
              </a:xfrm>
              <a:prstGeom prst="rect">
                <a:avLst/>
              </a:prstGeom>
              <a:noFill/>
              <a:ln>
                <a:noFill/>
              </a:ln>
            </p:spPr>
            <p:txBody>
              <a:bodyPr>
                <a:normAutofit fontScale="775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=2(2</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+1)+1</m:t>
                      </m:r>
                    </m:oMath>
                  </m:oMathPara>
                </a14:m>
                <a:endParaRPr lang="zh-CN" altLang="en-US" dirty="0"/>
              </a:p>
            </p:txBody>
          </p:sp>
        </mc:Choice>
        <mc:Fallback xmlns="">
          <p:sp>
            <p:nvSpPr>
              <p:cNvPr id="10512411" name="Object 27"/>
              <p:cNvSpPr txBox="1">
                <a:spLocks noRot="1" noChangeAspect="1" noMove="1" noResize="1" noEditPoints="1" noAdjustHandles="1" noChangeArrowheads="1" noChangeShapeType="1" noTextEdit="1"/>
              </p:cNvSpPr>
              <p:nvPr/>
            </p:nvSpPr>
            <p:spPr bwMode="auto">
              <a:xfrm>
                <a:off x="2524126" y="4036441"/>
                <a:ext cx="2303462" cy="479425"/>
              </a:xfrm>
              <a:prstGeom prst="rect">
                <a:avLst/>
              </a:prstGeom>
              <a:blipFill>
                <a:blip r:embed="rId7"/>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12414" name="Object 30"/>
              <p:cNvSpPr txBox="1"/>
              <p:nvPr/>
            </p:nvSpPr>
            <p:spPr bwMode="auto">
              <a:xfrm>
                <a:off x="2451769" y="5002693"/>
                <a:ext cx="3168650" cy="554038"/>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(2</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−3</m:t>
                          </m:r>
                        </m:sub>
                      </m:sSub>
                      <m:r>
                        <a:rPr lang="zh-CN" altLang="en-US" i="1">
                          <a:solidFill>
                            <a:srgbClr val="000000"/>
                          </a:solidFill>
                          <a:latin typeface="Cambria Math" panose="02040503050406030204" pitchFamily="18" charset="0"/>
                        </a:rPr>
                        <m:t>+1)+2+1</m:t>
                      </m:r>
                    </m:oMath>
                  </m:oMathPara>
                </a14:m>
                <a:endParaRPr lang="zh-CN" altLang="en-US" dirty="0"/>
              </a:p>
            </p:txBody>
          </p:sp>
        </mc:Choice>
        <mc:Fallback xmlns="">
          <p:sp>
            <p:nvSpPr>
              <p:cNvPr id="10512414" name="Object 30"/>
              <p:cNvSpPr txBox="1">
                <a:spLocks noRot="1" noChangeAspect="1" noMove="1" noResize="1" noEditPoints="1" noAdjustHandles="1" noChangeArrowheads="1" noChangeShapeType="1" noTextEdit="1"/>
              </p:cNvSpPr>
              <p:nvPr/>
            </p:nvSpPr>
            <p:spPr bwMode="auto">
              <a:xfrm>
                <a:off x="2451769" y="5002693"/>
                <a:ext cx="3168650" cy="554038"/>
              </a:xfrm>
              <a:prstGeom prst="rect">
                <a:avLst/>
              </a:prstGeom>
              <a:blipFill>
                <a:blip r:embed="rId8"/>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12415" name="Object 31"/>
              <p:cNvSpPr txBox="1"/>
              <p:nvPr/>
            </p:nvSpPr>
            <p:spPr bwMode="auto">
              <a:xfrm>
                <a:off x="2470151" y="5504897"/>
                <a:ext cx="3067050" cy="579438"/>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3</m:t>
                          </m:r>
                        </m:sup>
                      </m:sSup>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−3</m:t>
                          </m:r>
                        </m:sub>
                      </m:sSub>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r>
                        <a:rPr lang="zh-CN" altLang="en-US" i="0">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m:t>
                      </m:r>
                      <m:r>
                        <a:rPr lang="zh-CN" altLang="en-US" i="0">
                          <a:solidFill>
                            <a:srgbClr val="000000"/>
                          </a:solidFill>
                          <a:latin typeface="Cambria Math" panose="02040503050406030204" pitchFamily="18" charset="0"/>
                        </a:rPr>
                        <m:t>1</m:t>
                      </m:r>
                    </m:oMath>
                  </m:oMathPara>
                </a14:m>
                <a:endParaRPr lang="zh-CN" altLang="en-US" dirty="0"/>
              </a:p>
            </p:txBody>
          </p:sp>
        </mc:Choice>
        <mc:Fallback xmlns="">
          <p:sp>
            <p:nvSpPr>
              <p:cNvPr id="10512415" name="Object 31"/>
              <p:cNvSpPr txBox="1">
                <a:spLocks noRot="1" noChangeAspect="1" noMove="1" noResize="1" noEditPoints="1" noAdjustHandles="1" noChangeArrowheads="1" noChangeShapeType="1" noTextEdit="1"/>
              </p:cNvSpPr>
              <p:nvPr/>
            </p:nvSpPr>
            <p:spPr bwMode="auto">
              <a:xfrm>
                <a:off x="2470151" y="5504897"/>
                <a:ext cx="3067050" cy="579438"/>
              </a:xfrm>
              <a:prstGeom prst="rect">
                <a:avLst/>
              </a:prstGeom>
              <a:blipFill>
                <a:blip r:embed="rId9"/>
                <a:stretch>
                  <a:fillRect/>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entr" presetSubtype="0" fill="hold" nodeType="afterEffect">
                                  <p:stCondLst>
                                    <p:cond delay="0"/>
                                  </p:stCondLst>
                                  <p:childTnLst>
                                    <p:set>
                                      <p:cBhvr>
                                        <p:cTn id="6" dur="1" fill="hold">
                                          <p:stCondLst>
                                            <p:cond delay="0"/>
                                          </p:stCondLst>
                                        </p:cTn>
                                        <p:tgtEl>
                                          <p:spTgt spid="1051238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6"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6ED54421-23B9-455B-A3AE-DBD114574D64}"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72707"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DB1E940E-B7E8-49E2-BFC2-77153AB4C8D1}" type="slidenum">
              <a:rPr kumimoji="0" lang="en-US" altLang="zh-CN" sz="1400">
                <a:ea typeface="宋体" panose="02010600030101010101" pitchFamily="2" charset="-122"/>
              </a:rPr>
              <a:pPr/>
              <a:t>76</a:t>
            </a:fld>
            <a:endParaRPr kumimoji="0" lang="en-US" altLang="zh-CN" sz="1400">
              <a:ea typeface="宋体" panose="02010600030101010101" pitchFamily="2" charset="-122"/>
            </a:endParaRPr>
          </a:p>
        </p:txBody>
      </p:sp>
      <p:sp>
        <p:nvSpPr>
          <p:cNvPr id="72708" name="Rectangle 2"/>
          <p:cNvSpPr>
            <a:spLocks noGrp="1" noChangeArrowheads="1"/>
          </p:cNvSpPr>
          <p:nvPr>
            <p:ph type="body" idx="1"/>
          </p:nvPr>
        </p:nvSpPr>
        <p:spPr>
          <a:xfrm>
            <a:off x="268288" y="1501775"/>
            <a:ext cx="8421687" cy="4670425"/>
          </a:xfrm>
        </p:spPr>
        <p:txBody>
          <a:bodyPr/>
          <a:lstStyle/>
          <a:p>
            <a:pPr marL="571500" indent="-571500" algn="just" eaLnBrk="1" hangingPunct="1">
              <a:buSzTx/>
              <a:buFont typeface="Wingdings" panose="05000000000000000000" pitchFamily="2" charset="2"/>
              <a:buChar char="§"/>
            </a:pPr>
            <a:r>
              <a:rPr lang="zh-CN" altLang="en-US" dirty="0"/>
              <a:t>解法</a:t>
            </a:r>
            <a:r>
              <a:rPr lang="en-US" altLang="zh-CN" dirty="0"/>
              <a:t>2</a:t>
            </a:r>
            <a:r>
              <a:rPr lang="zh-CN" altLang="en-US" dirty="0"/>
              <a:t>：用母函数求解 </a:t>
            </a:r>
          </a:p>
        </p:txBody>
      </p:sp>
      <p:sp>
        <p:nvSpPr>
          <p:cNvPr id="72709" name="Rectangle 3"/>
          <p:cNvSpPr>
            <a:spLocks noGrp="1" noChangeArrowheads="1"/>
          </p:cNvSpPr>
          <p:nvPr>
            <p:ph type="title"/>
          </p:nvPr>
        </p:nvSpPr>
        <p:spPr>
          <a:xfrm>
            <a:off x="1295400" y="152400"/>
            <a:ext cx="6386513" cy="882650"/>
          </a:xfrm>
          <a:noFill/>
        </p:spPr>
        <p:txBody>
          <a:bodyPr/>
          <a:lstStyle/>
          <a:p>
            <a:pPr eaLnBrk="1" hangingPunct="1"/>
            <a:r>
              <a:rPr lang="en-US" altLang="zh-CN"/>
              <a:t>2.7 </a:t>
            </a:r>
            <a:r>
              <a:rPr lang="zh-CN" altLang="en-US"/>
              <a:t>递推关系举例</a:t>
            </a:r>
          </a:p>
        </p:txBody>
      </p:sp>
      <p:sp>
        <p:nvSpPr>
          <p:cNvPr id="72710"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2711"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2712"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2713"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2714"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2715"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2716"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2717"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2718"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2719"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2720"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2721"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2722"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2723"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2724"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2725" name="Rectangle 20"/>
          <p:cNvSpPr>
            <a:spLocks noChangeArrowheads="1"/>
          </p:cNvSpPr>
          <p:nvPr/>
        </p:nvSpPr>
        <p:spPr bwMode="auto">
          <a:xfrm>
            <a:off x="0" y="33099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13427" name="Object 19"/>
              <p:cNvSpPr txBox="1"/>
              <p:nvPr/>
            </p:nvSpPr>
            <p:spPr bwMode="auto">
              <a:xfrm>
                <a:off x="1476375" y="2125663"/>
                <a:ext cx="5327650" cy="58102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𝐻</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2</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𝑛</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10513427" name="Object 19"/>
              <p:cNvSpPr txBox="1">
                <a:spLocks noRot="1" noChangeAspect="1" noMove="1" noResize="1" noEditPoints="1" noAdjustHandles="1" noChangeArrowheads="1" noChangeShapeType="1" noTextEdit="1"/>
              </p:cNvSpPr>
              <p:nvPr/>
            </p:nvSpPr>
            <p:spPr bwMode="auto">
              <a:xfrm>
                <a:off x="1476375" y="2125663"/>
                <a:ext cx="5327650" cy="581025"/>
              </a:xfrm>
              <a:prstGeom prst="rect">
                <a:avLst/>
              </a:prstGeom>
              <a:blipFill>
                <a:blip r:embed="rId2"/>
                <a:stretch>
                  <a:fillRect l="-229"/>
                </a:stretch>
              </a:blipFill>
              <a:ln>
                <a:noFill/>
              </a:ln>
            </p:spPr>
            <p:txBody>
              <a:bodyPr/>
              <a:lstStyle/>
              <a:p>
                <a:r>
                  <a:rPr lang="zh-CN" altLang="en-US">
                    <a:noFill/>
                  </a:rPr>
                  <a:t> </a:t>
                </a:r>
              </a:p>
            </p:txBody>
          </p:sp>
        </mc:Fallback>
      </mc:AlternateContent>
      <p:sp>
        <p:nvSpPr>
          <p:cNvPr id="72727" name="Rectangle 22"/>
          <p:cNvSpPr>
            <a:spLocks noChangeArrowheads="1"/>
          </p:cNvSpPr>
          <p:nvPr/>
        </p:nvSpPr>
        <p:spPr bwMode="auto">
          <a:xfrm>
            <a:off x="0" y="33099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13429" name="Object 21"/>
              <p:cNvSpPr txBox="1"/>
              <p:nvPr/>
            </p:nvSpPr>
            <p:spPr bwMode="auto">
              <a:xfrm>
                <a:off x="755650" y="2781300"/>
                <a:ext cx="6624638" cy="5969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𝑥𝐻</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−2</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1</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−⋯−2</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h</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10513429" name="Object 21"/>
              <p:cNvSpPr txBox="1">
                <a:spLocks noRot="1" noChangeAspect="1" noMove="1" noResize="1" noEditPoints="1" noAdjustHandles="1" noChangeArrowheads="1" noChangeShapeType="1" noTextEdit="1"/>
              </p:cNvSpPr>
              <p:nvPr/>
            </p:nvSpPr>
            <p:spPr bwMode="auto">
              <a:xfrm>
                <a:off x="755650" y="2781300"/>
                <a:ext cx="6624638" cy="596900"/>
              </a:xfrm>
              <a:prstGeom prst="rect">
                <a:avLst/>
              </a:prstGeom>
              <a:blipFill>
                <a:blip r:embed="rId3"/>
                <a:stretch>
                  <a:fillRect/>
                </a:stretch>
              </a:blipFill>
              <a:ln>
                <a:noFill/>
              </a:ln>
            </p:spPr>
            <p:txBody>
              <a:bodyPr/>
              <a:lstStyle/>
              <a:p>
                <a:r>
                  <a:rPr lang="zh-CN" altLang="en-US">
                    <a:noFill/>
                  </a:rPr>
                  <a:t> </a:t>
                </a:r>
              </a:p>
            </p:txBody>
          </p:sp>
        </mc:Fallback>
      </mc:AlternateContent>
      <p:sp>
        <p:nvSpPr>
          <p:cNvPr id="72729" name="Rectangle 24"/>
          <p:cNvSpPr>
            <a:spLocks noChangeArrowheads="1"/>
          </p:cNvSpPr>
          <p:nvPr/>
        </p:nvSpPr>
        <p:spPr bwMode="auto">
          <a:xfrm>
            <a:off x="0" y="32385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13431" name="Object 23"/>
              <p:cNvSpPr txBox="1"/>
              <p:nvPr/>
            </p:nvSpPr>
            <p:spPr bwMode="auto">
              <a:xfrm>
                <a:off x="684213" y="3573463"/>
                <a:ext cx="6551612" cy="9652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(1−2</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𝐻</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𝑥</m:t>
                          </m:r>
                        </m:num>
                        <m:den>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den>
                      </m:f>
                    </m:oMath>
                  </m:oMathPara>
                </a14:m>
                <a:endParaRPr lang="zh-CN" altLang="en-US" dirty="0"/>
              </a:p>
            </p:txBody>
          </p:sp>
        </mc:Choice>
        <mc:Fallback xmlns="">
          <p:sp>
            <p:nvSpPr>
              <p:cNvPr id="10513431" name="Object 23"/>
              <p:cNvSpPr txBox="1">
                <a:spLocks noRot="1" noChangeAspect="1" noMove="1" noResize="1" noEditPoints="1" noAdjustHandles="1" noChangeArrowheads="1" noChangeShapeType="1" noTextEdit="1"/>
              </p:cNvSpPr>
              <p:nvPr/>
            </p:nvSpPr>
            <p:spPr bwMode="auto">
              <a:xfrm>
                <a:off x="684213" y="3573463"/>
                <a:ext cx="6551612" cy="965200"/>
              </a:xfrm>
              <a:prstGeom prst="rect">
                <a:avLst/>
              </a:prstGeom>
              <a:blipFill>
                <a:blip r:embed="rId4"/>
                <a:stretch>
                  <a:fillRect/>
                </a:stretch>
              </a:blipFill>
              <a:ln>
                <a:noFill/>
              </a:ln>
            </p:spPr>
            <p:txBody>
              <a:bodyPr/>
              <a:lstStyle/>
              <a:p>
                <a:r>
                  <a:rPr lang="zh-CN" altLang="en-US">
                    <a:noFill/>
                  </a:rPr>
                  <a:t> </a:t>
                </a:r>
              </a:p>
            </p:txBody>
          </p:sp>
        </mc:Fallback>
      </mc:AlternateContent>
      <p:sp>
        <p:nvSpPr>
          <p:cNvPr id="10513433" name="Line 25"/>
          <p:cNvSpPr>
            <a:spLocks noChangeShapeType="1"/>
          </p:cNvSpPr>
          <p:nvPr/>
        </p:nvSpPr>
        <p:spPr bwMode="auto">
          <a:xfrm>
            <a:off x="827088" y="3500438"/>
            <a:ext cx="66976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72732" name="Rectangle 27"/>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13434" name="Object 26"/>
              <p:cNvSpPr txBox="1"/>
              <p:nvPr/>
            </p:nvSpPr>
            <p:spPr bwMode="auto">
              <a:xfrm>
                <a:off x="3779838" y="4581525"/>
                <a:ext cx="2484437" cy="939800"/>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1−2</m:t>
                              </m:r>
                              <m:r>
                                <a:rPr lang="zh-CN" altLang="en-US" i="1">
                                  <a:solidFill>
                                    <a:srgbClr val="000000"/>
                                  </a:solidFill>
                                  <a:latin typeface="Cambria Math" panose="02040503050406030204" pitchFamily="18" charset="0"/>
                                </a:rPr>
                                <m:t>𝑥</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den>
                          </m:f>
                        </m:e>
                      </m:d>
                    </m:oMath>
                  </m:oMathPara>
                </a14:m>
                <a:endParaRPr lang="zh-CN" altLang="en-US"/>
              </a:p>
            </p:txBody>
          </p:sp>
        </mc:Choice>
        <mc:Fallback xmlns="">
          <p:sp>
            <p:nvSpPr>
              <p:cNvPr id="10513434" name="Object 26"/>
              <p:cNvSpPr txBox="1">
                <a:spLocks noRot="1" noChangeAspect="1" noMove="1" noResize="1" noEditPoints="1" noAdjustHandles="1" noChangeArrowheads="1" noChangeShapeType="1" noTextEdit="1"/>
              </p:cNvSpPr>
              <p:nvPr/>
            </p:nvSpPr>
            <p:spPr bwMode="auto">
              <a:xfrm>
                <a:off x="3779838" y="4581525"/>
                <a:ext cx="2484437" cy="939800"/>
              </a:xfrm>
              <a:prstGeom prst="rect">
                <a:avLst/>
              </a:prstGeom>
              <a:blipFill>
                <a:blip r:embed="rId5"/>
                <a:stretch>
                  <a:fillRect/>
                </a:stretch>
              </a:blipFill>
              <a:ln>
                <a:noFill/>
              </a:ln>
            </p:spPr>
            <p:txBody>
              <a:bodyPr/>
              <a:lstStyle/>
              <a:p>
                <a:r>
                  <a:rPr lang="zh-CN" altLang="en-US">
                    <a:noFill/>
                  </a:rPr>
                  <a:t> </a:t>
                </a:r>
              </a:p>
            </p:txBody>
          </p:sp>
        </mc:Fallback>
      </mc:AlternateContent>
      <p:sp>
        <p:nvSpPr>
          <p:cNvPr id="72734" name="Rectangle 29"/>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13436" name="Object 28"/>
              <p:cNvSpPr txBox="1"/>
              <p:nvPr/>
            </p:nvSpPr>
            <p:spPr bwMode="auto">
              <a:xfrm>
                <a:off x="763262" y="5774934"/>
                <a:ext cx="3580138" cy="656027"/>
              </a:xfrm>
              <a:prstGeom prst="rect">
                <a:avLst/>
              </a:prstGeom>
              <a:noFill/>
              <a:ln>
                <a:noFill/>
              </a:ln>
            </p:spPr>
            <p:txBody>
              <a:bodyPr>
                <a:normAutofit fontScale="92500"/>
              </a:bodyPr>
              <a:lstStyle/>
              <a:p>
                <a14:m>
                  <m:oMath xmlns:m="http://schemas.openxmlformats.org/officeDocument/2006/math">
                    <m:r>
                      <a:rPr lang="zh-CN" altLang="en-US" i="1">
                        <a:solidFill>
                          <a:srgbClr val="000000"/>
                        </a:solidFill>
                        <a:latin typeface="Cambria Math" panose="02040503050406030204" pitchFamily="18" charset="0"/>
                      </a:rPr>
                      <m:t>h</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−1</m:t>
                    </m:r>
                  </m:oMath>
                </a14:m>
                <a:r>
                  <a:rPr lang="zh-CN" altLang="en-US" dirty="0"/>
                  <a:t>  </a:t>
                </a:r>
                <a:r>
                  <a:rPr lang="en-US" altLang="zh-CN" dirty="0"/>
                  <a:t>n=1,2</a:t>
                </a:r>
                <a:r>
                  <a:rPr lang="zh-CN" altLang="en-US" dirty="0"/>
                  <a:t>，</a:t>
                </a:r>
                <a:r>
                  <a:rPr lang="en-US" altLang="zh-CN" dirty="0"/>
                  <a:t>…</a:t>
                </a:r>
                <a:endParaRPr lang="zh-CN" altLang="en-US" dirty="0"/>
              </a:p>
            </p:txBody>
          </p:sp>
        </mc:Choice>
        <mc:Fallback xmlns="">
          <p:sp>
            <p:nvSpPr>
              <p:cNvPr id="10513436" name="Object 28"/>
              <p:cNvSpPr txBox="1">
                <a:spLocks noRot="1" noChangeAspect="1" noMove="1" noResize="1" noEditPoints="1" noAdjustHandles="1" noChangeArrowheads="1" noChangeShapeType="1" noTextEdit="1"/>
              </p:cNvSpPr>
              <p:nvPr/>
            </p:nvSpPr>
            <p:spPr bwMode="auto">
              <a:xfrm>
                <a:off x="763262" y="5774934"/>
                <a:ext cx="3580138" cy="656027"/>
              </a:xfrm>
              <a:prstGeom prst="rect">
                <a:avLst/>
              </a:prstGeom>
              <a:blipFill>
                <a:blip r:embed="rId6"/>
                <a:stretch>
                  <a:fillRect l="-170" t="-740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13438" name="Object 30"/>
              <p:cNvSpPr txBox="1"/>
              <p:nvPr/>
            </p:nvSpPr>
            <p:spPr bwMode="auto">
              <a:xfrm>
                <a:off x="611188" y="4581525"/>
                <a:ext cx="3105150" cy="912813"/>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𝐻</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𝑥</m:t>
                          </m:r>
                        </m:num>
                        <m:den>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)(1−2</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den>
                      </m:f>
                    </m:oMath>
                  </m:oMathPara>
                </a14:m>
                <a:endParaRPr lang="zh-CN" altLang="en-US"/>
              </a:p>
            </p:txBody>
          </p:sp>
        </mc:Choice>
        <mc:Fallback xmlns="">
          <p:sp>
            <p:nvSpPr>
              <p:cNvPr id="10513438" name="Object 30"/>
              <p:cNvSpPr txBox="1">
                <a:spLocks noRot="1" noChangeAspect="1" noMove="1" noResize="1" noEditPoints="1" noAdjustHandles="1" noChangeArrowheads="1" noChangeShapeType="1" noTextEdit="1"/>
              </p:cNvSpPr>
              <p:nvPr/>
            </p:nvSpPr>
            <p:spPr bwMode="auto">
              <a:xfrm>
                <a:off x="611188" y="4581525"/>
                <a:ext cx="3105150" cy="912813"/>
              </a:xfrm>
              <a:prstGeom prst="rect">
                <a:avLst/>
              </a:prstGeom>
              <a:blipFill>
                <a:blip r:embed="rId7"/>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13439" name="Object 31"/>
              <p:cNvSpPr txBox="1"/>
              <p:nvPr/>
            </p:nvSpPr>
            <p:spPr bwMode="auto">
              <a:xfrm>
                <a:off x="6344856" y="4487634"/>
                <a:ext cx="2303660" cy="1008058"/>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2</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𝑛</m:t>
                              </m:r>
                            </m:sup>
                          </m:sSup>
                        </m:e>
                      </m:nary>
                    </m:oMath>
                  </m:oMathPara>
                </a14:m>
                <a:endParaRPr lang="zh-CN" altLang="en-US" dirty="0"/>
              </a:p>
            </p:txBody>
          </p:sp>
        </mc:Choice>
        <mc:Fallback xmlns="">
          <p:sp>
            <p:nvSpPr>
              <p:cNvPr id="10513439" name="Object 31"/>
              <p:cNvSpPr txBox="1">
                <a:spLocks noRot="1" noChangeAspect="1" noMove="1" noResize="1" noEditPoints="1" noAdjustHandles="1" noChangeArrowheads="1" noChangeShapeType="1" noTextEdit="1"/>
              </p:cNvSpPr>
              <p:nvPr/>
            </p:nvSpPr>
            <p:spPr bwMode="auto">
              <a:xfrm>
                <a:off x="6344856" y="4487634"/>
                <a:ext cx="2303660" cy="1008058"/>
              </a:xfrm>
              <a:prstGeom prst="rect">
                <a:avLst/>
              </a:prstGeom>
              <a:blipFill>
                <a:blip r:embed="rId8"/>
                <a:stretch>
                  <a:fillRect/>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513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0"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0FAF6410-DD8C-4830-ADA1-EF5369757F8B}"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73731"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AB65ADBF-268A-46E9-8720-03D8BCEEDB6A}" type="slidenum">
              <a:rPr kumimoji="0" lang="en-US" altLang="zh-CN" sz="1400">
                <a:ea typeface="宋体" panose="02010600030101010101" pitchFamily="2" charset="-122"/>
              </a:rPr>
              <a:pPr/>
              <a:t>77</a:t>
            </a:fld>
            <a:endParaRPr kumimoji="0" lang="en-US" altLang="zh-CN" sz="1400">
              <a:ea typeface="宋体" panose="02010600030101010101" pitchFamily="2" charset="-122"/>
            </a:endParaRPr>
          </a:p>
        </p:txBody>
      </p:sp>
      <p:sp>
        <p:nvSpPr>
          <p:cNvPr id="10514434" name="Rectangle 2"/>
          <p:cNvSpPr>
            <a:spLocks noGrp="1" noChangeArrowheads="1"/>
          </p:cNvSpPr>
          <p:nvPr>
            <p:ph type="body" idx="1"/>
          </p:nvPr>
        </p:nvSpPr>
        <p:spPr>
          <a:xfrm>
            <a:off x="268288" y="1501775"/>
            <a:ext cx="8624887" cy="4670425"/>
          </a:xfrm>
        </p:spPr>
        <p:txBody>
          <a:bodyPr/>
          <a:lstStyle/>
          <a:p>
            <a:pPr marL="571500" indent="-571500" algn="just" eaLnBrk="1" hangingPunct="1">
              <a:buSzTx/>
              <a:buFont typeface="Wingdings" panose="05000000000000000000" pitchFamily="2" charset="2"/>
              <a:buChar char="§"/>
            </a:pPr>
            <a:r>
              <a:rPr lang="zh-CN" altLang="en-US" dirty="0">
                <a:latin typeface="黑体" panose="02010609060101010101" pitchFamily="49" charset="-122"/>
              </a:rPr>
              <a:t>例</a:t>
            </a:r>
            <a:r>
              <a:rPr lang="en-US" altLang="zh-CN" dirty="0">
                <a:latin typeface="黑体" panose="02010609060101010101" pitchFamily="49" charset="-122"/>
              </a:rPr>
              <a:t>2.28 </a:t>
            </a:r>
            <a:r>
              <a:rPr lang="zh-CN" altLang="en-US" dirty="0">
                <a:latin typeface="黑体" panose="02010609060101010101" pitchFamily="49" charset="-122"/>
              </a:rPr>
              <a:t>求</a:t>
            </a:r>
            <a:r>
              <a:rPr lang="en-US" altLang="zh-CN" dirty="0">
                <a:latin typeface="黑体" panose="02010609060101010101" pitchFamily="49" charset="-122"/>
              </a:rPr>
              <a:t>n</a:t>
            </a:r>
            <a:r>
              <a:rPr lang="zh-CN" altLang="en-US" dirty="0">
                <a:latin typeface="黑体" panose="02010609060101010101" pitchFamily="49" charset="-122"/>
              </a:rPr>
              <a:t>位十进制数中出现偶数个</a:t>
            </a:r>
            <a:r>
              <a:rPr lang="en-US" altLang="zh-CN" dirty="0">
                <a:latin typeface="黑体" panose="02010609060101010101" pitchFamily="49" charset="-122"/>
              </a:rPr>
              <a:t>5</a:t>
            </a:r>
            <a:r>
              <a:rPr lang="zh-CN" altLang="en-US" dirty="0">
                <a:latin typeface="黑体" panose="02010609060101010101" pitchFamily="49" charset="-122"/>
              </a:rPr>
              <a:t>的数的个数。</a:t>
            </a:r>
          </a:p>
          <a:p>
            <a:pPr marL="571500" indent="-571500" eaLnBrk="1" hangingPunct="1">
              <a:buFont typeface="Wingdings" panose="05000000000000000000" pitchFamily="2" charset="2"/>
              <a:buNone/>
            </a:pPr>
            <a:r>
              <a:rPr lang="zh-CN" altLang="en-US" dirty="0"/>
              <a:t>     解 ：</a:t>
            </a:r>
          </a:p>
        </p:txBody>
      </p:sp>
      <p:sp>
        <p:nvSpPr>
          <p:cNvPr id="73733" name="Rectangle 3"/>
          <p:cNvSpPr>
            <a:spLocks noGrp="1" noChangeArrowheads="1"/>
          </p:cNvSpPr>
          <p:nvPr>
            <p:ph type="title"/>
          </p:nvPr>
        </p:nvSpPr>
        <p:spPr>
          <a:xfrm>
            <a:off x="1295400" y="152400"/>
            <a:ext cx="6386513" cy="882650"/>
          </a:xfrm>
          <a:noFill/>
        </p:spPr>
        <p:txBody>
          <a:bodyPr/>
          <a:lstStyle/>
          <a:p>
            <a:pPr eaLnBrk="1" hangingPunct="1"/>
            <a:r>
              <a:rPr lang="en-US" altLang="zh-CN"/>
              <a:t>2.7 </a:t>
            </a:r>
            <a:r>
              <a:rPr lang="zh-CN" altLang="en-US"/>
              <a:t>递推关系举例</a:t>
            </a:r>
          </a:p>
        </p:txBody>
      </p:sp>
      <p:sp>
        <p:nvSpPr>
          <p:cNvPr id="73734"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3735"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3736"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3737"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3738"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3739"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3740"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3741"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3742"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3743"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3744"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3745"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Tree>
    <p:extLst>
      <p:ext uri="{BB962C8B-B14F-4D97-AF65-F5344CB8AC3E}">
        <p14:creationId xmlns:p14="http://schemas.microsoft.com/office/powerpoint/2010/main" val="36222708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51443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0"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0FAF6410-DD8C-4830-ADA1-EF5369757F8B}"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73731"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AB65ADBF-268A-46E9-8720-03D8BCEEDB6A}" type="slidenum">
              <a:rPr kumimoji="0" lang="en-US" altLang="zh-CN" sz="1400">
                <a:ea typeface="宋体" panose="02010600030101010101" pitchFamily="2" charset="-122"/>
              </a:rPr>
              <a:pPr/>
              <a:t>78</a:t>
            </a:fld>
            <a:endParaRPr kumimoji="0" lang="en-US" altLang="zh-CN" sz="1400">
              <a:ea typeface="宋体" panose="02010600030101010101" pitchFamily="2" charset="-122"/>
            </a:endParaRPr>
          </a:p>
        </p:txBody>
      </p:sp>
      <p:sp>
        <p:nvSpPr>
          <p:cNvPr id="10514434" name="Rectangle 2"/>
          <p:cNvSpPr>
            <a:spLocks noGrp="1" noChangeArrowheads="1"/>
          </p:cNvSpPr>
          <p:nvPr>
            <p:ph type="body" idx="1"/>
          </p:nvPr>
        </p:nvSpPr>
        <p:spPr>
          <a:xfrm>
            <a:off x="268288" y="1501775"/>
            <a:ext cx="8624887" cy="4670425"/>
          </a:xfrm>
        </p:spPr>
        <p:txBody>
          <a:bodyPr/>
          <a:lstStyle/>
          <a:p>
            <a:pPr marL="571500" indent="-571500" eaLnBrk="1" hangingPunct="1">
              <a:buFont typeface="Wingdings" panose="05000000000000000000" pitchFamily="2" charset="2"/>
              <a:buNone/>
            </a:pPr>
            <a:r>
              <a:rPr lang="zh-CN" altLang="en-US" dirty="0"/>
              <a:t>解法</a:t>
            </a:r>
            <a:r>
              <a:rPr lang="en-US" altLang="zh-CN" dirty="0"/>
              <a:t>1</a:t>
            </a:r>
            <a:r>
              <a:rPr lang="zh-CN" altLang="en-US" dirty="0"/>
              <a:t>： 设    </a:t>
            </a:r>
            <a:r>
              <a:rPr lang="en-US" altLang="zh-CN" dirty="0">
                <a:latin typeface="黑体" panose="02010609060101010101" pitchFamily="49" charset="-122"/>
              </a:rPr>
              <a:t>=n</a:t>
            </a:r>
            <a:r>
              <a:rPr lang="zh-CN" altLang="en-US" dirty="0"/>
              <a:t>位十进制数中出现偶数个</a:t>
            </a:r>
            <a:r>
              <a:rPr lang="en-US" altLang="zh-CN" dirty="0">
                <a:latin typeface="黑体" panose="02010609060101010101" pitchFamily="49" charset="-122"/>
              </a:rPr>
              <a:t>5</a:t>
            </a:r>
            <a:r>
              <a:rPr lang="zh-CN" altLang="en-US" dirty="0"/>
              <a:t>的数的个数，</a:t>
            </a:r>
          </a:p>
          <a:p>
            <a:pPr marL="571500" indent="-571500" eaLnBrk="1" hangingPunct="1">
              <a:buFont typeface="Wingdings" panose="05000000000000000000" pitchFamily="2" charset="2"/>
              <a:buNone/>
            </a:pPr>
            <a:r>
              <a:rPr lang="zh-CN" altLang="en-US" dirty="0"/>
              <a:t>                 </a:t>
            </a:r>
            <a:r>
              <a:rPr lang="en-US" altLang="zh-CN" dirty="0">
                <a:latin typeface="黑体" panose="02010609060101010101" pitchFamily="49" charset="-122"/>
              </a:rPr>
              <a:t>=n</a:t>
            </a:r>
            <a:r>
              <a:rPr lang="zh-CN" altLang="en-US" dirty="0"/>
              <a:t>位十进制数中出现奇数个</a:t>
            </a:r>
            <a:r>
              <a:rPr lang="en-US" altLang="zh-CN" dirty="0">
                <a:latin typeface="黑体" panose="02010609060101010101" pitchFamily="49" charset="-122"/>
              </a:rPr>
              <a:t>5</a:t>
            </a:r>
            <a:r>
              <a:rPr lang="zh-CN" altLang="en-US" dirty="0"/>
              <a:t>的数的个数。</a:t>
            </a:r>
          </a:p>
          <a:p>
            <a:pPr marL="571500" indent="-571500" eaLnBrk="1" hangingPunct="1">
              <a:buFont typeface="Wingdings" panose="05000000000000000000" pitchFamily="2" charset="2"/>
              <a:buNone/>
            </a:pPr>
            <a:r>
              <a:rPr lang="zh-CN" altLang="en-US" dirty="0"/>
              <a:t>     则有 </a:t>
            </a:r>
            <a:endParaRPr lang="en-US" altLang="zh-CN" dirty="0"/>
          </a:p>
          <a:p>
            <a:pPr marL="571500" indent="-571500" eaLnBrk="1" hangingPunct="1">
              <a:buFont typeface="Wingdings" panose="05000000000000000000" pitchFamily="2" charset="2"/>
              <a:buNone/>
            </a:pPr>
            <a:endParaRPr lang="zh-CN" altLang="en-US" dirty="0"/>
          </a:p>
          <a:p>
            <a:pPr marL="571500" indent="-571500" eaLnBrk="1" hangingPunct="1">
              <a:buFont typeface="Wingdings" panose="05000000000000000000" pitchFamily="2" charset="2"/>
              <a:buNone/>
            </a:pPr>
            <a:r>
              <a:rPr lang="zh-CN" altLang="en-US" dirty="0"/>
              <a:t>    且有                           。</a:t>
            </a:r>
          </a:p>
        </p:txBody>
      </p:sp>
      <p:sp>
        <p:nvSpPr>
          <p:cNvPr id="73733" name="Rectangle 3"/>
          <p:cNvSpPr>
            <a:spLocks noGrp="1" noChangeArrowheads="1"/>
          </p:cNvSpPr>
          <p:nvPr>
            <p:ph type="title"/>
          </p:nvPr>
        </p:nvSpPr>
        <p:spPr>
          <a:xfrm>
            <a:off x="1295400" y="152400"/>
            <a:ext cx="6386513" cy="882650"/>
          </a:xfrm>
          <a:noFill/>
        </p:spPr>
        <p:txBody>
          <a:bodyPr/>
          <a:lstStyle/>
          <a:p>
            <a:pPr eaLnBrk="1" hangingPunct="1"/>
            <a:r>
              <a:rPr lang="en-US" altLang="zh-CN"/>
              <a:t>2.7 </a:t>
            </a:r>
            <a:r>
              <a:rPr lang="zh-CN" altLang="en-US"/>
              <a:t>递推关系举例</a:t>
            </a:r>
          </a:p>
        </p:txBody>
      </p:sp>
      <p:sp>
        <p:nvSpPr>
          <p:cNvPr id="73734"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3735"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3736"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3737"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3738"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3739"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3740"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3741"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3742"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3743"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3744"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3745"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14451" name="Object 19"/>
              <p:cNvSpPr txBox="1"/>
              <p:nvPr/>
            </p:nvSpPr>
            <p:spPr bwMode="auto">
              <a:xfrm>
                <a:off x="2059318" y="1451500"/>
                <a:ext cx="455613" cy="57626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oMath>
                  </m:oMathPara>
                </a14:m>
                <a:endParaRPr lang="zh-CN" altLang="en-US" dirty="0"/>
              </a:p>
            </p:txBody>
          </p:sp>
        </mc:Choice>
        <mc:Fallback xmlns="">
          <p:sp>
            <p:nvSpPr>
              <p:cNvPr id="10514451" name="Object 19"/>
              <p:cNvSpPr txBox="1">
                <a:spLocks noRot="1" noChangeAspect="1" noMove="1" noResize="1" noEditPoints="1" noAdjustHandles="1" noChangeArrowheads="1" noChangeShapeType="1" noTextEdit="1"/>
              </p:cNvSpPr>
              <p:nvPr/>
            </p:nvSpPr>
            <p:spPr bwMode="auto">
              <a:xfrm>
                <a:off x="2059318" y="1451500"/>
                <a:ext cx="455613" cy="576262"/>
              </a:xfrm>
              <a:prstGeom prst="rect">
                <a:avLst/>
              </a:prstGeom>
              <a:blipFill>
                <a:blip r:embed="rId2"/>
                <a:stretch>
                  <a:fillRect r="-1333"/>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14453" name="Object 21"/>
              <p:cNvSpPr txBox="1"/>
              <p:nvPr/>
            </p:nvSpPr>
            <p:spPr bwMode="auto">
              <a:xfrm>
                <a:off x="1639093" y="1951052"/>
                <a:ext cx="422275" cy="57626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𝑛</m:t>
                          </m:r>
                        </m:sub>
                      </m:sSub>
                    </m:oMath>
                  </m:oMathPara>
                </a14:m>
                <a:endParaRPr lang="zh-CN" altLang="en-US" dirty="0"/>
              </a:p>
            </p:txBody>
          </p:sp>
        </mc:Choice>
        <mc:Fallback xmlns="">
          <p:sp>
            <p:nvSpPr>
              <p:cNvPr id="10514453" name="Object 21"/>
              <p:cNvSpPr txBox="1">
                <a:spLocks noRot="1" noChangeAspect="1" noMove="1" noResize="1" noEditPoints="1" noAdjustHandles="1" noChangeArrowheads="1" noChangeShapeType="1" noTextEdit="1"/>
              </p:cNvSpPr>
              <p:nvPr/>
            </p:nvSpPr>
            <p:spPr bwMode="auto">
              <a:xfrm>
                <a:off x="1639093" y="1951052"/>
                <a:ext cx="422275" cy="576263"/>
              </a:xfrm>
              <a:prstGeom prst="rect">
                <a:avLst/>
              </a:prstGeom>
              <a:blipFill>
                <a:blip r:embed="rId3"/>
                <a:stretch>
                  <a:fillRect l="-4348" r="-579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14454" name="Object 22"/>
              <p:cNvSpPr txBox="1"/>
              <p:nvPr/>
            </p:nvSpPr>
            <p:spPr bwMode="auto">
              <a:xfrm>
                <a:off x="1715108" y="2507594"/>
                <a:ext cx="5256584" cy="151216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=9</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&gt;1</m:t>
                                </m:r>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=9</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&gt;1</m:t>
                                </m:r>
                              </m:e>
                            </m:mr>
                          </m:m>
                        </m:e>
                      </m:d>
                    </m:oMath>
                  </m:oMathPara>
                </a14:m>
                <a:endParaRPr lang="zh-CN" altLang="en-US" dirty="0"/>
              </a:p>
            </p:txBody>
          </p:sp>
        </mc:Choice>
        <mc:Fallback xmlns="">
          <p:sp>
            <p:nvSpPr>
              <p:cNvPr id="10514454" name="Object 22"/>
              <p:cNvSpPr txBox="1">
                <a:spLocks noRot="1" noChangeAspect="1" noMove="1" noResize="1" noEditPoints="1" noAdjustHandles="1" noChangeArrowheads="1" noChangeShapeType="1" noTextEdit="1"/>
              </p:cNvSpPr>
              <p:nvPr/>
            </p:nvSpPr>
            <p:spPr bwMode="auto">
              <a:xfrm>
                <a:off x="1715108" y="2507594"/>
                <a:ext cx="5256584" cy="1512168"/>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14457" name="Object 25"/>
              <p:cNvSpPr txBox="1"/>
              <p:nvPr/>
            </p:nvSpPr>
            <p:spPr bwMode="auto">
              <a:xfrm>
                <a:off x="1640766" y="3565957"/>
                <a:ext cx="2736304" cy="87713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=8,</m:t>
                      </m:r>
                      <m:r>
                        <m:rPr>
                          <m:nor/>
                        </m:rPr>
                        <a:rPr lang="zh-CN" altLang="en-US" i="0">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=1</m:t>
                      </m:r>
                    </m:oMath>
                  </m:oMathPara>
                </a14:m>
                <a:endParaRPr lang="zh-CN" altLang="en-US" dirty="0"/>
              </a:p>
            </p:txBody>
          </p:sp>
        </mc:Choice>
        <mc:Fallback xmlns="">
          <p:sp>
            <p:nvSpPr>
              <p:cNvPr id="10514457" name="Object 25"/>
              <p:cNvSpPr txBox="1">
                <a:spLocks noRot="1" noChangeAspect="1" noMove="1" noResize="1" noEditPoints="1" noAdjustHandles="1" noChangeArrowheads="1" noChangeShapeType="1" noTextEdit="1"/>
              </p:cNvSpPr>
              <p:nvPr/>
            </p:nvSpPr>
            <p:spPr bwMode="auto">
              <a:xfrm>
                <a:off x="1640766" y="3565957"/>
                <a:ext cx="2736304" cy="877138"/>
              </a:xfrm>
              <a:prstGeom prst="rect">
                <a:avLst/>
              </a:prstGeom>
              <a:blipFill>
                <a:blip r:embed="rId5"/>
                <a:stretch>
                  <a:fillRect/>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51443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514434">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51443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5144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754"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8C943C26-9509-48EF-A25F-131D0D189820}"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74755"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65F3114B-213D-429C-A9DE-34CC4A0E9EB3}" type="slidenum">
              <a:rPr kumimoji="0" lang="en-US" altLang="zh-CN" sz="1400">
                <a:ea typeface="宋体" panose="02010600030101010101" pitchFamily="2" charset="-122"/>
              </a:rPr>
              <a:pPr/>
              <a:t>79</a:t>
            </a:fld>
            <a:endParaRPr kumimoji="0" lang="en-US" altLang="zh-CN" sz="1400">
              <a:ea typeface="宋体" panose="02010600030101010101" pitchFamily="2" charset="-122"/>
            </a:endParaRPr>
          </a:p>
        </p:txBody>
      </p:sp>
      <p:sp>
        <p:nvSpPr>
          <p:cNvPr id="74756" name="Rectangle 2"/>
          <p:cNvSpPr>
            <a:spLocks noGrp="1" noChangeArrowheads="1"/>
          </p:cNvSpPr>
          <p:nvPr>
            <p:ph type="body" idx="1"/>
          </p:nvPr>
        </p:nvSpPr>
        <p:spPr>
          <a:xfrm>
            <a:off x="250825" y="1268413"/>
            <a:ext cx="8421688" cy="4670425"/>
          </a:xfrm>
        </p:spPr>
        <p:txBody>
          <a:bodyPr/>
          <a:lstStyle/>
          <a:p>
            <a:pPr marL="571500" indent="-571500" algn="just" eaLnBrk="1" hangingPunct="1">
              <a:buSzTx/>
              <a:buFont typeface="Wingdings" panose="05000000000000000000" pitchFamily="2" charset="2"/>
              <a:buChar char="§"/>
            </a:pPr>
            <a:r>
              <a:rPr lang="zh-CN" altLang="en-US" dirty="0"/>
              <a:t>设序列                  和序列                  的母函数分别为                 。</a:t>
            </a:r>
          </a:p>
        </p:txBody>
      </p:sp>
      <p:sp>
        <p:nvSpPr>
          <p:cNvPr id="74757" name="Rectangle 3"/>
          <p:cNvSpPr>
            <a:spLocks noGrp="1" noChangeArrowheads="1"/>
          </p:cNvSpPr>
          <p:nvPr>
            <p:ph type="title"/>
          </p:nvPr>
        </p:nvSpPr>
        <p:spPr>
          <a:xfrm>
            <a:off x="1295400" y="152400"/>
            <a:ext cx="6386513" cy="882650"/>
          </a:xfrm>
          <a:noFill/>
        </p:spPr>
        <p:txBody>
          <a:bodyPr/>
          <a:lstStyle/>
          <a:p>
            <a:pPr eaLnBrk="1" hangingPunct="1"/>
            <a:r>
              <a:rPr lang="en-US" altLang="zh-CN"/>
              <a:t>2.7 </a:t>
            </a:r>
            <a:r>
              <a:rPr lang="zh-CN" altLang="en-US"/>
              <a:t>递推关系举例</a:t>
            </a:r>
          </a:p>
        </p:txBody>
      </p:sp>
      <p:sp>
        <p:nvSpPr>
          <p:cNvPr id="74758"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4759"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4760"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4761"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4762"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4763"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4764"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4765"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4766"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4767"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4768"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4769"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4770"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4771"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4772" name="Rectangle 20"/>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74773" name="Object 19"/>
              <p:cNvSpPr txBox="1"/>
              <p:nvPr/>
            </p:nvSpPr>
            <p:spPr bwMode="auto">
              <a:xfrm>
                <a:off x="2051050" y="1268413"/>
                <a:ext cx="1871663" cy="55403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74773" name="Object 19"/>
              <p:cNvSpPr txBox="1">
                <a:spLocks noRot="1" noChangeAspect="1" noMove="1" noResize="1" noEditPoints="1" noAdjustHandles="1" noChangeArrowheads="1" noChangeShapeType="1" noTextEdit="1"/>
              </p:cNvSpPr>
              <p:nvPr/>
            </p:nvSpPr>
            <p:spPr bwMode="auto">
              <a:xfrm>
                <a:off x="2051050" y="1268413"/>
                <a:ext cx="1871663" cy="554037"/>
              </a:xfrm>
              <a:prstGeom prst="rect">
                <a:avLst/>
              </a:prstGeom>
              <a:blipFill>
                <a:blip r:embed="rId2"/>
                <a:stretch>
                  <a:fillRect/>
                </a:stretch>
              </a:blipFill>
              <a:ln>
                <a:noFill/>
              </a:ln>
            </p:spPr>
            <p:txBody>
              <a:bodyPr/>
              <a:lstStyle/>
              <a:p>
                <a:r>
                  <a:rPr lang="zh-CN" altLang="en-US">
                    <a:noFill/>
                  </a:rPr>
                  <a:t> </a:t>
                </a:r>
              </a:p>
            </p:txBody>
          </p:sp>
        </mc:Fallback>
      </mc:AlternateContent>
      <p:sp>
        <p:nvSpPr>
          <p:cNvPr id="74774" name="Rectangle 22"/>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74775" name="Object 21"/>
              <p:cNvSpPr txBox="1"/>
              <p:nvPr/>
            </p:nvSpPr>
            <p:spPr bwMode="auto">
              <a:xfrm>
                <a:off x="5219700" y="1268413"/>
                <a:ext cx="1800225" cy="5461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74775" name="Object 21"/>
              <p:cNvSpPr txBox="1">
                <a:spLocks noRot="1" noChangeAspect="1" noMove="1" noResize="1" noEditPoints="1" noAdjustHandles="1" noChangeArrowheads="1" noChangeShapeType="1" noTextEdit="1"/>
              </p:cNvSpPr>
              <p:nvPr/>
            </p:nvSpPr>
            <p:spPr bwMode="auto">
              <a:xfrm>
                <a:off x="5219700" y="1268413"/>
                <a:ext cx="1800225" cy="546100"/>
              </a:xfrm>
              <a:prstGeom prst="rect">
                <a:avLst/>
              </a:prstGeom>
              <a:blipFill>
                <a:blip r:embed="rId3"/>
                <a:stretch>
                  <a:fillRect l="-1014"/>
                </a:stretch>
              </a:blipFill>
              <a:ln>
                <a:noFill/>
              </a:ln>
            </p:spPr>
            <p:txBody>
              <a:bodyPr/>
              <a:lstStyle/>
              <a:p>
                <a:r>
                  <a:rPr lang="zh-CN" altLang="en-US">
                    <a:noFill/>
                  </a:rPr>
                  <a:t> </a:t>
                </a:r>
              </a:p>
            </p:txBody>
          </p:sp>
        </mc:Fallback>
      </mc:AlternateContent>
      <p:sp>
        <p:nvSpPr>
          <p:cNvPr id="74776" name="Rectangle 24"/>
          <p:cNvSpPr>
            <a:spLocks noChangeArrowheads="1"/>
          </p:cNvSpPr>
          <p:nvPr/>
        </p:nvSpPr>
        <p:spPr bwMode="auto">
          <a:xfrm>
            <a:off x="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74777" name="Object 23"/>
              <p:cNvSpPr txBox="1"/>
              <p:nvPr/>
            </p:nvSpPr>
            <p:spPr bwMode="auto">
              <a:xfrm>
                <a:off x="2051050" y="1844675"/>
                <a:ext cx="1573213" cy="422275"/>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74777" name="Object 23"/>
              <p:cNvSpPr txBox="1">
                <a:spLocks noRot="1" noChangeAspect="1" noMove="1" noResize="1" noEditPoints="1" noAdjustHandles="1" noChangeArrowheads="1" noChangeShapeType="1" noTextEdit="1"/>
              </p:cNvSpPr>
              <p:nvPr/>
            </p:nvSpPr>
            <p:spPr bwMode="auto">
              <a:xfrm>
                <a:off x="2051050" y="1844675"/>
                <a:ext cx="1573213" cy="422275"/>
              </a:xfrm>
              <a:prstGeom prst="rect">
                <a:avLst/>
              </a:prstGeom>
              <a:blipFill>
                <a:blip r:embed="rId4"/>
                <a:stretch>
                  <a:fillRect b="-11594"/>
                </a:stretch>
              </a:blipFill>
              <a:ln>
                <a:noFill/>
              </a:ln>
            </p:spPr>
            <p:txBody>
              <a:bodyPr/>
              <a:lstStyle/>
              <a:p>
                <a:r>
                  <a:rPr lang="zh-CN" altLang="en-US">
                    <a:noFill/>
                  </a:rPr>
                  <a:t> </a:t>
                </a:r>
              </a:p>
            </p:txBody>
          </p:sp>
        </mc:Fallback>
      </mc:AlternateContent>
      <p:sp>
        <p:nvSpPr>
          <p:cNvPr id="74778" name="Rectangle 26"/>
          <p:cNvSpPr>
            <a:spLocks noChangeArrowheads="1"/>
          </p:cNvSpPr>
          <p:nvPr/>
        </p:nvSpPr>
        <p:spPr bwMode="auto">
          <a:xfrm>
            <a:off x="0" y="33099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15481" name="Object 25"/>
              <p:cNvSpPr txBox="1"/>
              <p:nvPr/>
            </p:nvSpPr>
            <p:spPr bwMode="auto">
              <a:xfrm>
                <a:off x="1547813" y="2349500"/>
                <a:ext cx="5341937" cy="58896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2</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515481" name="Object 25"/>
              <p:cNvSpPr txBox="1">
                <a:spLocks noRot="1" noChangeAspect="1" noMove="1" noResize="1" noEditPoints="1" noAdjustHandles="1" noChangeArrowheads="1" noChangeShapeType="1" noTextEdit="1"/>
              </p:cNvSpPr>
              <p:nvPr/>
            </p:nvSpPr>
            <p:spPr bwMode="auto">
              <a:xfrm>
                <a:off x="1547813" y="2349500"/>
                <a:ext cx="5341937" cy="588963"/>
              </a:xfrm>
              <a:prstGeom prst="rect">
                <a:avLst/>
              </a:prstGeom>
              <a:blipFill>
                <a:blip r:embed="rId5"/>
                <a:stretch>
                  <a:fillRect l="-342"/>
                </a:stretch>
              </a:blipFill>
              <a:ln>
                <a:noFill/>
              </a:ln>
            </p:spPr>
            <p:txBody>
              <a:bodyPr/>
              <a:lstStyle/>
              <a:p>
                <a:r>
                  <a:rPr lang="zh-CN" altLang="en-US">
                    <a:noFill/>
                  </a:rPr>
                  <a:t> </a:t>
                </a:r>
              </a:p>
            </p:txBody>
          </p:sp>
        </mc:Fallback>
      </mc:AlternateContent>
      <p:sp>
        <p:nvSpPr>
          <p:cNvPr id="74780" name="Rectangle 28"/>
          <p:cNvSpPr>
            <a:spLocks noChangeArrowheads="1"/>
          </p:cNvSpPr>
          <p:nvPr/>
        </p:nvSpPr>
        <p:spPr bwMode="auto">
          <a:xfrm>
            <a:off x="0" y="33099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15483" name="Object 27"/>
              <p:cNvSpPr txBox="1"/>
              <p:nvPr/>
            </p:nvSpPr>
            <p:spPr bwMode="auto">
              <a:xfrm>
                <a:off x="1547813" y="2780928"/>
                <a:ext cx="5275262" cy="58896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2</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𝑛</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515483" name="Object 27"/>
              <p:cNvSpPr txBox="1">
                <a:spLocks noRot="1" noChangeAspect="1" noMove="1" noResize="1" noEditPoints="1" noAdjustHandles="1" noChangeArrowheads="1" noChangeShapeType="1" noTextEdit="1"/>
              </p:cNvSpPr>
              <p:nvPr/>
            </p:nvSpPr>
            <p:spPr bwMode="auto">
              <a:xfrm>
                <a:off x="1547813" y="2780928"/>
                <a:ext cx="5275262" cy="588963"/>
              </a:xfrm>
              <a:prstGeom prst="rect">
                <a:avLst/>
              </a:prstGeom>
              <a:blipFill>
                <a:blip r:embed="rId6"/>
                <a:stretch>
                  <a:fillRect l="-347"/>
                </a:stretch>
              </a:blipFill>
              <a:ln>
                <a:noFill/>
              </a:ln>
            </p:spPr>
            <p:txBody>
              <a:bodyPr/>
              <a:lstStyle/>
              <a:p>
                <a:r>
                  <a:rPr lang="zh-CN" altLang="en-US">
                    <a:noFill/>
                  </a:rPr>
                  <a:t> </a:t>
                </a:r>
              </a:p>
            </p:txBody>
          </p:sp>
        </mc:Fallback>
      </mc:AlternateContent>
      <p:sp>
        <p:nvSpPr>
          <p:cNvPr id="74782" name="Rectangle 30"/>
          <p:cNvSpPr>
            <a:spLocks noChangeArrowheads="1"/>
          </p:cNvSpPr>
          <p:nvPr/>
        </p:nvSpPr>
        <p:spPr bwMode="auto">
          <a:xfrm>
            <a:off x="0" y="33099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15487" name="Object 31"/>
              <p:cNvSpPr txBox="1"/>
              <p:nvPr/>
            </p:nvSpPr>
            <p:spPr bwMode="auto">
              <a:xfrm>
                <a:off x="1547813" y="3632126"/>
                <a:ext cx="5341937" cy="58896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2</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515487" name="Object 31"/>
              <p:cNvSpPr txBox="1">
                <a:spLocks noRot="1" noChangeAspect="1" noMove="1" noResize="1" noEditPoints="1" noAdjustHandles="1" noChangeArrowheads="1" noChangeShapeType="1" noTextEdit="1"/>
              </p:cNvSpPr>
              <p:nvPr/>
            </p:nvSpPr>
            <p:spPr bwMode="auto">
              <a:xfrm>
                <a:off x="1547813" y="3632126"/>
                <a:ext cx="5341937" cy="588962"/>
              </a:xfrm>
              <a:prstGeom prst="rect">
                <a:avLst/>
              </a:prstGeom>
              <a:blipFill>
                <a:blip r:embed="rId7"/>
                <a:stretch>
                  <a:fillRect l="-342"/>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15488" name="Object 32"/>
              <p:cNvSpPr txBox="1"/>
              <p:nvPr/>
            </p:nvSpPr>
            <p:spPr bwMode="auto">
              <a:xfrm>
                <a:off x="1095375" y="4221163"/>
                <a:ext cx="6623050" cy="58261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−9</m:t>
                      </m:r>
                      <m:r>
                        <a:rPr lang="zh-CN" altLang="en-US" i="1">
                          <a:solidFill>
                            <a:srgbClr val="000000"/>
                          </a:solidFill>
                          <a:latin typeface="Cambria Math" panose="02040503050406030204" pitchFamily="18" charset="0"/>
                        </a:rPr>
                        <m:t>𝑥𝐴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r>
                        <a:rPr lang="zh-CN" altLang="en-US" i="0">
                          <a:solidFill>
                            <a:srgbClr val="000000"/>
                          </a:solidFill>
                          <a:latin typeface="Cambria Math" panose="02040503050406030204" pitchFamily="18" charset="0"/>
                        </a:rPr>
                        <m:t>9</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−⋯−9</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515488" name="Object 32"/>
              <p:cNvSpPr txBox="1">
                <a:spLocks noRot="1" noChangeAspect="1" noMove="1" noResize="1" noEditPoints="1" noAdjustHandles="1" noChangeArrowheads="1" noChangeShapeType="1" noTextEdit="1"/>
              </p:cNvSpPr>
              <p:nvPr/>
            </p:nvSpPr>
            <p:spPr bwMode="auto">
              <a:xfrm>
                <a:off x="1095375" y="4221163"/>
                <a:ext cx="6623050" cy="582612"/>
              </a:xfrm>
              <a:prstGeom prst="rect">
                <a:avLst/>
              </a:prstGeom>
              <a:blipFill>
                <a:blip r:embed="rId8"/>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15490" name="Object 34"/>
              <p:cNvSpPr txBox="1"/>
              <p:nvPr/>
            </p:nvSpPr>
            <p:spPr bwMode="auto">
              <a:xfrm>
                <a:off x="1290638" y="4868863"/>
                <a:ext cx="6018212" cy="55245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𝑥𝐵</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1</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10515490" name="Object 34"/>
              <p:cNvSpPr txBox="1">
                <a:spLocks noRot="1" noChangeAspect="1" noMove="1" noResize="1" noEditPoints="1" noAdjustHandles="1" noChangeArrowheads="1" noChangeShapeType="1" noTextEdit="1"/>
              </p:cNvSpPr>
              <p:nvPr/>
            </p:nvSpPr>
            <p:spPr bwMode="auto">
              <a:xfrm>
                <a:off x="1290638" y="4868863"/>
                <a:ext cx="6018212" cy="552450"/>
              </a:xfrm>
              <a:prstGeom prst="rect">
                <a:avLst/>
              </a:prstGeom>
              <a:blipFill>
                <a:blip r:embed="rId9"/>
                <a:stretch>
                  <a:fillRect b="-1111"/>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15492" name="Object 36"/>
              <p:cNvSpPr txBox="1"/>
              <p:nvPr/>
            </p:nvSpPr>
            <p:spPr bwMode="auto">
              <a:xfrm>
                <a:off x="1331913" y="5589588"/>
                <a:ext cx="5030787" cy="53022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(1−9</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𝑥𝐵</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=8</m:t>
                      </m:r>
                      <m:r>
                        <a:rPr lang="zh-CN" altLang="en-US" i="1">
                          <a:solidFill>
                            <a:srgbClr val="000000"/>
                          </a:solidFill>
                          <a:latin typeface="Cambria Math" panose="02040503050406030204" pitchFamily="18" charset="0"/>
                        </a:rPr>
                        <m:t>𝑥</m:t>
                      </m:r>
                    </m:oMath>
                  </m:oMathPara>
                </a14:m>
                <a:endParaRPr lang="zh-CN" altLang="en-US"/>
              </a:p>
            </p:txBody>
          </p:sp>
        </mc:Choice>
        <mc:Fallback xmlns="">
          <p:sp>
            <p:nvSpPr>
              <p:cNvPr id="10515492" name="Object 36"/>
              <p:cNvSpPr txBox="1">
                <a:spLocks noRot="1" noChangeAspect="1" noMove="1" noResize="1" noEditPoints="1" noAdjustHandles="1" noChangeArrowheads="1" noChangeShapeType="1" noTextEdit="1"/>
              </p:cNvSpPr>
              <p:nvPr/>
            </p:nvSpPr>
            <p:spPr bwMode="auto">
              <a:xfrm>
                <a:off x="1331913" y="5589588"/>
                <a:ext cx="5030787" cy="530225"/>
              </a:xfrm>
              <a:prstGeom prst="rect">
                <a:avLst/>
              </a:prstGeom>
              <a:blipFill>
                <a:blip r:embed="rId10"/>
                <a:stretch>
                  <a:fillRect l="-969" b="-4598"/>
                </a:stretch>
              </a:blipFill>
              <a:ln>
                <a:noFill/>
              </a:ln>
            </p:spPr>
            <p:txBody>
              <a:bodyPr/>
              <a:lstStyle/>
              <a:p>
                <a:r>
                  <a:rPr lang="zh-CN" altLang="en-US">
                    <a:noFill/>
                  </a:rPr>
                  <a:t> </a:t>
                </a:r>
              </a:p>
            </p:txBody>
          </p:sp>
        </mc:Fallback>
      </mc:AlternateContent>
      <p:sp>
        <p:nvSpPr>
          <p:cNvPr id="10515494" name="Line 38"/>
          <p:cNvSpPr>
            <a:spLocks noChangeShapeType="1"/>
          </p:cNvSpPr>
          <p:nvPr/>
        </p:nvSpPr>
        <p:spPr bwMode="auto">
          <a:xfrm>
            <a:off x="1042988" y="5516563"/>
            <a:ext cx="691356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5154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12056D96-2978-48B6-BCE8-ADF4008032F0}"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13315"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ECC77AE9-69D3-4025-AF89-1314BCFA22D7}" type="slidenum">
              <a:rPr kumimoji="0" lang="en-US" altLang="zh-CN" sz="1400">
                <a:ea typeface="宋体" panose="02010600030101010101" pitchFamily="2" charset="-122"/>
              </a:rPr>
              <a:pPr/>
              <a:t>8</a:t>
            </a:fld>
            <a:endParaRPr kumimoji="0" lang="en-US" altLang="zh-CN" sz="1400">
              <a:ea typeface="宋体" panose="02010600030101010101" pitchFamily="2" charset="-122"/>
            </a:endParaRPr>
          </a:p>
        </p:txBody>
      </p:sp>
      <p:sp>
        <p:nvSpPr>
          <p:cNvPr id="13316" name="Rectangle 2"/>
          <p:cNvSpPr>
            <a:spLocks noGrp="1" noChangeArrowheads="1"/>
          </p:cNvSpPr>
          <p:nvPr>
            <p:ph type="body" idx="1"/>
          </p:nvPr>
        </p:nvSpPr>
        <p:spPr>
          <a:xfrm>
            <a:off x="268288" y="1501775"/>
            <a:ext cx="8421687" cy="4670425"/>
          </a:xfrm>
        </p:spPr>
        <p:txBody>
          <a:bodyPr/>
          <a:lstStyle/>
          <a:p>
            <a:pPr marL="571500" indent="-571500" algn="just" eaLnBrk="1" hangingPunct="1">
              <a:buSzTx/>
              <a:buFont typeface="Wingdings" panose="05000000000000000000" pitchFamily="2" charset="2"/>
              <a:buChar char="§"/>
            </a:pPr>
            <a:r>
              <a:rPr lang="zh-CN" altLang="en-US" dirty="0"/>
              <a:t>如果只需要求不同的组合方案数，那么可考虑下列母函数</a:t>
            </a:r>
            <a:r>
              <a:rPr lang="en-US" altLang="zh-CN" dirty="0">
                <a:solidFill>
                  <a:srgbClr val="C00000"/>
                </a:solidFill>
              </a:rPr>
              <a:t>---</a:t>
            </a:r>
            <a:r>
              <a:rPr lang="zh-CN" altLang="en-US" dirty="0">
                <a:solidFill>
                  <a:srgbClr val="C00000"/>
                </a:solidFill>
              </a:rPr>
              <a:t>令</a:t>
            </a:r>
            <a:r>
              <a:rPr lang="en-US" altLang="zh-CN" dirty="0">
                <a:solidFill>
                  <a:srgbClr val="C00000"/>
                </a:solidFill>
              </a:rPr>
              <a:t>r=g=b=1</a:t>
            </a:r>
            <a:endParaRPr lang="zh-CN" altLang="en-US" dirty="0">
              <a:solidFill>
                <a:srgbClr val="C00000"/>
              </a:solidFill>
            </a:endParaRPr>
          </a:p>
          <a:p>
            <a:pPr marL="571500" indent="-571500" algn="just" eaLnBrk="1" hangingPunct="1">
              <a:buSzTx/>
              <a:buFont typeface="Wingdings" panose="05000000000000000000" pitchFamily="2" charset="2"/>
              <a:buChar char="§"/>
            </a:pPr>
            <a:endParaRPr lang="zh-CN" altLang="en-US" dirty="0"/>
          </a:p>
          <a:p>
            <a:pPr marL="571500" indent="-571500" algn="just" eaLnBrk="1" hangingPunct="1">
              <a:buSzTx/>
              <a:buFont typeface="Wingdings" panose="05000000000000000000" pitchFamily="2" charset="2"/>
              <a:buChar char="§"/>
            </a:pPr>
            <a:endParaRPr lang="zh-CN" altLang="en-US" dirty="0"/>
          </a:p>
          <a:p>
            <a:pPr marL="571500" indent="-571500" algn="just" eaLnBrk="1" hangingPunct="1">
              <a:buSzTx/>
              <a:buFont typeface="Wingdings" panose="05000000000000000000" pitchFamily="2" charset="2"/>
              <a:buChar char="§"/>
            </a:pPr>
            <a:endParaRPr lang="zh-CN" altLang="en-US" dirty="0"/>
          </a:p>
          <a:p>
            <a:pPr marL="571500" indent="-571500" algn="just" eaLnBrk="1" hangingPunct="1">
              <a:buSzTx/>
              <a:buFont typeface="Wingdings" panose="05000000000000000000" pitchFamily="2" charset="2"/>
              <a:buChar char="§"/>
            </a:pPr>
            <a:r>
              <a:rPr lang="zh-CN" altLang="en-US" dirty="0"/>
              <a:t>所求组合方案数为：</a:t>
            </a:r>
            <a:r>
              <a:rPr lang="en-US" altLang="zh-CN" dirty="0"/>
              <a:t>1+3+4+3+1=12</a:t>
            </a:r>
            <a:r>
              <a:rPr lang="zh-CN" altLang="en-US" dirty="0"/>
              <a:t>。</a:t>
            </a:r>
            <a:endParaRPr lang="zh-CN" altLang="en-US" dirty="0">
              <a:latin typeface="黑体" panose="02010609060101010101" pitchFamily="49" charset="-122"/>
            </a:endParaRPr>
          </a:p>
          <a:p>
            <a:pPr marL="571500" indent="-571500" algn="just" eaLnBrk="1" hangingPunct="1">
              <a:buSzTx/>
              <a:buFont typeface="Wingdings" panose="05000000000000000000" pitchFamily="2" charset="2"/>
              <a:buChar char="§"/>
            </a:pPr>
            <a:endParaRPr lang="en-US" altLang="zh-CN" dirty="0">
              <a:latin typeface="黑体" panose="02010609060101010101" pitchFamily="49" charset="-122"/>
            </a:endParaRPr>
          </a:p>
        </p:txBody>
      </p:sp>
      <p:sp>
        <p:nvSpPr>
          <p:cNvPr id="13317" name="Rectangle 3"/>
          <p:cNvSpPr>
            <a:spLocks noGrp="1" noChangeArrowheads="1"/>
          </p:cNvSpPr>
          <p:nvPr>
            <p:ph type="title"/>
          </p:nvPr>
        </p:nvSpPr>
        <p:spPr>
          <a:xfrm>
            <a:off x="1295400" y="152400"/>
            <a:ext cx="6386513" cy="882650"/>
          </a:xfrm>
          <a:noFill/>
        </p:spPr>
        <p:txBody>
          <a:bodyPr/>
          <a:lstStyle/>
          <a:p>
            <a:pPr eaLnBrk="1" hangingPunct="1"/>
            <a:r>
              <a:rPr lang="en-US" altLang="zh-CN"/>
              <a:t>2.1 </a:t>
            </a:r>
            <a:r>
              <a:rPr lang="zh-CN" altLang="en-US"/>
              <a:t>母函数的引入</a:t>
            </a:r>
          </a:p>
        </p:txBody>
      </p:sp>
      <p:sp>
        <p:nvSpPr>
          <p:cNvPr id="13318"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319"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320"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321"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322"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323"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324"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325"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326"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327"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328"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329"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330"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331"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332"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13333" name="Rectangle 22"/>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3334" name="Object 21"/>
              <p:cNvSpPr txBox="1"/>
              <p:nvPr/>
            </p:nvSpPr>
            <p:spPr bwMode="auto">
              <a:xfrm>
                <a:off x="1619250" y="2636838"/>
                <a:ext cx="5040982" cy="86417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oMath>
                    <m:oMath xmlns:m="http://schemas.openxmlformats.org/officeDocument/2006/math">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=1+3</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+4</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+3</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4</m:t>
                          </m:r>
                        </m:sup>
                      </m:sSup>
                    </m:oMath>
                  </m:oMathPara>
                </a14:m>
                <a:endParaRPr lang="zh-CN" altLang="en-US" dirty="0"/>
              </a:p>
            </p:txBody>
          </p:sp>
        </mc:Choice>
        <mc:Fallback xmlns="">
          <p:sp>
            <p:nvSpPr>
              <p:cNvPr id="13334" name="Object 21"/>
              <p:cNvSpPr txBox="1">
                <a:spLocks noRot="1" noChangeAspect="1" noMove="1" noResize="1" noEditPoints="1" noAdjustHandles="1" noChangeArrowheads="1" noChangeShapeType="1" noTextEdit="1"/>
              </p:cNvSpPr>
              <p:nvPr/>
            </p:nvSpPr>
            <p:spPr bwMode="auto">
              <a:xfrm>
                <a:off x="1619250" y="2636838"/>
                <a:ext cx="5040982" cy="864170"/>
              </a:xfrm>
              <a:prstGeom prst="rect">
                <a:avLst/>
              </a:prstGeom>
              <a:blipFill>
                <a:blip r:embed="rId2"/>
                <a:stretch>
                  <a:fillRect l="-363"/>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778"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423A1EA7-33AB-41C9-A5D0-570B6C2823A9}"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75779"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4C22F403-C3F8-4A97-9164-A8C0E676AD26}" type="slidenum">
              <a:rPr kumimoji="0" lang="en-US" altLang="zh-CN" sz="1400">
                <a:ea typeface="宋体" panose="02010600030101010101" pitchFamily="2" charset="-122"/>
              </a:rPr>
              <a:pPr/>
              <a:t>80</a:t>
            </a:fld>
            <a:endParaRPr kumimoji="0" lang="en-US" altLang="zh-CN" sz="1400">
              <a:ea typeface="宋体" panose="02010600030101010101" pitchFamily="2" charset="-122"/>
            </a:endParaRPr>
          </a:p>
        </p:txBody>
      </p:sp>
      <p:sp>
        <p:nvSpPr>
          <p:cNvPr id="10516482" name="Rectangle 2"/>
          <p:cNvSpPr>
            <a:spLocks noGrp="1" noChangeArrowheads="1"/>
          </p:cNvSpPr>
          <p:nvPr>
            <p:ph type="body" idx="1"/>
          </p:nvPr>
        </p:nvSpPr>
        <p:spPr>
          <a:xfrm>
            <a:off x="250825" y="1268413"/>
            <a:ext cx="8421688" cy="4670425"/>
          </a:xfrm>
        </p:spPr>
        <p:txBody>
          <a:bodyPr/>
          <a:lstStyle/>
          <a:p>
            <a:pPr marL="571500" indent="-571500" algn="just" eaLnBrk="1" hangingPunct="1">
              <a:buSzTx/>
              <a:buFont typeface="Wingdings" panose="05000000000000000000" pitchFamily="2" charset="2"/>
              <a:buChar char="§"/>
            </a:pPr>
            <a:r>
              <a:rPr lang="zh-CN" altLang="en-US"/>
              <a:t>类似地可得</a:t>
            </a:r>
          </a:p>
          <a:p>
            <a:pPr marL="571500" indent="-571500" algn="just" eaLnBrk="1" hangingPunct="1">
              <a:buSzTx/>
              <a:buFont typeface="Wingdings" panose="05000000000000000000" pitchFamily="2" charset="2"/>
              <a:buChar char="§"/>
            </a:pPr>
            <a:endParaRPr lang="zh-CN" altLang="en-US"/>
          </a:p>
          <a:p>
            <a:pPr marL="571500" indent="-571500" algn="just" eaLnBrk="1" hangingPunct="1">
              <a:buSzTx/>
              <a:buFont typeface="Wingdings" panose="05000000000000000000" pitchFamily="2" charset="2"/>
              <a:buChar char="§"/>
            </a:pPr>
            <a:r>
              <a:rPr lang="zh-CN" altLang="en-US"/>
              <a:t>解方程组 </a:t>
            </a:r>
          </a:p>
          <a:p>
            <a:pPr marL="571500" indent="-571500" algn="just" eaLnBrk="1" hangingPunct="1">
              <a:buSzTx/>
              <a:buFont typeface="Wingdings" panose="05000000000000000000" pitchFamily="2" charset="2"/>
              <a:buChar char="§"/>
            </a:pPr>
            <a:endParaRPr lang="zh-CN" altLang="en-US"/>
          </a:p>
          <a:p>
            <a:pPr marL="571500" indent="-571500" algn="just" eaLnBrk="1" hangingPunct="1">
              <a:buSzTx/>
              <a:buFont typeface="Wingdings" panose="05000000000000000000" pitchFamily="2" charset="2"/>
              <a:buChar char="§"/>
            </a:pPr>
            <a:endParaRPr lang="zh-CN" altLang="en-US"/>
          </a:p>
          <a:p>
            <a:pPr marL="571500" indent="-571500" algn="just" eaLnBrk="1" hangingPunct="1">
              <a:buSzTx/>
              <a:buFont typeface="Wingdings" panose="05000000000000000000" pitchFamily="2" charset="2"/>
              <a:buNone/>
            </a:pPr>
            <a:r>
              <a:rPr lang="zh-CN" altLang="en-US" sz="1400"/>
              <a:t>     </a:t>
            </a:r>
          </a:p>
          <a:p>
            <a:pPr marL="571500" indent="-571500" algn="just" eaLnBrk="1" hangingPunct="1">
              <a:buSzTx/>
              <a:buFont typeface="Wingdings" panose="05000000000000000000" pitchFamily="2" charset="2"/>
              <a:buNone/>
            </a:pPr>
            <a:r>
              <a:rPr lang="zh-CN" altLang="en-US"/>
              <a:t>     其系数行列式 </a:t>
            </a:r>
          </a:p>
        </p:txBody>
      </p:sp>
      <p:sp>
        <p:nvSpPr>
          <p:cNvPr id="75781" name="Rectangle 3"/>
          <p:cNvSpPr>
            <a:spLocks noGrp="1" noChangeArrowheads="1"/>
          </p:cNvSpPr>
          <p:nvPr>
            <p:ph type="title"/>
          </p:nvPr>
        </p:nvSpPr>
        <p:spPr>
          <a:xfrm>
            <a:off x="1295400" y="152400"/>
            <a:ext cx="6386513" cy="882650"/>
          </a:xfrm>
          <a:noFill/>
        </p:spPr>
        <p:txBody>
          <a:bodyPr/>
          <a:lstStyle/>
          <a:p>
            <a:pPr eaLnBrk="1" hangingPunct="1"/>
            <a:r>
              <a:rPr lang="en-US" altLang="zh-CN"/>
              <a:t>2.7 </a:t>
            </a:r>
            <a:r>
              <a:rPr lang="zh-CN" altLang="en-US"/>
              <a:t>递推关系举例</a:t>
            </a:r>
          </a:p>
        </p:txBody>
      </p:sp>
      <p:sp>
        <p:nvSpPr>
          <p:cNvPr id="75782"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5783"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5784"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5785"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5786"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5787"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5788"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5789"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5790"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5791"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5792"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5793"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5794"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5795"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5796"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5797" name="Rectangle 20"/>
          <p:cNvSpPr>
            <a:spLocks noChangeArrowheads="1"/>
          </p:cNvSpPr>
          <p:nvPr/>
        </p:nvSpPr>
        <p:spPr bwMode="auto">
          <a:xfrm>
            <a:off x="0" y="331946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75798" name="Object 19"/>
              <p:cNvSpPr txBox="1"/>
              <p:nvPr/>
            </p:nvSpPr>
            <p:spPr bwMode="auto">
              <a:xfrm>
                <a:off x="1331913" y="1844675"/>
                <a:ext cx="4816475" cy="52863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(1−9</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oMath>
                  </m:oMathPara>
                </a14:m>
                <a:endParaRPr lang="zh-CN" altLang="en-US"/>
              </a:p>
            </p:txBody>
          </p:sp>
        </mc:Choice>
        <mc:Fallback xmlns="">
          <p:sp>
            <p:nvSpPr>
              <p:cNvPr id="75798" name="Object 19"/>
              <p:cNvSpPr txBox="1">
                <a:spLocks noRot="1" noChangeAspect="1" noMove="1" noResize="1" noEditPoints="1" noAdjustHandles="1" noChangeArrowheads="1" noChangeShapeType="1" noTextEdit="1"/>
              </p:cNvSpPr>
              <p:nvPr/>
            </p:nvSpPr>
            <p:spPr bwMode="auto">
              <a:xfrm>
                <a:off x="1331913" y="1844675"/>
                <a:ext cx="4816475" cy="528638"/>
              </a:xfrm>
              <a:prstGeom prst="rect">
                <a:avLst/>
              </a:prstGeom>
              <a:blipFill>
                <a:blip r:embed="rId2"/>
                <a:stretch>
                  <a:fillRect l="-1011" b="-5814"/>
                </a:stretch>
              </a:blipFill>
              <a:ln>
                <a:noFill/>
              </a:ln>
            </p:spPr>
            <p:txBody>
              <a:bodyPr/>
              <a:lstStyle/>
              <a:p>
                <a:r>
                  <a:rPr lang="zh-CN" altLang="en-US">
                    <a:noFill/>
                  </a:rPr>
                  <a:t> </a:t>
                </a:r>
              </a:p>
            </p:txBody>
          </p:sp>
        </mc:Fallback>
      </mc:AlternateContent>
      <p:sp>
        <p:nvSpPr>
          <p:cNvPr id="75799" name="Rectangle 22"/>
          <p:cNvSpPr>
            <a:spLocks noChangeArrowheads="1"/>
          </p:cNvSpPr>
          <p:nvPr/>
        </p:nvSpPr>
        <p:spPr bwMode="auto">
          <a:xfrm>
            <a:off x="0" y="32004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16501" name="Object 21"/>
              <p:cNvSpPr txBox="1"/>
              <p:nvPr/>
            </p:nvSpPr>
            <p:spPr bwMode="auto">
              <a:xfrm>
                <a:off x="1619250" y="2924175"/>
                <a:ext cx="4321175" cy="11176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(1−9</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𝑥𝐵</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)=8</m:t>
                                </m:r>
                                <m:r>
                                  <a:rPr lang="zh-CN" altLang="en-US" i="1">
                                    <a:solidFill>
                                      <a:srgbClr val="000000"/>
                                    </a:solidFill>
                                    <a:latin typeface="Cambria Math" panose="02040503050406030204" pitchFamily="18" charset="0"/>
                                  </a:rPr>
                                  <m:t>𝑥</m:t>
                                </m:r>
                              </m:e>
                            </m:mr>
                            <m:mr>
                              <m:e>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)+(1−9</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e>
                            </m:mr>
                          </m:m>
                        </m:e>
                      </m:d>
                    </m:oMath>
                  </m:oMathPara>
                </a14:m>
                <a:endParaRPr lang="zh-CN" altLang="en-US"/>
              </a:p>
            </p:txBody>
          </p:sp>
        </mc:Choice>
        <mc:Fallback xmlns="">
          <p:sp>
            <p:nvSpPr>
              <p:cNvPr id="10516501" name="Object 21"/>
              <p:cNvSpPr txBox="1">
                <a:spLocks noRot="1" noChangeAspect="1" noMove="1" noResize="1" noEditPoints="1" noAdjustHandles="1" noChangeArrowheads="1" noChangeShapeType="1" noTextEdit="1"/>
              </p:cNvSpPr>
              <p:nvPr/>
            </p:nvSpPr>
            <p:spPr bwMode="auto">
              <a:xfrm>
                <a:off x="1619250" y="2924175"/>
                <a:ext cx="4321175" cy="1117600"/>
              </a:xfrm>
              <a:prstGeom prst="rect">
                <a:avLst/>
              </a:prstGeom>
              <a:blipFill>
                <a:blip r:embed="rId3"/>
                <a:stretch>
                  <a:fillRect/>
                </a:stretch>
              </a:blipFill>
              <a:ln>
                <a:noFill/>
              </a:ln>
            </p:spPr>
            <p:txBody>
              <a:bodyPr/>
              <a:lstStyle/>
              <a:p>
                <a:r>
                  <a:rPr lang="zh-CN" altLang="en-US">
                    <a:noFill/>
                  </a:rPr>
                  <a:t> </a:t>
                </a:r>
              </a:p>
            </p:txBody>
          </p:sp>
        </mc:Fallback>
      </mc:AlternateContent>
      <p:sp>
        <p:nvSpPr>
          <p:cNvPr id="75801" name="Rectangle 24"/>
          <p:cNvSpPr>
            <a:spLocks noChangeArrowheads="1"/>
          </p:cNvSpPr>
          <p:nvPr/>
        </p:nvSpPr>
        <p:spPr bwMode="auto">
          <a:xfrm>
            <a:off x="0" y="32004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16503" name="Object 23"/>
              <p:cNvSpPr txBox="1"/>
              <p:nvPr/>
            </p:nvSpPr>
            <p:spPr bwMode="auto">
              <a:xfrm>
                <a:off x="1331913" y="4652963"/>
                <a:ext cx="5327650" cy="1544637"/>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𝐷</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(1−9</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e>
                              <m:e>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e>
                            </m:mr>
                            <m:mr>
                              <m:e>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e>
                              <m:e>
                                <m:r>
                                  <a:rPr lang="zh-CN" altLang="en-US" i="1">
                                    <a:solidFill>
                                      <a:srgbClr val="000000"/>
                                    </a:solidFill>
                                    <a:latin typeface="Cambria Math" panose="02040503050406030204" pitchFamily="18" charset="0"/>
                                  </a:rPr>
                                  <m:t>(1−9</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e>
                            </m:mr>
                          </m:m>
                        </m:e>
                      </m:d>
                      <m:r>
                        <a:rPr lang="zh-CN" altLang="en-US" i="1">
                          <a:solidFill>
                            <a:srgbClr val="000000"/>
                          </a:solidFill>
                          <a:latin typeface="Cambria Math" panose="02040503050406030204" pitchFamily="18" charset="0"/>
                        </a:rPr>
                        <m:t>=(1−9</m:t>
                      </m:r>
                      <m:r>
                        <a:rPr lang="zh-CN" altLang="en-US" i="1">
                          <a:solidFill>
                            <a:srgbClr val="000000"/>
                          </a:solidFill>
                          <a:latin typeface="Cambria Math" panose="02040503050406030204" pitchFamily="18" charset="0"/>
                        </a:rPr>
                        <m:t>𝑥</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oMath>
                    <m:oMath xmlns:m="http://schemas.openxmlformats.org/officeDocument/2006/math">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=1−18</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+80</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=(1−8</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)(1−10</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10516503" name="Object 23"/>
              <p:cNvSpPr txBox="1">
                <a:spLocks noRot="1" noChangeAspect="1" noMove="1" noResize="1" noEditPoints="1" noAdjustHandles="1" noChangeArrowheads="1" noChangeShapeType="1" noTextEdit="1"/>
              </p:cNvSpPr>
              <p:nvPr/>
            </p:nvSpPr>
            <p:spPr bwMode="auto">
              <a:xfrm>
                <a:off x="1331913" y="4652963"/>
                <a:ext cx="5327650" cy="1544637"/>
              </a:xfrm>
              <a:prstGeom prst="rect">
                <a:avLst/>
              </a:prstGeom>
              <a:blipFill>
                <a:blip r:embed="rId4"/>
                <a:stretch>
                  <a:fillRect b="-2756"/>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516482">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51648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2"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47851C4A-F5EA-4C50-90E2-579A2EF89C8A}"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76803"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C9757A45-E486-4852-9B42-CDA2BDF46B03}" type="slidenum">
              <a:rPr kumimoji="0" lang="en-US" altLang="zh-CN" sz="1400">
                <a:ea typeface="宋体" panose="02010600030101010101" pitchFamily="2" charset="-122"/>
              </a:rPr>
              <a:pPr/>
              <a:t>81</a:t>
            </a:fld>
            <a:endParaRPr kumimoji="0" lang="en-US" altLang="zh-CN" sz="1400">
              <a:ea typeface="宋体" panose="02010600030101010101" pitchFamily="2" charset="-122"/>
            </a:endParaRPr>
          </a:p>
        </p:txBody>
      </p:sp>
      <p:sp>
        <p:nvSpPr>
          <p:cNvPr id="76804" name="Rectangle 2"/>
          <p:cNvSpPr>
            <a:spLocks noGrp="1" noChangeArrowheads="1"/>
          </p:cNvSpPr>
          <p:nvPr>
            <p:ph type="body" idx="1"/>
          </p:nvPr>
        </p:nvSpPr>
        <p:spPr>
          <a:xfrm>
            <a:off x="250825" y="1341438"/>
            <a:ext cx="8421688" cy="4670425"/>
          </a:xfrm>
        </p:spPr>
        <p:txBody>
          <a:bodyPr/>
          <a:lstStyle/>
          <a:p>
            <a:pPr marL="0" indent="0" algn="just" eaLnBrk="1" hangingPunct="1">
              <a:buSzTx/>
              <a:buNone/>
            </a:pPr>
            <a:r>
              <a:rPr lang="en-US" altLang="zh-CN" dirty="0">
                <a:latin typeface="黑体" panose="02010609060101010101" pitchFamily="49" charset="-122"/>
              </a:rPr>
              <a:t> </a:t>
            </a:r>
            <a:endParaRPr lang="zh-CN" altLang="zh-CN" dirty="0">
              <a:latin typeface="黑体" panose="02010609060101010101" pitchFamily="49" charset="-122"/>
            </a:endParaRPr>
          </a:p>
        </p:txBody>
      </p:sp>
      <p:sp>
        <p:nvSpPr>
          <p:cNvPr id="76805" name="Rectangle 3"/>
          <p:cNvSpPr>
            <a:spLocks noGrp="1" noChangeArrowheads="1"/>
          </p:cNvSpPr>
          <p:nvPr>
            <p:ph type="title"/>
          </p:nvPr>
        </p:nvSpPr>
        <p:spPr>
          <a:xfrm>
            <a:off x="1295400" y="152400"/>
            <a:ext cx="6386513" cy="882650"/>
          </a:xfrm>
          <a:noFill/>
        </p:spPr>
        <p:txBody>
          <a:bodyPr/>
          <a:lstStyle/>
          <a:p>
            <a:pPr eaLnBrk="1" hangingPunct="1"/>
            <a:r>
              <a:rPr lang="en-US" altLang="zh-CN"/>
              <a:t>2.7 </a:t>
            </a:r>
            <a:r>
              <a:rPr lang="zh-CN" altLang="en-US"/>
              <a:t>递推关系举例</a:t>
            </a:r>
          </a:p>
        </p:txBody>
      </p:sp>
      <p:sp>
        <p:nvSpPr>
          <p:cNvPr id="76806"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6807"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6808"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6809"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6810"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6811"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6812"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6813"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6814"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6815"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6816"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6817"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6818"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6819"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6820"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6821" name="Rectangle 20"/>
          <p:cNvSpPr>
            <a:spLocks noChangeArrowheads="1"/>
          </p:cNvSpPr>
          <p:nvPr/>
        </p:nvSpPr>
        <p:spPr bwMode="auto">
          <a:xfrm>
            <a:off x="0" y="31003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76822" name="Object 19"/>
              <p:cNvSpPr txBox="1"/>
              <p:nvPr/>
            </p:nvSpPr>
            <p:spPr bwMode="auto">
              <a:xfrm>
                <a:off x="1042988" y="1341438"/>
                <a:ext cx="6842125" cy="164465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d>
                            <m:dPr>
                              <m:begChr m:val="|"/>
                              <m:endChr m:val="|"/>
                              <m:ctrlPr>
                                <a:rPr lang="zh-CN" altLang="en-US" i="1">
                                  <a:solidFill>
                                    <a:srgbClr val="000000"/>
                                  </a:solidFill>
                                  <a:latin typeface="Cambria Math" panose="02040503050406030204" pitchFamily="18" charset="0"/>
                                </a:rPr>
                              </m:ctrlPr>
                            </m:dPr>
                            <m:e>
                              <m:m>
                                <m:mPr>
                                  <m:plcHide m:val="on"/>
                                  <m:mcs>
                                    <m:mc>
                                      <m:mcPr>
                                        <m:count m:val="2"/>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8</m:t>
                                    </m:r>
                                    <m:r>
                                      <a:rPr lang="zh-CN" altLang="en-US" i="1">
                                        <a:solidFill>
                                          <a:srgbClr val="000000"/>
                                        </a:solidFill>
                                        <a:latin typeface="Cambria Math" panose="02040503050406030204" pitchFamily="18" charset="0"/>
                                      </a:rPr>
                                      <m:t>𝑥</m:t>
                                    </m:r>
                                  </m:e>
                                  <m:e>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e>
                                </m:mr>
                                <m:mr>
                                  <m:e>
                                    <m:r>
                                      <a:rPr lang="zh-CN" altLang="en-US" i="1">
                                        <a:solidFill>
                                          <a:srgbClr val="000000"/>
                                        </a:solidFill>
                                        <a:latin typeface="Cambria Math" panose="02040503050406030204" pitchFamily="18" charset="0"/>
                                      </a:rPr>
                                      <m:t>𝑥</m:t>
                                    </m:r>
                                  </m:e>
                                  <m:e>
                                    <m:r>
                                      <a:rPr lang="zh-CN" altLang="en-US" i="1">
                                        <a:solidFill>
                                          <a:srgbClr val="000000"/>
                                        </a:solidFill>
                                        <a:latin typeface="Cambria Math" panose="02040503050406030204" pitchFamily="18" charset="0"/>
                                      </a:rPr>
                                      <m:t>(1−9</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e>
                                </m:mr>
                              </m:m>
                            </m:e>
                          </m:d>
                        </m:num>
                        <m:den>
                          <m:r>
                            <a:rPr lang="zh-CN" altLang="en-US" i="1">
                              <a:solidFill>
                                <a:srgbClr val="000000"/>
                              </a:solidFill>
                              <a:latin typeface="Cambria Math" panose="02040503050406030204" pitchFamily="18" charset="0"/>
                            </a:rPr>
                            <m:t>(1−8</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)(1−10</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−71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+8</m:t>
                          </m:r>
                          <m:r>
                            <a:rPr lang="zh-CN" altLang="en-US" i="1">
                              <a:solidFill>
                                <a:srgbClr val="000000"/>
                              </a:solidFill>
                              <a:latin typeface="Cambria Math" panose="02040503050406030204" pitchFamily="18" charset="0"/>
                            </a:rPr>
                            <m:t>𝑥</m:t>
                          </m:r>
                        </m:num>
                        <m:den>
                          <m:r>
                            <a:rPr lang="zh-CN" altLang="en-US" i="1">
                              <a:solidFill>
                                <a:srgbClr val="000000"/>
                              </a:solidFill>
                              <a:latin typeface="Cambria Math" panose="02040503050406030204" pitchFamily="18" charset="0"/>
                            </a:rPr>
                            <m:t>(1−8</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)(1−10</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den>
                      </m:f>
                    </m:oMath>
                  </m:oMathPara>
                </a14:m>
                <a:endParaRPr lang="zh-CN" altLang="en-US" dirty="0"/>
              </a:p>
            </p:txBody>
          </p:sp>
        </mc:Choice>
        <mc:Fallback xmlns="">
          <p:sp>
            <p:nvSpPr>
              <p:cNvPr id="76822" name="Object 19"/>
              <p:cNvSpPr txBox="1">
                <a:spLocks noRot="1" noChangeAspect="1" noMove="1" noResize="1" noEditPoints="1" noAdjustHandles="1" noChangeArrowheads="1" noChangeShapeType="1" noTextEdit="1"/>
              </p:cNvSpPr>
              <p:nvPr/>
            </p:nvSpPr>
            <p:spPr bwMode="auto">
              <a:xfrm>
                <a:off x="1042988" y="1341438"/>
                <a:ext cx="6842125" cy="1644650"/>
              </a:xfrm>
              <a:prstGeom prst="rect">
                <a:avLst/>
              </a:prstGeom>
              <a:blipFill>
                <a:blip r:embed="rId2"/>
                <a:stretch>
                  <a:fillRect/>
                </a:stretch>
              </a:blipFill>
              <a:ln>
                <a:noFill/>
              </a:ln>
            </p:spPr>
            <p:txBody>
              <a:bodyPr/>
              <a:lstStyle/>
              <a:p>
                <a:r>
                  <a:rPr lang="zh-CN" altLang="en-US">
                    <a:noFill/>
                  </a:rPr>
                  <a:t> </a:t>
                </a:r>
              </a:p>
            </p:txBody>
          </p:sp>
        </mc:Fallback>
      </mc:AlternateContent>
      <p:sp>
        <p:nvSpPr>
          <p:cNvPr id="76823" name="Rectangle 22"/>
          <p:cNvSpPr>
            <a:spLocks noChangeArrowheads="1"/>
          </p:cNvSpPr>
          <p:nvPr/>
        </p:nvSpPr>
        <p:spPr bwMode="auto">
          <a:xfrm>
            <a:off x="0" y="29860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17525" name="Object 21"/>
              <p:cNvSpPr txBox="1"/>
              <p:nvPr/>
            </p:nvSpPr>
            <p:spPr bwMode="auto">
              <a:xfrm>
                <a:off x="4086475" y="2855974"/>
                <a:ext cx="3817688" cy="989704"/>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𝑥</m:t>
                          </m:r>
                        </m:num>
                        <m:den>
                          <m:r>
                            <a:rPr lang="zh-CN" altLang="en-US" i="1">
                              <a:solidFill>
                                <a:srgbClr val="000000"/>
                              </a:solidFill>
                              <a:latin typeface="Cambria Math" panose="02040503050406030204" pitchFamily="18" charset="0"/>
                            </a:rPr>
                            <m:t>2</m:t>
                          </m:r>
                        </m:den>
                      </m:f>
                      <m:d>
                        <m:dPr>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7</m:t>
                              </m:r>
                            </m:num>
                            <m:den>
                              <m:r>
                                <a:rPr lang="zh-CN" altLang="en-US" i="1">
                                  <a:solidFill>
                                    <a:srgbClr val="000000"/>
                                  </a:solidFill>
                                  <a:latin typeface="Cambria Math" panose="02040503050406030204" pitchFamily="18" charset="0"/>
                                </a:rPr>
                                <m:t>1−8</m:t>
                              </m:r>
                              <m:r>
                                <a:rPr lang="zh-CN" altLang="en-US" i="1">
                                  <a:solidFill>
                                    <a:srgbClr val="000000"/>
                                  </a:solidFill>
                                  <a:latin typeface="Cambria Math" panose="02040503050406030204" pitchFamily="18" charset="0"/>
                                </a:rPr>
                                <m:t>𝑥</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9</m:t>
                              </m:r>
                            </m:num>
                            <m:den>
                              <m:r>
                                <a:rPr lang="zh-CN" altLang="en-US" i="1">
                                  <a:solidFill>
                                    <a:srgbClr val="000000"/>
                                  </a:solidFill>
                                  <a:latin typeface="Cambria Math" panose="02040503050406030204" pitchFamily="18" charset="0"/>
                                </a:rPr>
                                <m:t>1−10</m:t>
                              </m:r>
                              <m:r>
                                <a:rPr lang="zh-CN" altLang="en-US" i="1">
                                  <a:solidFill>
                                    <a:srgbClr val="000000"/>
                                  </a:solidFill>
                                  <a:latin typeface="Cambria Math" panose="02040503050406030204" pitchFamily="18" charset="0"/>
                                </a:rPr>
                                <m:t>𝑥</m:t>
                              </m:r>
                            </m:den>
                          </m:f>
                        </m:e>
                      </m:d>
                    </m:oMath>
                  </m:oMathPara>
                </a14:m>
                <a:endParaRPr lang="zh-CN" altLang="en-US" dirty="0"/>
              </a:p>
            </p:txBody>
          </p:sp>
        </mc:Choice>
        <mc:Fallback xmlns="">
          <p:sp>
            <p:nvSpPr>
              <p:cNvPr id="10517525" name="Object 21"/>
              <p:cNvSpPr txBox="1">
                <a:spLocks noRot="1" noChangeAspect="1" noMove="1" noResize="1" noEditPoints="1" noAdjustHandles="1" noChangeArrowheads="1" noChangeShapeType="1" noTextEdit="1"/>
              </p:cNvSpPr>
              <p:nvPr/>
            </p:nvSpPr>
            <p:spPr bwMode="auto">
              <a:xfrm>
                <a:off x="4086475" y="2855974"/>
                <a:ext cx="3817688" cy="989704"/>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17530" name="Object 26"/>
              <p:cNvSpPr txBox="1"/>
              <p:nvPr/>
            </p:nvSpPr>
            <p:spPr bwMode="auto">
              <a:xfrm>
                <a:off x="432717" y="2855974"/>
                <a:ext cx="3817689" cy="1272976"/>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−71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+8</m:t>
                          </m:r>
                          <m:r>
                            <a:rPr lang="zh-CN" altLang="en-US" i="1">
                              <a:solidFill>
                                <a:srgbClr val="000000"/>
                              </a:solidFill>
                              <a:latin typeface="Cambria Math" panose="02040503050406030204" pitchFamily="18" charset="0"/>
                            </a:rPr>
                            <m:t>𝑥</m:t>
                          </m:r>
                        </m:num>
                        <m:den>
                          <m:r>
                            <a:rPr lang="zh-CN" altLang="en-US" i="1">
                              <a:solidFill>
                                <a:srgbClr val="000000"/>
                              </a:solidFill>
                              <a:latin typeface="Cambria Math" panose="02040503050406030204" pitchFamily="18" charset="0"/>
                            </a:rPr>
                            <m:t>(1−8</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)(1−10</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den>
                      </m:f>
                    </m:oMath>
                  </m:oMathPara>
                </a14:m>
                <a:endParaRPr lang="zh-CN" altLang="en-US" dirty="0"/>
              </a:p>
            </p:txBody>
          </p:sp>
        </mc:Choice>
        <mc:Fallback xmlns="">
          <p:sp>
            <p:nvSpPr>
              <p:cNvPr id="10517530" name="Object 26"/>
              <p:cNvSpPr txBox="1">
                <a:spLocks noRot="1" noChangeAspect="1" noMove="1" noResize="1" noEditPoints="1" noAdjustHandles="1" noChangeArrowheads="1" noChangeShapeType="1" noTextEdit="1"/>
              </p:cNvSpPr>
              <p:nvPr/>
            </p:nvSpPr>
            <p:spPr bwMode="auto">
              <a:xfrm>
                <a:off x="432717" y="2855974"/>
                <a:ext cx="3817689" cy="1272976"/>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17531" name="Object 27"/>
              <p:cNvSpPr txBox="1"/>
              <p:nvPr/>
            </p:nvSpPr>
            <p:spPr bwMode="auto">
              <a:xfrm>
                <a:off x="4611414" y="3959977"/>
                <a:ext cx="3995267" cy="129932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r>
                            <a:rPr lang="zh-CN" altLang="en-US" i="1">
                              <a:solidFill>
                                <a:srgbClr val="000000"/>
                              </a:solidFill>
                              <a:latin typeface="Cambria Math" panose="02040503050406030204" pitchFamily="18" charset="0"/>
                            </a:rPr>
                            <m:t>(7⋅</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8</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+9⋅1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0</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p>
                          </m:sSup>
                        </m:e>
                      </m:nary>
                    </m:oMath>
                  </m:oMathPara>
                </a14:m>
                <a:endParaRPr lang="zh-CN" altLang="en-US" dirty="0"/>
              </a:p>
            </p:txBody>
          </p:sp>
        </mc:Choice>
        <mc:Fallback xmlns="">
          <p:sp>
            <p:nvSpPr>
              <p:cNvPr id="10517531" name="Object 27"/>
              <p:cNvSpPr txBox="1">
                <a:spLocks noRot="1" noChangeAspect="1" noMove="1" noResize="1" noEditPoints="1" noAdjustHandles="1" noChangeArrowheads="1" noChangeShapeType="1" noTextEdit="1"/>
              </p:cNvSpPr>
              <p:nvPr/>
            </p:nvSpPr>
            <p:spPr bwMode="auto">
              <a:xfrm>
                <a:off x="4611414" y="3959977"/>
                <a:ext cx="3995267" cy="1299325"/>
              </a:xfrm>
              <a:prstGeom prst="rect">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17532" name="Object 28"/>
              <p:cNvSpPr txBox="1"/>
              <p:nvPr/>
            </p:nvSpPr>
            <p:spPr bwMode="auto">
              <a:xfrm>
                <a:off x="1030616" y="3907673"/>
                <a:ext cx="4092575" cy="129932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𝑥</m:t>
                          </m:r>
                        </m:num>
                        <m:den>
                          <m:r>
                            <a:rPr lang="zh-CN" altLang="en-US" i="1">
                              <a:solidFill>
                                <a:srgbClr val="000000"/>
                              </a:solidFill>
                              <a:latin typeface="Cambria Math" panose="02040503050406030204" pitchFamily="18" charset="0"/>
                            </a:rPr>
                            <m:t>2</m:t>
                          </m:r>
                        </m:den>
                      </m:f>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r>
                            <a:rPr lang="zh-CN" altLang="en-US" i="1">
                              <a:solidFill>
                                <a:srgbClr val="000000"/>
                              </a:solidFill>
                              <a:latin typeface="Cambria Math" panose="02040503050406030204" pitchFamily="18" charset="0"/>
                            </a:rPr>
                            <m:t>(7⋅</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8</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+9⋅1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0</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𝑛</m:t>
                              </m:r>
                            </m:sup>
                          </m:sSup>
                        </m:e>
                      </m:nary>
                    </m:oMath>
                  </m:oMathPara>
                </a14:m>
                <a:endParaRPr lang="zh-CN" altLang="en-US" dirty="0"/>
              </a:p>
            </p:txBody>
          </p:sp>
        </mc:Choice>
        <mc:Fallback xmlns="">
          <p:sp>
            <p:nvSpPr>
              <p:cNvPr id="10517532" name="Object 28"/>
              <p:cNvSpPr txBox="1">
                <a:spLocks noRot="1" noChangeAspect="1" noMove="1" noResize="1" noEditPoints="1" noAdjustHandles="1" noChangeArrowheads="1" noChangeShapeType="1" noTextEdit="1"/>
              </p:cNvSpPr>
              <p:nvPr/>
            </p:nvSpPr>
            <p:spPr bwMode="auto">
              <a:xfrm>
                <a:off x="1030616" y="3907673"/>
                <a:ext cx="4092575" cy="1299327"/>
              </a:xfrm>
              <a:prstGeom prst="rect">
                <a:avLst/>
              </a:prstGeom>
              <a:blipFill>
                <a:blip r:embed="rId6"/>
                <a:stretch>
                  <a:fillRect/>
                </a:stretch>
              </a:blipFill>
              <a:ln>
                <a:noFill/>
              </a:ln>
            </p:spPr>
            <p:txBody>
              <a:bodyPr/>
              <a:lstStyle/>
              <a:p>
                <a:r>
                  <a:rPr lang="zh-CN" altLang="en-US">
                    <a:noFill/>
                  </a:rPr>
                  <a:t> </a:t>
                </a:r>
              </a:p>
            </p:txBody>
          </p:sp>
        </mc:Fallback>
      </mc:AlternateContent>
      <p:sp>
        <p:nvSpPr>
          <p:cNvPr id="76828" name="Rectangle 30"/>
          <p:cNvSpPr>
            <a:spLocks noChangeArrowheads="1"/>
          </p:cNvSpPr>
          <p:nvPr/>
        </p:nvSpPr>
        <p:spPr bwMode="auto">
          <a:xfrm>
            <a:off x="0" y="32385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17533" name="Object 29"/>
              <p:cNvSpPr txBox="1"/>
              <p:nvPr/>
            </p:nvSpPr>
            <p:spPr bwMode="auto">
              <a:xfrm>
                <a:off x="624285" y="5349382"/>
                <a:ext cx="4176315" cy="1224111"/>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r>
                        <a:rPr lang="zh-CN" altLang="en-US" i="1">
                          <a:solidFill>
                            <a:srgbClr val="000000"/>
                          </a:solidFill>
                          <a:latin typeface="Cambria Math" panose="02040503050406030204" pitchFamily="18" charset="0"/>
                        </a:rPr>
                        <m:t>(7⋅</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8</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+9⋅1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0</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517533" name="Object 29"/>
              <p:cNvSpPr txBox="1">
                <a:spLocks noRot="1" noChangeAspect="1" noMove="1" noResize="1" noEditPoints="1" noAdjustHandles="1" noChangeArrowheads="1" noChangeShapeType="1" noTextEdit="1"/>
              </p:cNvSpPr>
              <p:nvPr/>
            </p:nvSpPr>
            <p:spPr bwMode="auto">
              <a:xfrm>
                <a:off x="624285" y="5349382"/>
                <a:ext cx="4176315" cy="1224111"/>
              </a:xfrm>
              <a:prstGeom prst="rect">
                <a:avLst/>
              </a:prstGeom>
              <a:blipFill>
                <a:blip r:embed="rId7"/>
                <a:stretch>
                  <a:fillRect/>
                </a:stretch>
              </a:blipFill>
              <a:ln>
                <a:noFill/>
              </a:ln>
            </p:spPr>
            <p:txBody>
              <a:bodyPr/>
              <a:lstStyle/>
              <a:p>
                <a:r>
                  <a:rPr lang="zh-CN" altLang="en-US">
                    <a:noFill/>
                  </a:rPr>
                  <a:t> </a:t>
                </a:r>
              </a:p>
            </p:txBody>
          </p:sp>
        </mc:Fallback>
      </mc:AlternateContent>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6" name="日期占位符 5"/>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21D1F4FB-072A-4A82-979F-7FF4EFCA6385}"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77827" name="灯片编号占位符 7"/>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1FF440CF-BFF4-4DC7-98EE-C4323F931B78}" type="slidenum">
              <a:rPr kumimoji="0" lang="en-US" altLang="zh-CN" sz="1400">
                <a:ea typeface="宋体" panose="02010600030101010101" pitchFamily="2" charset="-122"/>
              </a:rPr>
              <a:pPr/>
              <a:t>82</a:t>
            </a:fld>
            <a:endParaRPr kumimoji="0" lang="en-US" altLang="zh-CN" sz="1400">
              <a:ea typeface="宋体" panose="02010600030101010101" pitchFamily="2" charset="-122"/>
            </a:endParaRPr>
          </a:p>
        </p:txBody>
      </p:sp>
      <p:sp>
        <p:nvSpPr>
          <p:cNvPr id="77828" name="Rectangle 3"/>
          <p:cNvSpPr>
            <a:spLocks noGrp="1" noChangeArrowheads="1"/>
          </p:cNvSpPr>
          <p:nvPr>
            <p:ph type="title"/>
          </p:nvPr>
        </p:nvSpPr>
        <p:spPr>
          <a:noFill/>
        </p:spPr>
        <p:txBody>
          <a:bodyPr/>
          <a:lstStyle/>
          <a:p>
            <a:pPr eaLnBrk="1" hangingPunct="1"/>
            <a:r>
              <a:rPr lang="en-US" altLang="zh-CN"/>
              <a:t>2.7 </a:t>
            </a:r>
            <a:r>
              <a:rPr lang="zh-CN" altLang="en-US"/>
              <a:t>递推关系举例</a:t>
            </a:r>
          </a:p>
        </p:txBody>
      </p:sp>
      <p:sp>
        <p:nvSpPr>
          <p:cNvPr id="77829" name="Rectangle 2"/>
          <p:cNvSpPr>
            <a:spLocks noGrp="1" noChangeArrowheads="1"/>
          </p:cNvSpPr>
          <p:nvPr>
            <p:ph type="body" sz="half" idx="1"/>
          </p:nvPr>
        </p:nvSpPr>
        <p:spPr>
          <a:xfrm>
            <a:off x="312997" y="1273802"/>
            <a:ext cx="8137525" cy="4895850"/>
          </a:xfrm>
        </p:spPr>
        <p:txBody>
          <a:bodyPr/>
          <a:lstStyle/>
          <a:p>
            <a:pPr marL="0" indent="0" algn="just" eaLnBrk="1" hangingPunct="1">
              <a:buSzTx/>
              <a:buNone/>
            </a:pPr>
            <a:r>
              <a:rPr lang="zh-CN" altLang="en-US" dirty="0">
                <a:latin typeface="黑体" panose="02010609060101010101" pitchFamily="49" charset="-122"/>
              </a:rPr>
              <a:t>解法</a:t>
            </a:r>
            <a:r>
              <a:rPr lang="en-US" altLang="zh-CN" dirty="0">
                <a:latin typeface="黑体" panose="02010609060101010101" pitchFamily="49" charset="-122"/>
              </a:rPr>
              <a:t>2</a:t>
            </a:r>
            <a:r>
              <a:rPr lang="zh-CN" altLang="en-US" dirty="0">
                <a:latin typeface="黑体" panose="02010609060101010101" pitchFamily="49" charset="-122"/>
              </a:rPr>
              <a:t>：</a:t>
            </a:r>
            <a:r>
              <a:rPr lang="en-US" altLang="zh-CN" dirty="0">
                <a:latin typeface="黑体" panose="02010609060101010101" pitchFamily="49" charset="-122"/>
              </a:rPr>
              <a:t>             </a:t>
            </a:r>
            <a:r>
              <a:rPr lang="zh-CN" altLang="en-US" dirty="0">
                <a:latin typeface="黑体" panose="02010609060101010101" pitchFamily="49" charset="-122"/>
              </a:rPr>
              <a:t>     </a:t>
            </a:r>
          </a:p>
          <a:p>
            <a:pPr marL="571500" indent="-571500" algn="just" eaLnBrk="1" hangingPunct="1">
              <a:buSzTx/>
              <a:buFont typeface="Wingdings" panose="05000000000000000000" pitchFamily="2" charset="2"/>
              <a:buNone/>
            </a:pPr>
            <a:r>
              <a:rPr lang="zh-CN" altLang="en-US" dirty="0">
                <a:latin typeface="黑体" panose="02010609060101010101" pitchFamily="49" charset="-122"/>
              </a:rPr>
              <a:t>                    </a:t>
            </a:r>
            <a:r>
              <a:rPr lang="zh-CN" altLang="en-US" sz="2400" dirty="0">
                <a:latin typeface="黑体" panose="02010609060101010101" pitchFamily="49" charset="-122"/>
              </a:rPr>
              <a:t> </a:t>
            </a:r>
          </a:p>
        </p:txBody>
      </p:sp>
      <mc:AlternateContent xmlns:mc="http://schemas.openxmlformats.org/markup-compatibility/2006" xmlns:a14="http://schemas.microsoft.com/office/drawing/2010/main">
        <mc:Choice Requires="a14">
          <p:sp>
            <p:nvSpPr>
              <p:cNvPr id="77830" name="Object 21"/>
              <p:cNvSpPr txBox="1">
                <a:spLocks noGrp="1"/>
              </p:cNvSpPr>
              <p:nvPr>
                <p:ph sz="quarter" idx="2"/>
              </p:nvPr>
            </p:nvSpPr>
            <p:spPr bwMode="auto">
              <a:xfrm>
                <a:off x="1273200" y="2012210"/>
                <a:ext cx="2808288" cy="622300"/>
              </a:xfrm>
              <a:prstGeom prst="rect">
                <a:avLst/>
              </a:prstGeom>
              <a:noFill/>
              <a:ln>
                <a:noFill/>
              </a:ln>
              <a:effectLst/>
            </p:spPr>
            <p:txBody>
              <a:bodyPr>
                <a:normAutofit fontScale="85000" lnSpcReduction="10000"/>
              </a:bodyPr>
              <a:lstStyle/>
              <a:p>
                <a:pPr>
                  <a:buNone/>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=9</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oMath>
                  </m:oMathPara>
                </a14:m>
                <a:endParaRPr lang="zh-CN" altLang="en-US" dirty="0"/>
              </a:p>
            </p:txBody>
          </p:sp>
        </mc:Choice>
        <mc:Fallback xmlns="">
          <p:sp>
            <p:nvSpPr>
              <p:cNvPr id="77830" name="Object 21"/>
              <p:cNvSpPr txBox="1">
                <a:spLocks noGrp="1" noRot="1" noChangeAspect="1" noMove="1" noResize="1" noEditPoints="1" noAdjustHandles="1" noChangeArrowheads="1" noChangeShapeType="1" noTextEdit="1"/>
              </p:cNvSpPr>
              <p:nvPr>
                <p:ph sz="quarter" idx="2"/>
              </p:nvPr>
            </p:nvSpPr>
            <p:spPr bwMode="auto">
              <a:xfrm>
                <a:off x="1273200" y="2012210"/>
                <a:ext cx="2808288" cy="622300"/>
              </a:xfrm>
              <a:prstGeom prst="rect">
                <a:avLst/>
              </a:prstGeom>
              <a:blipFill>
                <a:blip r:embed="rId2"/>
                <a:stretch>
                  <a:fillRect/>
                </a:stretch>
              </a:blipFill>
              <a:ln>
                <a:noFill/>
              </a:ln>
              <a:effectLst/>
            </p:spPr>
            <p:txBody>
              <a:bodyPr/>
              <a:lstStyle/>
              <a:p>
                <a:r>
                  <a:rPr lang="zh-CN" altLang="en-US">
                    <a:noFill/>
                  </a:rPr>
                  <a:t> </a:t>
                </a:r>
              </a:p>
            </p:txBody>
          </p:sp>
        </mc:Fallback>
      </mc:AlternateContent>
      <p:sp>
        <p:nvSpPr>
          <p:cNvPr id="77831"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7832"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7833"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7834"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7835"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7836"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7837"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7838"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7839"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7840"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7841"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7842"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7843"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7844"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18551" name="Object 23"/>
              <p:cNvSpPr txBox="1"/>
              <p:nvPr/>
            </p:nvSpPr>
            <p:spPr bwMode="auto">
              <a:xfrm>
                <a:off x="1187450" y="2807108"/>
                <a:ext cx="3600450" cy="62388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𝑏</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=9×1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0</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p>
                      </m:sSup>
                      <m:r>
                        <a:rPr lang="zh-CN" altLang="en-US" i="1" smtClean="0">
                          <a:solidFill>
                            <a:srgbClr val="000000"/>
                          </a:solidFill>
                          <a:latin typeface="Cambria Math" panose="02040503050406030204" pitchFamily="18" charset="0"/>
                        </a:rPr>
                        <m:t>−</m:t>
                      </m:r>
                      <m:sSub>
                        <m:sSubPr>
                          <m:ctrlPr>
                            <a:rPr lang="zh-CN" altLang="en-US" i="1" smtClean="0">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oMath>
                  </m:oMathPara>
                </a14:m>
                <a:endParaRPr lang="zh-CN" altLang="en-US" dirty="0"/>
              </a:p>
            </p:txBody>
          </p:sp>
        </mc:Choice>
        <mc:Fallback xmlns="">
          <p:sp>
            <p:nvSpPr>
              <p:cNvPr id="10518551" name="Object 23"/>
              <p:cNvSpPr txBox="1">
                <a:spLocks noRot="1" noChangeAspect="1" noMove="1" noResize="1" noEditPoints="1" noAdjustHandles="1" noChangeArrowheads="1" noChangeShapeType="1" noTextEdit="1"/>
              </p:cNvSpPr>
              <p:nvPr/>
            </p:nvSpPr>
            <p:spPr bwMode="auto">
              <a:xfrm>
                <a:off x="1187450" y="2807108"/>
                <a:ext cx="3600450" cy="623887"/>
              </a:xfrm>
              <a:prstGeom prst="rect">
                <a:avLst/>
              </a:prstGeom>
              <a:blipFill>
                <a:blip r:embed="rId3"/>
                <a:stretch>
                  <a:fillRect l="-508"/>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18556" name="Object 28"/>
              <p:cNvSpPr txBox="1">
                <a:spLocks noGrp="1"/>
              </p:cNvSpPr>
              <p:nvPr>
                <p:ph sz="quarter" idx="3"/>
              </p:nvPr>
            </p:nvSpPr>
            <p:spPr bwMode="auto">
              <a:xfrm>
                <a:off x="1150951" y="3562276"/>
                <a:ext cx="5184750" cy="658812"/>
              </a:xfrm>
              <a:prstGeom prst="rect">
                <a:avLst/>
              </a:prstGeom>
              <a:noFill/>
              <a:ln>
                <a:noFill/>
              </a:ln>
              <a:effectLst/>
            </p:spPr>
            <p:txBody>
              <a:bodyPr>
                <a:normAutofit fontScale="85000" lnSpcReduction="10000"/>
              </a:bodyPr>
              <a:lstStyle/>
              <a:p>
                <a:pPr>
                  <a:buNone/>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=8</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+9×1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0</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  </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=8</m:t>
                      </m:r>
                    </m:oMath>
                  </m:oMathPara>
                </a14:m>
                <a:endParaRPr lang="zh-CN" altLang="en-US" dirty="0"/>
              </a:p>
            </p:txBody>
          </p:sp>
        </mc:Choice>
        <mc:Fallback xmlns="">
          <p:sp>
            <p:nvSpPr>
              <p:cNvPr id="10518556" name="Object 28"/>
              <p:cNvSpPr txBox="1">
                <a:spLocks noGrp="1" noRot="1" noChangeAspect="1" noMove="1" noResize="1" noEditPoints="1" noAdjustHandles="1" noChangeArrowheads="1" noChangeShapeType="1" noTextEdit="1"/>
              </p:cNvSpPr>
              <p:nvPr>
                <p:ph sz="quarter" idx="3"/>
              </p:nvPr>
            </p:nvSpPr>
            <p:spPr bwMode="auto">
              <a:xfrm>
                <a:off x="1150951" y="3562276"/>
                <a:ext cx="5184750" cy="658812"/>
              </a:xfrm>
              <a:prstGeom prst="rect">
                <a:avLst/>
              </a:prstGeom>
              <a:blipFill>
                <a:blip r:embed="rId4"/>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854" name="Object 38"/>
              <p:cNvSpPr txBox="1"/>
              <p:nvPr/>
            </p:nvSpPr>
            <p:spPr bwMode="auto">
              <a:xfrm>
                <a:off x="6642100" y="-1539875"/>
                <a:ext cx="2119313" cy="931862"/>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=8</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9</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num>
                        <m:den>
                          <m:r>
                            <a:rPr lang="zh-CN" altLang="en-US" i="1">
                              <a:solidFill>
                                <a:srgbClr val="000000"/>
                              </a:solidFill>
                              <a:latin typeface="Cambria Math" panose="02040503050406030204" pitchFamily="18" charset="0"/>
                            </a:rPr>
                            <m:t>1−10</m:t>
                          </m:r>
                          <m:r>
                            <a:rPr lang="zh-CN" altLang="en-US" i="1">
                              <a:solidFill>
                                <a:srgbClr val="000000"/>
                              </a:solidFill>
                              <a:latin typeface="Cambria Math" panose="02040503050406030204" pitchFamily="18" charset="0"/>
                            </a:rPr>
                            <m:t>𝑥</m:t>
                          </m:r>
                        </m:den>
                      </m:f>
                    </m:oMath>
                  </m:oMathPara>
                </a14:m>
                <a:endParaRPr lang="zh-CN" altLang="en-US"/>
              </a:p>
            </p:txBody>
          </p:sp>
        </mc:Choice>
        <mc:Fallback xmlns="">
          <p:sp>
            <p:nvSpPr>
              <p:cNvPr id="77854" name="Object 38"/>
              <p:cNvSpPr txBox="1">
                <a:spLocks noRot="1" noChangeAspect="1" noMove="1" noResize="1" noEditPoints="1" noAdjustHandles="1" noChangeArrowheads="1" noChangeShapeType="1" noTextEdit="1"/>
              </p:cNvSpPr>
              <p:nvPr/>
            </p:nvSpPr>
            <p:spPr bwMode="auto">
              <a:xfrm>
                <a:off x="6642100" y="-1539875"/>
                <a:ext cx="2119313" cy="931862"/>
              </a:xfrm>
              <a:prstGeom prst="rect">
                <a:avLst/>
              </a:prstGeom>
              <a:blipFill>
                <a:blip r:embed="rId10"/>
                <a:stretch>
                  <a:fillRect/>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7092017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6" name="日期占位符 5"/>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21D1F4FB-072A-4A82-979F-7FF4EFCA6385}"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77827" name="灯片编号占位符 7"/>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1FF440CF-BFF4-4DC7-98EE-C4323F931B78}" type="slidenum">
              <a:rPr kumimoji="0" lang="en-US" altLang="zh-CN" sz="1400">
                <a:ea typeface="宋体" panose="02010600030101010101" pitchFamily="2" charset="-122"/>
              </a:rPr>
              <a:pPr/>
              <a:t>83</a:t>
            </a:fld>
            <a:endParaRPr kumimoji="0" lang="en-US" altLang="zh-CN" sz="1400">
              <a:ea typeface="宋体" panose="02010600030101010101" pitchFamily="2" charset="-122"/>
            </a:endParaRPr>
          </a:p>
        </p:txBody>
      </p:sp>
      <p:sp>
        <p:nvSpPr>
          <p:cNvPr id="77828" name="Rectangle 3"/>
          <p:cNvSpPr>
            <a:spLocks noGrp="1" noChangeArrowheads="1"/>
          </p:cNvSpPr>
          <p:nvPr>
            <p:ph type="title"/>
          </p:nvPr>
        </p:nvSpPr>
        <p:spPr>
          <a:noFill/>
        </p:spPr>
        <p:txBody>
          <a:bodyPr/>
          <a:lstStyle/>
          <a:p>
            <a:pPr eaLnBrk="1" hangingPunct="1"/>
            <a:r>
              <a:rPr lang="en-US" altLang="zh-CN"/>
              <a:t>2.7 </a:t>
            </a:r>
            <a:r>
              <a:rPr lang="zh-CN" altLang="en-US"/>
              <a:t>递推关系举例</a:t>
            </a:r>
          </a:p>
        </p:txBody>
      </p:sp>
      <p:sp>
        <p:nvSpPr>
          <p:cNvPr id="77829" name="Rectangle 2"/>
          <p:cNvSpPr>
            <a:spLocks noGrp="1" noChangeArrowheads="1"/>
          </p:cNvSpPr>
          <p:nvPr>
            <p:ph type="body" sz="half" idx="1"/>
          </p:nvPr>
        </p:nvSpPr>
        <p:spPr>
          <a:xfrm>
            <a:off x="415355" y="1057275"/>
            <a:ext cx="8137525" cy="4895850"/>
          </a:xfrm>
        </p:spPr>
        <p:txBody>
          <a:bodyPr/>
          <a:lstStyle/>
          <a:p>
            <a:pPr marL="571500" indent="-571500" algn="just" eaLnBrk="1" hangingPunct="1">
              <a:buSzTx/>
              <a:buFont typeface="Wingdings" panose="05000000000000000000" pitchFamily="2" charset="2"/>
              <a:buNone/>
            </a:pPr>
            <a:r>
              <a:rPr lang="zh-CN" altLang="en-US" dirty="0">
                <a:latin typeface="黑体" panose="02010609060101010101" pitchFamily="49" charset="-122"/>
              </a:rPr>
              <a:t>                    </a:t>
            </a:r>
            <a:r>
              <a:rPr lang="zh-CN" altLang="en-US" sz="2400" dirty="0">
                <a:latin typeface="黑体" panose="02010609060101010101" pitchFamily="49" charset="-122"/>
              </a:rPr>
              <a:t> </a:t>
            </a:r>
          </a:p>
        </p:txBody>
      </p:sp>
      <p:sp>
        <p:nvSpPr>
          <p:cNvPr id="77831"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7832"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7833"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7834"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7835"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7836"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7837"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7838"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7839"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7840"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7841"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7842"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7843"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7844"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7845"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18558" name="Object 30"/>
              <p:cNvSpPr txBox="1"/>
              <p:nvPr/>
            </p:nvSpPr>
            <p:spPr bwMode="auto">
              <a:xfrm>
                <a:off x="1187450" y="1340768"/>
                <a:ext cx="5341938" cy="58896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2</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518558" name="Object 30"/>
              <p:cNvSpPr txBox="1">
                <a:spLocks noRot="1" noChangeAspect="1" noMove="1" noResize="1" noEditPoints="1" noAdjustHandles="1" noChangeArrowheads="1" noChangeShapeType="1" noTextEdit="1"/>
              </p:cNvSpPr>
              <p:nvPr/>
            </p:nvSpPr>
            <p:spPr bwMode="auto">
              <a:xfrm>
                <a:off x="1187450" y="1340768"/>
                <a:ext cx="5341938" cy="588963"/>
              </a:xfrm>
              <a:prstGeom prst="rect">
                <a:avLst/>
              </a:prstGeom>
              <a:blipFill>
                <a:blip r:embed="rId2"/>
                <a:stretch>
                  <a:fillRect l="-342"/>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18559" name="Object 31"/>
              <p:cNvSpPr txBox="1"/>
              <p:nvPr/>
            </p:nvSpPr>
            <p:spPr bwMode="auto">
              <a:xfrm>
                <a:off x="539750" y="1990056"/>
                <a:ext cx="6623050" cy="58261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−8</m:t>
                      </m:r>
                      <m:r>
                        <a:rPr lang="zh-CN" altLang="en-US" i="1">
                          <a:solidFill>
                            <a:srgbClr val="000000"/>
                          </a:solidFill>
                          <a:latin typeface="Cambria Math" panose="02040503050406030204" pitchFamily="18" charset="0"/>
                        </a:rPr>
                        <m:t>𝑥𝐴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r>
                        <a:rPr lang="zh-CN" altLang="en-US" i="0">
                          <a:solidFill>
                            <a:srgbClr val="000000"/>
                          </a:solidFill>
                          <a:latin typeface="Cambria Math" panose="02040503050406030204" pitchFamily="18" charset="0"/>
                        </a:rPr>
                        <m:t>8</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−⋯−8</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518559" name="Object 31"/>
              <p:cNvSpPr txBox="1">
                <a:spLocks noRot="1" noChangeAspect="1" noMove="1" noResize="1" noEditPoints="1" noAdjustHandles="1" noChangeArrowheads="1" noChangeShapeType="1" noTextEdit="1"/>
              </p:cNvSpPr>
              <p:nvPr/>
            </p:nvSpPr>
            <p:spPr bwMode="auto">
              <a:xfrm>
                <a:off x="539750" y="1990056"/>
                <a:ext cx="6623050" cy="582612"/>
              </a:xfrm>
              <a:prstGeom prst="rect">
                <a:avLst/>
              </a:prstGeom>
              <a:blipFill>
                <a:blip r:embed="rId3"/>
                <a:stretch>
                  <a:fillRect/>
                </a:stretch>
              </a:blipFill>
              <a:ln>
                <a:noFill/>
              </a:ln>
            </p:spPr>
            <p:txBody>
              <a:bodyPr/>
              <a:lstStyle/>
              <a:p>
                <a:r>
                  <a:rPr lang="zh-CN" altLang="en-US">
                    <a:noFill/>
                  </a:rPr>
                  <a:t> </a:t>
                </a:r>
              </a:p>
            </p:txBody>
          </p:sp>
        </mc:Fallback>
      </mc:AlternateContent>
      <p:sp>
        <p:nvSpPr>
          <p:cNvPr id="10518560" name="Line 32"/>
          <p:cNvSpPr>
            <a:spLocks noChangeShapeType="1"/>
          </p:cNvSpPr>
          <p:nvPr/>
        </p:nvSpPr>
        <p:spPr bwMode="auto">
          <a:xfrm>
            <a:off x="900113" y="2709193"/>
            <a:ext cx="68405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mc:AlternateContent xmlns:mc="http://schemas.openxmlformats.org/markup-compatibility/2006" xmlns:a14="http://schemas.microsoft.com/office/drawing/2010/main">
        <mc:Choice Requires="a14">
          <p:sp>
            <p:nvSpPr>
              <p:cNvPr id="10518563" name="Object 35"/>
              <p:cNvSpPr txBox="1"/>
              <p:nvPr/>
            </p:nvSpPr>
            <p:spPr bwMode="auto">
              <a:xfrm>
                <a:off x="323851" y="2925092"/>
                <a:ext cx="8496622" cy="114299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d>
                        <m:dPr>
                          <m:ctrlPr>
                            <a:rPr lang="zh-CN" altLang="en-US" i="1" smtClean="0">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1−8</m:t>
                          </m:r>
                          <m:r>
                            <a:rPr lang="zh-CN" altLang="en-US" i="1">
                              <a:solidFill>
                                <a:srgbClr val="000000"/>
                              </a:solidFill>
                              <a:latin typeface="Cambria Math" panose="02040503050406030204" pitchFamily="18" charset="0"/>
                            </a:rPr>
                            <m:t>𝑥</m:t>
                          </m:r>
                        </m:e>
                      </m:d>
                      <m:r>
                        <a:rPr lang="zh-CN" altLang="en-US" i="1">
                          <a:solidFill>
                            <a:srgbClr val="000000"/>
                          </a:solidFill>
                          <a:latin typeface="Cambria Math" panose="02040503050406030204" pitchFamily="18" charset="0"/>
                        </a:rPr>
                        <m:t>𝐴</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𝑥</m:t>
                          </m:r>
                        </m:e>
                      </m:d>
                    </m:oMath>
                  </m:oMathPara>
                </a14:m>
                <a:endParaRPr lang="en-US" altLang="zh-CN" i="1" dirty="0">
                  <a:solidFill>
                    <a:srgbClr val="000000"/>
                  </a:solidFill>
                  <a:latin typeface="Cambria Math" panose="02040503050406030204" pitchFamily="18" charset="0"/>
                </a:endParaRPr>
              </a:p>
              <a:p>
                <a:r>
                  <a:rPr lang="zh-CN" altLang="en-US" dirty="0">
                    <a:solidFill>
                      <a:srgbClr val="000000"/>
                    </a:solidFill>
                  </a:rPr>
                  <a:t>          </a:t>
                </a:r>
                <a14:m>
                  <m:oMath xmlns:m="http://schemas.openxmlformats.org/officeDocument/2006/math">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+9⋅1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0</m:t>
                        </m:r>
                      </m:e>
                      <m:sup>
                        <m:r>
                          <a:rPr lang="zh-CN" altLang="en-US" i="1">
                            <a:solidFill>
                              <a:srgbClr val="000000"/>
                            </a:solidFill>
                            <a:latin typeface="Cambria Math" panose="02040503050406030204" pitchFamily="18" charset="0"/>
                          </a:rPr>
                          <m:t>0</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+9⋅10</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+⋯+9⋅1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0</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p>
                    </m:sSup>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oMath>
                </a14:m>
                <a:endParaRPr lang="zh-CN" altLang="en-US" dirty="0"/>
              </a:p>
            </p:txBody>
          </p:sp>
        </mc:Choice>
        <mc:Fallback xmlns="">
          <p:sp>
            <p:nvSpPr>
              <p:cNvPr id="10518563" name="Object 35"/>
              <p:cNvSpPr txBox="1">
                <a:spLocks noRot="1" noChangeAspect="1" noMove="1" noResize="1" noEditPoints="1" noAdjustHandles="1" noChangeArrowheads="1" noChangeShapeType="1" noTextEdit="1"/>
              </p:cNvSpPr>
              <p:nvPr/>
            </p:nvSpPr>
            <p:spPr bwMode="auto">
              <a:xfrm>
                <a:off x="323851" y="2925092"/>
                <a:ext cx="8496622" cy="1142997"/>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18564" name="Object 36"/>
              <p:cNvSpPr txBox="1"/>
              <p:nvPr/>
            </p:nvSpPr>
            <p:spPr bwMode="auto">
              <a:xfrm>
                <a:off x="1331640" y="4001417"/>
                <a:ext cx="2340248" cy="992859"/>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=8</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9</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num>
                        <m:den>
                          <m:r>
                            <a:rPr lang="zh-CN" altLang="en-US" i="1">
                              <a:solidFill>
                                <a:srgbClr val="000000"/>
                              </a:solidFill>
                              <a:latin typeface="Cambria Math" panose="02040503050406030204" pitchFamily="18" charset="0"/>
                            </a:rPr>
                            <m:t>1−10</m:t>
                          </m:r>
                          <m:r>
                            <a:rPr lang="zh-CN" altLang="en-US" i="1">
                              <a:solidFill>
                                <a:srgbClr val="000000"/>
                              </a:solidFill>
                              <a:latin typeface="Cambria Math" panose="02040503050406030204" pitchFamily="18" charset="0"/>
                            </a:rPr>
                            <m:t>𝑥</m:t>
                          </m:r>
                        </m:den>
                      </m:f>
                    </m:oMath>
                  </m:oMathPara>
                </a14:m>
                <a:endParaRPr lang="zh-CN" altLang="en-US" dirty="0"/>
              </a:p>
            </p:txBody>
          </p:sp>
        </mc:Choice>
        <mc:Fallback xmlns="">
          <p:sp>
            <p:nvSpPr>
              <p:cNvPr id="10518564" name="Object 36"/>
              <p:cNvSpPr txBox="1">
                <a:spLocks noRot="1" noChangeAspect="1" noMove="1" noResize="1" noEditPoints="1" noAdjustHandles="1" noChangeArrowheads="1" noChangeShapeType="1" noTextEdit="1"/>
              </p:cNvSpPr>
              <p:nvPr/>
            </p:nvSpPr>
            <p:spPr bwMode="auto">
              <a:xfrm>
                <a:off x="1331640" y="4001417"/>
                <a:ext cx="2340248" cy="992859"/>
              </a:xfrm>
              <a:prstGeom prst="rect">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18565" name="Object 37"/>
              <p:cNvSpPr txBox="1"/>
              <p:nvPr/>
            </p:nvSpPr>
            <p:spPr bwMode="auto">
              <a:xfrm>
                <a:off x="1403648" y="5021263"/>
                <a:ext cx="2144415" cy="960436"/>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8</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−71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num>
                        <m:den>
                          <m:r>
                            <a:rPr lang="zh-CN" altLang="en-US" i="1">
                              <a:solidFill>
                                <a:srgbClr val="000000"/>
                              </a:solidFill>
                              <a:latin typeface="Cambria Math" panose="02040503050406030204" pitchFamily="18" charset="0"/>
                            </a:rPr>
                            <m:t>1−10</m:t>
                          </m:r>
                          <m:r>
                            <a:rPr lang="zh-CN" altLang="en-US" i="1">
                              <a:solidFill>
                                <a:srgbClr val="000000"/>
                              </a:solidFill>
                              <a:latin typeface="Cambria Math" panose="02040503050406030204" pitchFamily="18" charset="0"/>
                            </a:rPr>
                            <m:t>𝑥</m:t>
                          </m:r>
                        </m:den>
                      </m:f>
                    </m:oMath>
                  </m:oMathPara>
                </a14:m>
                <a:endParaRPr lang="zh-CN" altLang="en-US" dirty="0"/>
              </a:p>
            </p:txBody>
          </p:sp>
        </mc:Choice>
        <mc:Fallback xmlns="">
          <p:sp>
            <p:nvSpPr>
              <p:cNvPr id="10518565" name="Object 37"/>
              <p:cNvSpPr txBox="1">
                <a:spLocks noRot="1" noChangeAspect="1" noMove="1" noResize="1" noEditPoints="1" noAdjustHandles="1" noChangeArrowheads="1" noChangeShapeType="1" noTextEdit="1"/>
              </p:cNvSpPr>
              <p:nvPr/>
            </p:nvSpPr>
            <p:spPr bwMode="auto">
              <a:xfrm>
                <a:off x="1403648" y="5021263"/>
                <a:ext cx="2144415" cy="960436"/>
              </a:xfrm>
              <a:prstGeom prst="rect">
                <a:avLst/>
              </a:prstGeom>
              <a:blipFill>
                <a:blip r:embed="rId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854" name="Object 38"/>
              <p:cNvSpPr txBox="1"/>
              <p:nvPr/>
            </p:nvSpPr>
            <p:spPr bwMode="auto">
              <a:xfrm>
                <a:off x="6642100" y="-1539875"/>
                <a:ext cx="2119313" cy="931862"/>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=8</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9</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num>
                        <m:den>
                          <m:r>
                            <a:rPr lang="zh-CN" altLang="en-US" i="1">
                              <a:solidFill>
                                <a:srgbClr val="000000"/>
                              </a:solidFill>
                              <a:latin typeface="Cambria Math" panose="02040503050406030204" pitchFamily="18" charset="0"/>
                            </a:rPr>
                            <m:t>1−10</m:t>
                          </m:r>
                          <m:r>
                            <a:rPr lang="zh-CN" altLang="en-US" i="1">
                              <a:solidFill>
                                <a:srgbClr val="000000"/>
                              </a:solidFill>
                              <a:latin typeface="Cambria Math" panose="02040503050406030204" pitchFamily="18" charset="0"/>
                            </a:rPr>
                            <m:t>𝑥</m:t>
                          </m:r>
                        </m:den>
                      </m:f>
                    </m:oMath>
                  </m:oMathPara>
                </a14:m>
                <a:endParaRPr lang="zh-CN" altLang="en-US"/>
              </a:p>
            </p:txBody>
          </p:sp>
        </mc:Choice>
        <mc:Fallback xmlns="">
          <p:sp>
            <p:nvSpPr>
              <p:cNvPr id="77854" name="Object 38"/>
              <p:cNvSpPr txBox="1">
                <a:spLocks noRot="1" noChangeAspect="1" noMove="1" noResize="1" noEditPoints="1" noAdjustHandles="1" noChangeArrowheads="1" noChangeShapeType="1" noTextEdit="1"/>
              </p:cNvSpPr>
              <p:nvPr/>
            </p:nvSpPr>
            <p:spPr bwMode="auto">
              <a:xfrm>
                <a:off x="6642100" y="-1539875"/>
                <a:ext cx="2119313" cy="931862"/>
              </a:xfrm>
              <a:prstGeom prst="rect">
                <a:avLst/>
              </a:prstGeom>
              <a:blipFill>
                <a:blip r:embed="rId10"/>
                <a:stretch>
                  <a:fillRect/>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5185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0" name="日期占位符 4"/>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C3709DDC-DA1E-47EB-B684-07BA5D7D1F44}"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78851" name="灯片编号占位符 6"/>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F4BEA70E-2B6C-42BB-947B-33E9E8E45248}" type="slidenum">
              <a:rPr kumimoji="0" lang="en-US" altLang="zh-CN" sz="1400">
                <a:ea typeface="宋体" panose="02010600030101010101" pitchFamily="2" charset="-122"/>
              </a:rPr>
              <a:pPr/>
              <a:t>84</a:t>
            </a:fld>
            <a:endParaRPr kumimoji="0" lang="en-US" altLang="zh-CN" sz="1400">
              <a:ea typeface="宋体" panose="02010600030101010101" pitchFamily="2" charset="-122"/>
            </a:endParaRPr>
          </a:p>
        </p:txBody>
      </p:sp>
      <p:sp>
        <p:nvSpPr>
          <p:cNvPr id="78852" name="Rectangle 3"/>
          <p:cNvSpPr>
            <a:spLocks noGrp="1" noChangeArrowheads="1"/>
          </p:cNvSpPr>
          <p:nvPr>
            <p:ph type="title"/>
          </p:nvPr>
        </p:nvSpPr>
        <p:spPr>
          <a:noFill/>
        </p:spPr>
        <p:txBody>
          <a:bodyPr/>
          <a:lstStyle/>
          <a:p>
            <a:pPr eaLnBrk="1" hangingPunct="1"/>
            <a:r>
              <a:rPr lang="en-US" altLang="zh-CN"/>
              <a:t>2.7 </a:t>
            </a:r>
            <a:r>
              <a:rPr lang="zh-CN" altLang="en-US"/>
              <a:t>递推关系举例</a:t>
            </a:r>
          </a:p>
        </p:txBody>
      </p:sp>
      <mc:AlternateContent xmlns:mc="http://schemas.openxmlformats.org/markup-compatibility/2006" xmlns:a14="http://schemas.microsoft.com/office/drawing/2010/main">
        <mc:Choice Requires="a14">
          <p:sp>
            <p:nvSpPr>
              <p:cNvPr id="10519571" name="Object 19"/>
              <p:cNvSpPr txBox="1">
                <a:spLocks noGrp="1"/>
              </p:cNvSpPr>
              <p:nvPr>
                <p:ph sz="half" idx="1"/>
              </p:nvPr>
            </p:nvSpPr>
            <p:spPr bwMode="auto">
              <a:xfrm>
                <a:off x="2051174" y="3789042"/>
                <a:ext cx="4105002" cy="1296141"/>
              </a:xfrm>
              <a:prstGeom prst="rect">
                <a:avLst/>
              </a:prstGeom>
              <a:noFill/>
              <a:ln>
                <a:noFill/>
              </a:ln>
              <a:effectLst/>
            </p:spPr>
            <p:txBody>
              <a:bodyPr>
                <a:normAutofit fontScale="85000" lnSpcReduction="10000"/>
              </a:bodyPr>
              <a:lstStyle/>
              <a:p>
                <a:pPr>
                  <a:buNone/>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𝑥</m:t>
                          </m:r>
                        </m:num>
                        <m:den>
                          <m:r>
                            <a:rPr lang="zh-CN" altLang="en-US" i="1">
                              <a:solidFill>
                                <a:srgbClr val="000000"/>
                              </a:solidFill>
                              <a:latin typeface="Cambria Math" panose="02040503050406030204" pitchFamily="18" charset="0"/>
                            </a:rPr>
                            <m:t>2</m:t>
                          </m:r>
                        </m:den>
                      </m:f>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d>
                            <m:dPr>
                              <m:begChr m:val="["/>
                              <m:endChr m:val="]"/>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7×</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8</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+9⋅1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0</m:t>
                                  </m:r>
                                </m:e>
                                <m:sup>
                                  <m:r>
                                    <a:rPr lang="zh-CN" altLang="en-US" i="1">
                                      <a:solidFill>
                                        <a:srgbClr val="000000"/>
                                      </a:solidFill>
                                      <a:latin typeface="Cambria Math" panose="02040503050406030204" pitchFamily="18" charset="0"/>
                                    </a:rPr>
                                    <m:t>𝑛</m:t>
                                  </m:r>
                                </m:sup>
                              </m:sSup>
                            </m:e>
                          </m:d>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𝑛</m:t>
                              </m:r>
                            </m:sup>
                          </m:sSup>
                        </m:e>
                      </m:nary>
                    </m:oMath>
                  </m:oMathPara>
                </a14:m>
                <a:endParaRPr lang="zh-CN" altLang="en-US" dirty="0"/>
              </a:p>
            </p:txBody>
          </p:sp>
        </mc:Choice>
        <mc:Fallback xmlns="">
          <p:sp>
            <p:nvSpPr>
              <p:cNvPr id="10519571" name="Object 19"/>
              <p:cNvSpPr txBox="1">
                <a:spLocks noGrp="1" noRot="1" noChangeAspect="1" noMove="1" noResize="1" noEditPoints="1" noAdjustHandles="1" noChangeArrowheads="1" noChangeShapeType="1" noTextEdit="1"/>
              </p:cNvSpPr>
              <p:nvPr>
                <p:ph sz="half" idx="1"/>
              </p:nvPr>
            </p:nvSpPr>
            <p:spPr bwMode="auto">
              <a:xfrm>
                <a:off x="2051174" y="3789042"/>
                <a:ext cx="4105002" cy="1296141"/>
              </a:xfrm>
              <a:prstGeom prst="rect">
                <a:avLst/>
              </a:prstGeom>
              <a:blipFill>
                <a:blip r:embed="rId2"/>
                <a:stretch>
                  <a:fillRect/>
                </a:stretch>
              </a:blipFill>
              <a:ln>
                <a:noFill/>
              </a:ln>
              <a:effectLst/>
            </p:spPr>
            <p:txBody>
              <a:bodyPr/>
              <a:lstStyle/>
              <a:p>
                <a:r>
                  <a:rPr lang="zh-CN" altLang="en-US">
                    <a:noFill/>
                  </a:rPr>
                  <a:t> </a:t>
                </a:r>
              </a:p>
            </p:txBody>
          </p:sp>
        </mc:Fallback>
      </mc:AlternateContent>
      <p:sp>
        <p:nvSpPr>
          <p:cNvPr id="78854"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8855"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8856"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8857"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8858"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8859"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8860"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8861"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8862"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8863"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8864"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8865"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8866"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8867"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78868" name="Object 21"/>
              <p:cNvSpPr txBox="1"/>
              <p:nvPr/>
            </p:nvSpPr>
            <p:spPr bwMode="auto">
              <a:xfrm>
                <a:off x="1258888" y="1557338"/>
                <a:ext cx="4033192" cy="1240589"/>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8</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−71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num>
                        <m:den>
                          <m:r>
                            <a:rPr lang="zh-CN" altLang="en-US" i="1">
                              <a:solidFill>
                                <a:srgbClr val="000000"/>
                              </a:solidFill>
                              <a:latin typeface="Cambria Math" panose="02040503050406030204" pitchFamily="18" charset="0"/>
                            </a:rPr>
                            <m:t>(1−8</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)(1−10</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den>
                      </m:f>
                    </m:oMath>
                  </m:oMathPara>
                </a14:m>
                <a:endParaRPr lang="zh-CN" altLang="en-US" dirty="0"/>
              </a:p>
            </p:txBody>
          </p:sp>
        </mc:Choice>
        <mc:Fallback xmlns="">
          <p:sp>
            <p:nvSpPr>
              <p:cNvPr id="78868" name="Object 21"/>
              <p:cNvSpPr txBox="1">
                <a:spLocks noRot="1" noChangeAspect="1" noMove="1" noResize="1" noEditPoints="1" noAdjustHandles="1" noChangeArrowheads="1" noChangeShapeType="1" noTextEdit="1"/>
              </p:cNvSpPr>
              <p:nvPr/>
            </p:nvSpPr>
            <p:spPr bwMode="auto">
              <a:xfrm>
                <a:off x="1258888" y="1557338"/>
                <a:ext cx="4033192" cy="1240589"/>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19576" name="Object 24"/>
              <p:cNvSpPr txBox="1"/>
              <p:nvPr/>
            </p:nvSpPr>
            <p:spPr bwMode="auto">
              <a:xfrm>
                <a:off x="2049810" y="2708920"/>
                <a:ext cx="3674318" cy="1142994"/>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𝑥</m:t>
                          </m:r>
                        </m:num>
                        <m:den>
                          <m:r>
                            <a:rPr lang="zh-CN" altLang="en-US" i="1">
                              <a:solidFill>
                                <a:srgbClr val="000000"/>
                              </a:solidFill>
                              <a:latin typeface="Cambria Math" panose="02040503050406030204" pitchFamily="18" charset="0"/>
                            </a:rPr>
                            <m:t>2</m:t>
                          </m:r>
                        </m:den>
                      </m:f>
                      <m:d>
                        <m:dPr>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7</m:t>
                              </m:r>
                            </m:num>
                            <m:den>
                              <m:r>
                                <a:rPr lang="zh-CN" altLang="en-US" i="1">
                                  <a:solidFill>
                                    <a:srgbClr val="000000"/>
                                  </a:solidFill>
                                  <a:latin typeface="Cambria Math" panose="02040503050406030204" pitchFamily="18" charset="0"/>
                                </a:rPr>
                                <m:t>1−8</m:t>
                              </m:r>
                              <m:r>
                                <a:rPr lang="zh-CN" altLang="en-US" i="1">
                                  <a:solidFill>
                                    <a:srgbClr val="000000"/>
                                  </a:solidFill>
                                  <a:latin typeface="Cambria Math" panose="02040503050406030204" pitchFamily="18" charset="0"/>
                                </a:rPr>
                                <m:t>𝑥</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9</m:t>
                              </m:r>
                            </m:num>
                            <m:den>
                              <m:r>
                                <a:rPr lang="zh-CN" altLang="en-US" i="1">
                                  <a:solidFill>
                                    <a:srgbClr val="000000"/>
                                  </a:solidFill>
                                  <a:latin typeface="Cambria Math" panose="02040503050406030204" pitchFamily="18" charset="0"/>
                                </a:rPr>
                                <m:t>1−10</m:t>
                              </m:r>
                              <m:r>
                                <a:rPr lang="zh-CN" altLang="en-US" i="1">
                                  <a:solidFill>
                                    <a:srgbClr val="000000"/>
                                  </a:solidFill>
                                  <a:latin typeface="Cambria Math" panose="02040503050406030204" pitchFamily="18" charset="0"/>
                                </a:rPr>
                                <m:t>𝑥</m:t>
                              </m:r>
                            </m:den>
                          </m:f>
                        </m:e>
                      </m:d>
                    </m:oMath>
                  </m:oMathPara>
                </a14:m>
                <a:endParaRPr lang="zh-CN" altLang="en-US" dirty="0"/>
              </a:p>
            </p:txBody>
          </p:sp>
        </mc:Choice>
        <mc:Fallback xmlns="">
          <p:sp>
            <p:nvSpPr>
              <p:cNvPr id="10519576" name="Object 24"/>
              <p:cNvSpPr txBox="1">
                <a:spLocks noRot="1" noChangeAspect="1" noMove="1" noResize="1" noEditPoints="1" noAdjustHandles="1" noChangeArrowheads="1" noChangeShapeType="1" noTextEdit="1"/>
              </p:cNvSpPr>
              <p:nvPr/>
            </p:nvSpPr>
            <p:spPr bwMode="auto">
              <a:xfrm>
                <a:off x="2049810" y="2708920"/>
                <a:ext cx="3674318" cy="1142994"/>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19577" name="Object 25"/>
              <p:cNvSpPr txBox="1">
                <a:spLocks noGrp="1"/>
              </p:cNvSpPr>
              <p:nvPr>
                <p:ph sz="half" idx="2"/>
              </p:nvPr>
            </p:nvSpPr>
            <p:spPr bwMode="auto">
              <a:xfrm>
                <a:off x="1403350" y="5214961"/>
                <a:ext cx="4320778" cy="1081061"/>
              </a:xfrm>
              <a:prstGeom prst="rect">
                <a:avLst/>
              </a:prstGeom>
              <a:noFill/>
              <a:ln>
                <a:noFill/>
              </a:ln>
              <a:effectLst/>
            </p:spPr>
            <p:txBody>
              <a:bodyPr>
                <a:normAutofit fontScale="85000" lnSpcReduction="10000"/>
              </a:bodyPr>
              <a:lstStyle/>
              <a:p>
                <a:pPr>
                  <a:buNone/>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r>
                        <a:rPr lang="zh-CN" altLang="en-US" i="1">
                          <a:solidFill>
                            <a:srgbClr val="000000"/>
                          </a:solidFill>
                          <a:latin typeface="Cambria Math" panose="02040503050406030204" pitchFamily="18" charset="0"/>
                        </a:rPr>
                        <m:t>(7⋅</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8</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+9⋅1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0</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519577" name="Object 25"/>
              <p:cNvSpPr txBox="1">
                <a:spLocks noGrp="1" noRot="1" noChangeAspect="1" noMove="1" noResize="1" noEditPoints="1" noAdjustHandles="1" noChangeArrowheads="1" noChangeShapeType="1" noTextEdit="1"/>
              </p:cNvSpPr>
              <p:nvPr>
                <p:ph sz="half" idx="2"/>
              </p:nvPr>
            </p:nvSpPr>
            <p:spPr bwMode="auto">
              <a:xfrm>
                <a:off x="1403350" y="5214961"/>
                <a:ext cx="4320778" cy="1081061"/>
              </a:xfrm>
              <a:prstGeom prst="rect">
                <a:avLst/>
              </a:prstGeom>
              <a:blipFill>
                <a:blip r:embed="rId5"/>
                <a:stretch>
                  <a:fillRect/>
                </a:stretch>
              </a:blipFill>
              <a:ln>
                <a:noFill/>
              </a:ln>
              <a:effectLst/>
            </p:spPr>
            <p:txBody>
              <a:bodyPr/>
              <a:lstStyle/>
              <a:p>
                <a:r>
                  <a:rPr lang="zh-CN" altLang="en-US">
                    <a:noFill/>
                  </a:rPr>
                  <a:t> </a:t>
                </a:r>
              </a:p>
            </p:txBody>
          </p:sp>
        </mc:Fallback>
      </mc:AlternateContent>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874" name="日期占位符 5"/>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109DD26C-90A1-4413-B262-6E7AC0110DA2}"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79875" name="灯片编号占位符 7"/>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51D8FC08-7D21-4849-A226-07BAD46ED6C7}" type="slidenum">
              <a:rPr kumimoji="0" lang="en-US" altLang="zh-CN" sz="1400">
                <a:ea typeface="宋体" panose="02010600030101010101" pitchFamily="2" charset="-122"/>
              </a:rPr>
              <a:pPr/>
              <a:t>85</a:t>
            </a:fld>
            <a:endParaRPr kumimoji="0" lang="en-US" altLang="zh-CN" sz="1400">
              <a:ea typeface="宋体" panose="02010600030101010101" pitchFamily="2" charset="-122"/>
            </a:endParaRPr>
          </a:p>
        </p:txBody>
      </p:sp>
      <p:sp>
        <p:nvSpPr>
          <p:cNvPr id="79876" name="Rectangle 3"/>
          <p:cNvSpPr>
            <a:spLocks noGrp="1" noChangeArrowheads="1"/>
          </p:cNvSpPr>
          <p:nvPr>
            <p:ph type="title"/>
          </p:nvPr>
        </p:nvSpPr>
        <p:spPr>
          <a:noFill/>
        </p:spPr>
        <p:txBody>
          <a:bodyPr/>
          <a:lstStyle/>
          <a:p>
            <a:pPr eaLnBrk="1" hangingPunct="1"/>
            <a:r>
              <a:rPr lang="en-US" altLang="zh-CN"/>
              <a:t>2.7 </a:t>
            </a:r>
            <a:r>
              <a:rPr lang="zh-CN" altLang="en-US"/>
              <a:t>递推关系举例</a:t>
            </a:r>
          </a:p>
        </p:txBody>
      </p:sp>
      <p:sp>
        <p:nvSpPr>
          <p:cNvPr id="10520578" name="Rectangle 2"/>
          <p:cNvSpPr>
            <a:spLocks noGrp="1" noChangeArrowheads="1"/>
          </p:cNvSpPr>
          <p:nvPr>
            <p:ph type="body" sz="half" idx="1"/>
          </p:nvPr>
        </p:nvSpPr>
        <p:spPr>
          <a:xfrm>
            <a:off x="323850" y="1268413"/>
            <a:ext cx="7993063" cy="4402137"/>
          </a:xfrm>
        </p:spPr>
        <p:txBody>
          <a:bodyPr/>
          <a:lstStyle/>
          <a:p>
            <a:pPr marL="571500" indent="-571500" algn="just" eaLnBrk="1" hangingPunct="1">
              <a:lnSpc>
                <a:spcPct val="90000"/>
              </a:lnSpc>
              <a:buSzTx/>
              <a:buFont typeface="Wingdings" panose="05000000000000000000" pitchFamily="2" charset="2"/>
              <a:buChar char="§"/>
            </a:pPr>
            <a:r>
              <a:rPr lang="zh-CN" altLang="en-US" dirty="0">
                <a:latin typeface="黑体" panose="02010609060101010101" pitchFamily="49" charset="-122"/>
              </a:rPr>
              <a:t>方法</a:t>
            </a:r>
            <a:r>
              <a:rPr lang="en-US" altLang="zh-CN" dirty="0">
                <a:latin typeface="黑体" panose="02010609060101010101" pitchFamily="49" charset="-122"/>
              </a:rPr>
              <a:t>3</a:t>
            </a:r>
            <a:r>
              <a:rPr lang="zh-CN" altLang="en-US" dirty="0">
                <a:latin typeface="黑体" panose="02010609060101010101" pitchFamily="49" charset="-122"/>
              </a:rPr>
              <a:t>：设由</a:t>
            </a:r>
            <a:r>
              <a:rPr lang="en-US" altLang="zh-CN" dirty="0">
                <a:latin typeface="黑体" panose="02010609060101010101" pitchFamily="49" charset="-122"/>
              </a:rPr>
              <a:t>0,1,</a:t>
            </a:r>
            <a:r>
              <a:rPr lang="en-US" altLang="zh-CN" dirty="0">
                <a:latin typeface="Times New Roman" panose="02020603050405020304" pitchFamily="18" charset="0"/>
              </a:rPr>
              <a:t>…</a:t>
            </a:r>
            <a:r>
              <a:rPr lang="en-US" altLang="zh-CN" dirty="0">
                <a:latin typeface="黑体" panose="02010609060101010101" pitchFamily="49" charset="-122"/>
              </a:rPr>
              <a:t>,9</a:t>
            </a:r>
            <a:r>
              <a:rPr lang="zh-CN" altLang="en-US" dirty="0">
                <a:latin typeface="黑体" panose="02010609060101010101" pitchFamily="49" charset="-122"/>
              </a:rPr>
              <a:t>组成的含有偶数个</a:t>
            </a:r>
            <a:r>
              <a:rPr lang="en-US" altLang="zh-CN" dirty="0">
                <a:latin typeface="黑体" panose="02010609060101010101" pitchFamily="49" charset="-122"/>
              </a:rPr>
              <a:t>5</a:t>
            </a:r>
            <a:r>
              <a:rPr lang="zh-CN" altLang="en-US" dirty="0">
                <a:latin typeface="黑体" panose="02010609060101010101" pitchFamily="49" charset="-122"/>
              </a:rPr>
              <a:t>的</a:t>
            </a:r>
            <a:r>
              <a:rPr lang="en-US" altLang="zh-CN" dirty="0">
                <a:latin typeface="黑体" panose="02010609060101010101" pitchFamily="49" charset="-122"/>
              </a:rPr>
              <a:t>n</a:t>
            </a:r>
            <a:r>
              <a:rPr lang="zh-CN" altLang="en-US" dirty="0">
                <a:latin typeface="黑体" panose="02010609060101010101" pitchFamily="49" charset="-122"/>
              </a:rPr>
              <a:t>位位串的个数为</a:t>
            </a:r>
            <a:r>
              <a:rPr lang="en-US" altLang="zh-CN" dirty="0">
                <a:latin typeface="黑体" panose="02010609060101010101" pitchFamily="49" charset="-122"/>
              </a:rPr>
              <a:t>a</a:t>
            </a:r>
            <a:r>
              <a:rPr lang="en-US" altLang="zh-CN" baseline="-25000" dirty="0">
                <a:latin typeface="黑体" panose="02010609060101010101" pitchFamily="49" charset="-122"/>
              </a:rPr>
              <a:t>n</a:t>
            </a:r>
            <a:r>
              <a:rPr lang="en-US" altLang="zh-CN" dirty="0">
                <a:latin typeface="黑体" panose="02010609060101010101" pitchFamily="49" charset="-122"/>
              </a:rPr>
              <a:t>,</a:t>
            </a:r>
            <a:r>
              <a:rPr lang="zh-CN" altLang="en-US" dirty="0">
                <a:latin typeface="黑体" panose="02010609060101010101" pitchFamily="49" charset="-122"/>
              </a:rPr>
              <a:t>那么</a:t>
            </a:r>
            <a:r>
              <a:rPr lang="en-US" altLang="zh-CN" dirty="0">
                <a:latin typeface="黑体" panose="02010609060101010101" pitchFamily="49" charset="-122"/>
              </a:rPr>
              <a:t>{a</a:t>
            </a:r>
            <a:r>
              <a:rPr lang="en-US" altLang="zh-CN" baseline="-25000" dirty="0">
                <a:latin typeface="黑体" panose="02010609060101010101" pitchFamily="49" charset="-122"/>
              </a:rPr>
              <a:t>n</a:t>
            </a:r>
            <a:r>
              <a:rPr lang="en-US" altLang="zh-CN" dirty="0">
                <a:latin typeface="黑体" panose="02010609060101010101" pitchFamily="49" charset="-122"/>
              </a:rPr>
              <a:t>}</a:t>
            </a:r>
            <a:r>
              <a:rPr lang="zh-CN" altLang="en-US" dirty="0">
                <a:latin typeface="黑体" panose="02010609060101010101" pitchFamily="49" charset="-122"/>
              </a:rPr>
              <a:t>的母函数为</a:t>
            </a:r>
          </a:p>
          <a:p>
            <a:pPr marL="571500" indent="-571500" algn="just" eaLnBrk="1" hangingPunct="1">
              <a:lnSpc>
                <a:spcPct val="90000"/>
              </a:lnSpc>
              <a:buSzTx/>
              <a:buFont typeface="Wingdings" panose="05000000000000000000" pitchFamily="2" charset="2"/>
              <a:buChar char="§"/>
            </a:pPr>
            <a:endParaRPr lang="zh-CN" altLang="en-US" dirty="0">
              <a:latin typeface="黑体" panose="02010609060101010101" pitchFamily="49" charset="-122"/>
            </a:endParaRPr>
          </a:p>
          <a:p>
            <a:pPr marL="571500" indent="-571500" algn="just" eaLnBrk="1" hangingPunct="1">
              <a:lnSpc>
                <a:spcPct val="90000"/>
              </a:lnSpc>
              <a:buSzTx/>
              <a:buFont typeface="Wingdings" panose="05000000000000000000" pitchFamily="2" charset="2"/>
              <a:buChar char="§"/>
            </a:pPr>
            <a:endParaRPr lang="zh-CN" altLang="en-US" dirty="0">
              <a:latin typeface="黑体" panose="02010609060101010101" pitchFamily="49" charset="-122"/>
            </a:endParaRPr>
          </a:p>
          <a:p>
            <a:pPr marL="571500" indent="-571500" algn="just" eaLnBrk="1" hangingPunct="1">
              <a:lnSpc>
                <a:spcPct val="90000"/>
              </a:lnSpc>
              <a:buSzTx/>
              <a:buFont typeface="Wingdings" panose="05000000000000000000" pitchFamily="2" charset="2"/>
              <a:buChar char="§"/>
            </a:pPr>
            <a:endParaRPr lang="zh-CN" altLang="en-US" dirty="0">
              <a:latin typeface="黑体" panose="02010609060101010101" pitchFamily="49" charset="-122"/>
            </a:endParaRPr>
          </a:p>
          <a:p>
            <a:pPr marL="571500" indent="-571500" algn="just" eaLnBrk="1" hangingPunct="1">
              <a:lnSpc>
                <a:spcPct val="90000"/>
              </a:lnSpc>
              <a:buSzTx/>
              <a:buFont typeface="Wingdings" panose="05000000000000000000" pitchFamily="2" charset="2"/>
              <a:buChar char="§"/>
            </a:pPr>
            <a:endParaRPr lang="zh-CN" altLang="en-US" dirty="0">
              <a:latin typeface="黑体" panose="02010609060101010101" pitchFamily="49" charset="-122"/>
            </a:endParaRPr>
          </a:p>
          <a:p>
            <a:pPr marL="571500" indent="-571500" algn="just" eaLnBrk="1" hangingPunct="1">
              <a:lnSpc>
                <a:spcPct val="90000"/>
              </a:lnSpc>
              <a:buSzTx/>
              <a:buFont typeface="Wingdings" panose="05000000000000000000" pitchFamily="2" charset="2"/>
              <a:buChar char="§"/>
            </a:pPr>
            <a:endParaRPr lang="zh-CN" altLang="en-US" dirty="0">
              <a:latin typeface="黑体" panose="02010609060101010101" pitchFamily="49" charset="-122"/>
            </a:endParaRPr>
          </a:p>
          <a:p>
            <a:pPr marL="571500" indent="-571500" algn="just" eaLnBrk="1" hangingPunct="1">
              <a:lnSpc>
                <a:spcPct val="90000"/>
              </a:lnSpc>
              <a:buSzTx/>
              <a:buFont typeface="Wingdings" panose="05000000000000000000" pitchFamily="2" charset="2"/>
              <a:buChar char="§"/>
            </a:pPr>
            <a:endParaRPr lang="zh-CN" altLang="en-US" dirty="0">
              <a:latin typeface="黑体" panose="02010609060101010101" pitchFamily="49" charset="-122"/>
            </a:endParaRPr>
          </a:p>
        </p:txBody>
      </p:sp>
      <mc:AlternateContent xmlns:mc="http://schemas.openxmlformats.org/markup-compatibility/2006" xmlns:a14="http://schemas.microsoft.com/office/drawing/2010/main">
        <mc:Choice Requires="a14">
          <p:sp>
            <p:nvSpPr>
              <p:cNvPr id="10520595" name="Object 19"/>
              <p:cNvSpPr txBox="1">
                <a:spLocks noGrp="1"/>
              </p:cNvSpPr>
              <p:nvPr>
                <p:ph sz="quarter" idx="2"/>
              </p:nvPr>
            </p:nvSpPr>
            <p:spPr bwMode="auto">
              <a:xfrm>
                <a:off x="1300620" y="5452954"/>
                <a:ext cx="3628826" cy="1151987"/>
              </a:xfrm>
              <a:prstGeom prst="rect">
                <a:avLst/>
              </a:prstGeom>
              <a:noFill/>
              <a:ln>
                <a:noFill/>
              </a:ln>
              <a:effectLst/>
            </p:spPr>
            <p:txBody>
              <a:bodyPr>
                <a:normAutofit/>
              </a:bodyPr>
              <a:lstStyle/>
              <a:p>
                <a:pPr>
                  <a:buNone/>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𝑎</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
                        <a:rPr lang="zh-CN" altLang="en-US" i="0">
                          <a:solidFill>
                            <a:srgbClr val="000000"/>
                          </a:solidFill>
                          <a:latin typeface="Cambria Math" panose="02040503050406030204" pitchFamily="18" charset="0"/>
                        </a:rPr>
                        <m:t> </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0</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8</m:t>
                              </m:r>
                            </m:e>
                            <m:sup>
                              <m:r>
                                <a:rPr lang="zh-CN" altLang="en-US" i="1">
                                  <a:solidFill>
                                    <a:srgbClr val="000000"/>
                                  </a:solidFill>
                                  <a:latin typeface="Cambria Math" panose="02040503050406030204" pitchFamily="18" charset="0"/>
                                </a:rPr>
                                <m:t>𝑛</m:t>
                              </m:r>
                            </m:sup>
                          </m:sSup>
                        </m:e>
                      </m:d>
                      <m:r>
                        <a:rPr lang="zh-CN" altLang="en-US" i="0">
                          <a:solidFill>
                            <a:srgbClr val="000000"/>
                          </a:solidFill>
                          <a:latin typeface="Cambria Math" panose="02040503050406030204" pitchFamily="18" charset="0"/>
                        </a:rPr>
                        <m:t> </m:t>
                      </m:r>
                    </m:oMath>
                  </m:oMathPara>
                </a14:m>
                <a:endParaRPr lang="zh-CN" altLang="en-US" dirty="0"/>
              </a:p>
            </p:txBody>
          </p:sp>
        </mc:Choice>
        <mc:Fallback xmlns="">
          <p:sp>
            <p:nvSpPr>
              <p:cNvPr id="10520595" name="Object 19"/>
              <p:cNvSpPr txBox="1">
                <a:spLocks noGrp="1" noRot="1" noChangeAspect="1" noMove="1" noResize="1" noEditPoints="1" noAdjustHandles="1" noChangeArrowheads="1" noChangeShapeType="1" noTextEdit="1"/>
              </p:cNvSpPr>
              <p:nvPr>
                <p:ph sz="quarter" idx="2"/>
              </p:nvPr>
            </p:nvSpPr>
            <p:spPr bwMode="auto">
              <a:xfrm>
                <a:off x="1300620" y="5452954"/>
                <a:ext cx="3628826" cy="1151987"/>
              </a:xfrm>
              <a:prstGeom prst="rect">
                <a:avLst/>
              </a:prstGeom>
              <a:blipFill>
                <a:blip r:embed="rId2"/>
                <a:stretch>
                  <a:fillRect/>
                </a:stretch>
              </a:blipFill>
              <a:ln>
                <a:noFill/>
              </a:ln>
              <a:effectLst/>
            </p:spPr>
            <p:txBody>
              <a:bodyPr/>
              <a:lstStyle/>
              <a:p>
                <a:r>
                  <a:rPr lang="zh-CN" altLang="en-US">
                    <a:noFill/>
                  </a:rPr>
                  <a:t> </a:t>
                </a:r>
              </a:p>
            </p:txBody>
          </p:sp>
        </mc:Fallback>
      </mc:AlternateContent>
      <p:sp>
        <p:nvSpPr>
          <p:cNvPr id="79879"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9880"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9881"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9882"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9883"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9884"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9885"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9886"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9887"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9888"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9889"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9890"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9891"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9892"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9893"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20597" name="Object 21"/>
              <p:cNvSpPr txBox="1">
                <a:spLocks noGrp="1"/>
              </p:cNvSpPr>
              <p:nvPr>
                <p:ph sz="quarter" idx="3"/>
              </p:nvPr>
            </p:nvSpPr>
            <p:spPr bwMode="auto">
              <a:xfrm>
                <a:off x="1907605" y="3068960"/>
                <a:ext cx="3024435" cy="1060127"/>
              </a:xfrm>
              <a:prstGeom prst="rect">
                <a:avLst/>
              </a:prstGeom>
              <a:noFill/>
              <a:ln>
                <a:noFill/>
              </a:ln>
              <a:effectLst/>
            </p:spPr>
            <p:txBody>
              <a:bodyPr>
                <a:normAutofit/>
              </a:bodyPr>
              <a:lstStyle/>
              <a:p>
                <a:pPr>
                  <a:buNone/>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9</m:t>
                          </m:r>
                          <m:r>
                            <a:rPr lang="zh-CN" altLang="en-US" i="1">
                              <a:solidFill>
                                <a:srgbClr val="000000"/>
                              </a:solidFill>
                              <a:latin typeface="Cambria Math" panose="02040503050406030204" pitchFamily="18" charset="0"/>
                            </a:rPr>
                            <m:t>𝑥</m:t>
                          </m:r>
                        </m:sup>
                      </m:sSup>
                      <m:d>
                        <m:dPr>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𝑥</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sup>
                              </m:sSup>
                            </m:num>
                            <m:den>
                              <m:r>
                                <a:rPr lang="zh-CN" altLang="en-US" i="1">
                                  <a:solidFill>
                                    <a:srgbClr val="000000"/>
                                  </a:solidFill>
                                  <a:latin typeface="Cambria Math" panose="02040503050406030204" pitchFamily="18" charset="0"/>
                                </a:rPr>
                                <m:t>2</m:t>
                              </m:r>
                            </m:den>
                          </m:f>
                        </m:e>
                      </m:d>
                    </m:oMath>
                  </m:oMathPara>
                </a14:m>
                <a:endParaRPr lang="zh-CN" altLang="en-US" dirty="0"/>
              </a:p>
            </p:txBody>
          </p:sp>
        </mc:Choice>
        <mc:Fallback xmlns="">
          <p:sp>
            <p:nvSpPr>
              <p:cNvPr id="10520597" name="Object 21"/>
              <p:cNvSpPr txBox="1">
                <a:spLocks noGrp="1" noRot="1" noChangeAspect="1" noMove="1" noResize="1" noEditPoints="1" noAdjustHandles="1" noChangeArrowheads="1" noChangeShapeType="1" noTextEdit="1"/>
              </p:cNvSpPr>
              <p:nvPr>
                <p:ph sz="quarter" idx="3"/>
              </p:nvPr>
            </p:nvSpPr>
            <p:spPr bwMode="auto">
              <a:xfrm>
                <a:off x="1907605" y="3068960"/>
                <a:ext cx="3024435" cy="1060127"/>
              </a:xfrm>
              <a:prstGeom prst="rect">
                <a:avLst/>
              </a:prstGeom>
              <a:blipFill>
                <a:blip r:embed="rId3"/>
                <a:stretch>
                  <a:fillRect/>
                </a:stretch>
              </a:blipFill>
              <a:ln>
                <a:noFill/>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20601" name="Object 25"/>
              <p:cNvSpPr txBox="1"/>
              <p:nvPr/>
            </p:nvSpPr>
            <p:spPr bwMode="auto">
              <a:xfrm>
                <a:off x="1087710" y="2074068"/>
                <a:ext cx="7012682" cy="105013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𝐺</m:t>
                          </m:r>
                        </m:e>
                        <m:sub>
                          <m:r>
                            <a:rPr lang="zh-CN" altLang="en-US" i="1">
                              <a:solidFill>
                                <a:srgbClr val="000000"/>
                              </a:solidFill>
                              <a:latin typeface="Cambria Math" panose="02040503050406030204" pitchFamily="18" charset="0"/>
                            </a:rPr>
                            <m:t>𝑒</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1+</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𝑥</m:t>
                                  </m:r>
                                </m:num>
                                <m:den>
                                  <m:r>
                                    <a:rPr lang="zh-CN" altLang="en-US" i="1">
                                      <a:solidFill>
                                        <a:srgbClr val="000000"/>
                                      </a:solidFill>
                                      <a:latin typeface="Cambria Math" panose="02040503050406030204" pitchFamily="18" charset="0"/>
                                    </a:rPr>
                                    <m:t>1!</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num>
                                <m:den>
                                  <m:r>
                                    <a:rPr lang="zh-CN" altLang="en-US" i="1">
                                      <a:solidFill>
                                        <a:srgbClr val="000000"/>
                                      </a:solidFill>
                                      <a:latin typeface="Cambria Math" panose="02040503050406030204" pitchFamily="18" charset="0"/>
                                    </a:rPr>
                                    <m:t>2!</m:t>
                                  </m:r>
                                </m:den>
                              </m:f>
                              <m:r>
                                <a:rPr lang="zh-CN" altLang="en-US" i="1">
                                  <a:solidFill>
                                    <a:srgbClr val="000000"/>
                                  </a:solidFill>
                                  <a:latin typeface="Cambria Math" panose="02040503050406030204" pitchFamily="18" charset="0"/>
                                </a:rPr>
                                <m:t>+⋯</m:t>
                              </m:r>
                            </m:e>
                          </m:d>
                        </m:e>
                        <m:sup>
                          <m:r>
                            <a:rPr lang="zh-CN" altLang="en-US" i="1">
                              <a:solidFill>
                                <a:srgbClr val="000000"/>
                              </a:solidFill>
                              <a:latin typeface="Cambria Math" panose="02040503050406030204" pitchFamily="18" charset="0"/>
                            </a:rPr>
                            <m:t>9</m:t>
                          </m:r>
                        </m:sup>
                      </m:sSup>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1+</m:t>
                          </m:r>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num>
                            <m:den>
                              <m:r>
                                <a:rPr lang="zh-CN" altLang="en-US" i="1">
                                  <a:solidFill>
                                    <a:srgbClr val="000000"/>
                                  </a:solidFill>
                                  <a:latin typeface="Cambria Math" panose="02040503050406030204" pitchFamily="18" charset="0"/>
                                </a:rPr>
                                <m:t>2!</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4</m:t>
                                  </m:r>
                                </m:sup>
                              </m:sSup>
                            </m:num>
                            <m:den>
                              <m:r>
                                <a:rPr lang="zh-CN" altLang="en-US" i="1">
                                  <a:solidFill>
                                    <a:srgbClr val="000000"/>
                                  </a:solidFill>
                                  <a:latin typeface="Cambria Math" panose="02040503050406030204" pitchFamily="18" charset="0"/>
                                </a:rPr>
                                <m:t>4!</m:t>
                              </m:r>
                            </m:den>
                          </m:f>
                          <m:r>
                            <a:rPr lang="zh-CN" altLang="en-US" i="1">
                              <a:solidFill>
                                <a:srgbClr val="000000"/>
                              </a:solidFill>
                              <a:latin typeface="Cambria Math" panose="02040503050406030204" pitchFamily="18" charset="0"/>
                            </a:rPr>
                            <m:t>+⋯</m:t>
                          </m:r>
                        </m:e>
                      </m:d>
                    </m:oMath>
                  </m:oMathPara>
                </a14:m>
                <a:endParaRPr lang="zh-CN" altLang="en-US" dirty="0"/>
              </a:p>
            </p:txBody>
          </p:sp>
        </mc:Choice>
        <mc:Fallback xmlns="">
          <p:sp>
            <p:nvSpPr>
              <p:cNvPr id="10520601" name="Object 25"/>
              <p:cNvSpPr txBox="1">
                <a:spLocks noRot="1" noChangeAspect="1" noMove="1" noResize="1" noEditPoints="1" noAdjustHandles="1" noChangeArrowheads="1" noChangeShapeType="1" noTextEdit="1"/>
              </p:cNvSpPr>
              <p:nvPr/>
            </p:nvSpPr>
            <p:spPr bwMode="auto">
              <a:xfrm>
                <a:off x="1087710" y="2074068"/>
                <a:ext cx="7012682" cy="1050133"/>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20605" name="Object 29"/>
              <p:cNvSpPr txBox="1"/>
              <p:nvPr/>
            </p:nvSpPr>
            <p:spPr bwMode="auto">
              <a:xfrm>
                <a:off x="1850232" y="4149080"/>
                <a:ext cx="6106144" cy="1550044"/>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d>
                        <m:dPr>
                          <m:ctrlPr>
                            <a:rPr lang="zh-CN" altLang="en-US" i="1">
                              <a:solidFill>
                                <a:srgbClr val="000000"/>
                              </a:solidFill>
                              <a:latin typeface="Cambria Math" panose="02040503050406030204" pitchFamily="18" charset="0"/>
                            </a:rPr>
                          </m:ctrlPr>
                        </m:dPr>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10</m:t>
                              </m:r>
                              <m:r>
                                <a:rPr lang="zh-CN" altLang="en-US" i="1">
                                  <a:solidFill>
                                    <a:srgbClr val="000000"/>
                                  </a:solidFill>
                                  <a:latin typeface="Cambria Math" panose="02040503050406030204" pitchFamily="18" charset="0"/>
                                </a:rPr>
                                <m:t>𝑥</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𝑒</m:t>
                              </m:r>
                            </m:e>
                            <m:sup>
                              <m:r>
                                <a:rPr lang="zh-CN" altLang="en-US" i="1">
                                  <a:solidFill>
                                    <a:srgbClr val="000000"/>
                                  </a:solidFill>
                                  <a:latin typeface="Cambria Math" panose="02040503050406030204" pitchFamily="18" charset="0"/>
                                </a:rPr>
                                <m:t>8</m:t>
                              </m:r>
                              <m:r>
                                <a:rPr lang="zh-CN" altLang="en-US" i="1">
                                  <a:solidFill>
                                    <a:srgbClr val="000000"/>
                                  </a:solidFill>
                                  <a:latin typeface="Cambria Math" panose="02040503050406030204" pitchFamily="18" charset="0"/>
                                </a:rPr>
                                <m:t>𝑥</m:t>
                              </m:r>
                            </m:sup>
                          </m:sSup>
                        </m:e>
                      </m:d>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0</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8</m:t>
                                  </m:r>
                                </m:e>
                                <m:sup>
                                  <m:r>
                                    <a:rPr lang="zh-CN" altLang="en-US" i="1">
                                      <a:solidFill>
                                        <a:srgbClr val="000000"/>
                                      </a:solidFill>
                                      <a:latin typeface="Cambria Math" panose="02040503050406030204" pitchFamily="18" charset="0"/>
                                    </a:rPr>
                                    <m:t>𝑛</m:t>
                                  </m:r>
                                </m:sup>
                              </m:sSup>
                            </m:e>
                          </m:d>
                          <m:f>
                            <m:fPr>
                              <m:ctrlPr>
                                <a:rPr lang="zh-CN" altLang="en-US" i="1">
                                  <a:solidFill>
                                    <a:srgbClr val="000000"/>
                                  </a:solidFill>
                                  <a:latin typeface="Cambria Math" panose="02040503050406030204" pitchFamily="18" charset="0"/>
                                </a:rPr>
                              </m:ctrlPr>
                            </m:fPr>
                            <m:num>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𝑛</m:t>
                                  </m:r>
                                </m:sup>
                              </m:sSup>
                            </m:num>
                            <m:den>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den>
                          </m:f>
                        </m:e>
                      </m:nary>
                    </m:oMath>
                  </m:oMathPara>
                </a14:m>
                <a:endParaRPr lang="zh-CN" altLang="en-US" dirty="0"/>
              </a:p>
            </p:txBody>
          </p:sp>
        </mc:Choice>
        <mc:Fallback xmlns="">
          <p:sp>
            <p:nvSpPr>
              <p:cNvPr id="10520605" name="Object 29"/>
              <p:cNvSpPr txBox="1">
                <a:spLocks noRot="1" noChangeAspect="1" noMove="1" noResize="1" noEditPoints="1" noAdjustHandles="1" noChangeArrowheads="1" noChangeShapeType="1" noTextEdit="1"/>
              </p:cNvSpPr>
              <p:nvPr/>
            </p:nvSpPr>
            <p:spPr bwMode="auto">
              <a:xfrm>
                <a:off x="1850232" y="4149080"/>
                <a:ext cx="6106144" cy="1550044"/>
              </a:xfrm>
              <a:prstGeom prst="rect">
                <a:avLst/>
              </a:prstGeom>
              <a:blipFill>
                <a:blip r:embed="rId5"/>
                <a:stretch>
                  <a:fillRect/>
                </a:stretch>
              </a:blipFill>
              <a:ln>
                <a:noFill/>
              </a:ln>
            </p:spPr>
            <p:txBody>
              <a:bodyPr/>
              <a:lstStyle/>
              <a:p>
                <a:r>
                  <a:rPr lang="zh-CN" altLang="en-US">
                    <a:noFill/>
                  </a:rPr>
                  <a:t> </a:t>
                </a:r>
              </a:p>
            </p:txBody>
          </p:sp>
        </mc:Fallback>
      </mc:AlternateContent>
      <p:sp>
        <p:nvSpPr>
          <p:cNvPr id="2" name="文本框 1"/>
          <p:cNvSpPr txBox="1"/>
          <p:nvPr/>
        </p:nvSpPr>
        <p:spPr>
          <a:xfrm>
            <a:off x="5540758" y="525048"/>
            <a:ext cx="3374642" cy="338554"/>
          </a:xfrm>
          <a:prstGeom prst="rect">
            <a:avLst/>
          </a:prstGeom>
          <a:noFill/>
        </p:spPr>
        <p:txBody>
          <a:bodyPr wrap="none" rtlCol="0">
            <a:spAutoFit/>
          </a:bodyPr>
          <a:lstStyle/>
          <a:p>
            <a:r>
              <a:rPr lang="zh-CN" altLang="en-US" sz="1600" dirty="0" smtClean="0">
                <a:latin typeface="+mn-ea"/>
                <a:ea typeface="+mn-ea"/>
              </a:rPr>
              <a:t>从数到位串转变：串的首位允许为</a:t>
            </a:r>
            <a:r>
              <a:rPr lang="en-US" altLang="zh-CN" sz="1600" dirty="0">
                <a:latin typeface="+mn-ea"/>
                <a:ea typeface="+mn-ea"/>
              </a:rPr>
              <a:t>0</a:t>
            </a:r>
            <a:endParaRPr lang="zh-CN" altLang="en-US" sz="1600" dirty="0">
              <a:latin typeface="+mn-ea"/>
              <a:ea typeface="+mn-ea"/>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874" name="日期占位符 5"/>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109DD26C-90A1-4413-B262-6E7AC0110DA2}"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79875" name="灯片编号占位符 7"/>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51D8FC08-7D21-4849-A226-07BAD46ED6C7}" type="slidenum">
              <a:rPr kumimoji="0" lang="en-US" altLang="zh-CN" sz="1400">
                <a:ea typeface="宋体" panose="02010600030101010101" pitchFamily="2" charset="-122"/>
              </a:rPr>
              <a:pPr/>
              <a:t>86</a:t>
            </a:fld>
            <a:endParaRPr kumimoji="0" lang="en-US" altLang="zh-CN" sz="1400">
              <a:ea typeface="宋体" panose="02010600030101010101" pitchFamily="2" charset="-122"/>
            </a:endParaRPr>
          </a:p>
        </p:txBody>
      </p:sp>
      <p:sp>
        <p:nvSpPr>
          <p:cNvPr id="79876" name="Rectangle 3"/>
          <p:cNvSpPr>
            <a:spLocks noGrp="1" noChangeArrowheads="1"/>
          </p:cNvSpPr>
          <p:nvPr>
            <p:ph type="title"/>
          </p:nvPr>
        </p:nvSpPr>
        <p:spPr>
          <a:noFill/>
        </p:spPr>
        <p:txBody>
          <a:bodyPr/>
          <a:lstStyle/>
          <a:p>
            <a:pPr eaLnBrk="1" hangingPunct="1"/>
            <a:r>
              <a:rPr lang="en-US" altLang="zh-CN"/>
              <a:t>2.7 </a:t>
            </a:r>
            <a:r>
              <a:rPr lang="zh-CN" altLang="en-US"/>
              <a:t>递推关系举例</a:t>
            </a:r>
          </a:p>
        </p:txBody>
      </p:sp>
      <p:sp>
        <p:nvSpPr>
          <p:cNvPr id="10520578" name="Rectangle 2"/>
          <p:cNvSpPr>
            <a:spLocks noGrp="1" noChangeArrowheads="1"/>
          </p:cNvSpPr>
          <p:nvPr>
            <p:ph type="body" sz="half" idx="1"/>
          </p:nvPr>
        </p:nvSpPr>
        <p:spPr>
          <a:xfrm>
            <a:off x="323850" y="1268413"/>
            <a:ext cx="7993063" cy="4402137"/>
          </a:xfrm>
        </p:spPr>
        <p:txBody>
          <a:bodyPr/>
          <a:lstStyle/>
          <a:p>
            <a:pPr marL="571500" indent="-571500" algn="just" eaLnBrk="1" hangingPunct="1">
              <a:lnSpc>
                <a:spcPct val="90000"/>
              </a:lnSpc>
              <a:buSzTx/>
              <a:buFont typeface="Wingdings" panose="05000000000000000000" pitchFamily="2" charset="2"/>
              <a:buChar char="§"/>
            </a:pPr>
            <a:endParaRPr lang="zh-CN" altLang="en-US" dirty="0">
              <a:latin typeface="黑体" panose="02010609060101010101" pitchFamily="49" charset="-122"/>
            </a:endParaRPr>
          </a:p>
          <a:p>
            <a:pPr marL="571500" indent="-571500" algn="just" eaLnBrk="1" hangingPunct="1">
              <a:lnSpc>
                <a:spcPct val="90000"/>
              </a:lnSpc>
              <a:buSzTx/>
              <a:buFont typeface="Wingdings" panose="05000000000000000000" pitchFamily="2" charset="2"/>
              <a:buChar char="§"/>
            </a:pPr>
            <a:r>
              <a:rPr lang="zh-CN" altLang="en-US" dirty="0">
                <a:latin typeface="黑体" panose="02010609060101010101" pitchFamily="49" charset="-122"/>
              </a:rPr>
              <a:t>所求问题数的个数为：</a:t>
            </a:r>
          </a:p>
        </p:txBody>
      </p:sp>
      <p:sp>
        <p:nvSpPr>
          <p:cNvPr id="79879"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9880"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9881"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9882"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9883"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9884"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9885"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9886"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9887"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9888"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9889"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9890"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9891"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9892"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79893"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20600" name="Object 24"/>
              <p:cNvSpPr txBox="1"/>
              <p:nvPr/>
            </p:nvSpPr>
            <p:spPr bwMode="auto">
              <a:xfrm>
                <a:off x="1038225" y="2657796"/>
                <a:ext cx="6918151" cy="192333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0" smtClean="0">
                          <a:solidFill>
                            <a:srgbClr val="000000"/>
                          </a:solidFill>
                          <a:latin typeface="Cambria Math" panose="02040503050406030204" pitchFamily="18" charset="0"/>
                        </a:rPr>
                        <m:t> </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0</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8</m:t>
                              </m:r>
                            </m:e>
                            <m:sup>
                              <m:r>
                                <a:rPr lang="zh-CN" altLang="en-US" i="1">
                                  <a:solidFill>
                                    <a:srgbClr val="000000"/>
                                  </a:solidFill>
                                  <a:latin typeface="Cambria Math" panose="02040503050406030204" pitchFamily="18" charset="0"/>
                                </a:rPr>
                                <m:t>𝑛</m:t>
                              </m:r>
                            </m:sup>
                          </m:sSup>
                        </m:e>
                      </m:d>
                      <m:r>
                        <m:rPr>
                          <m:nor/>
                        </m:rPr>
                        <a:rPr lang="zh-CN" altLang="en-US" i="0">
                          <a:solidFill>
                            <a:srgbClr val="000000"/>
                          </a:solidFill>
                          <a:latin typeface="Cambria Math" panose="02040503050406030204" pitchFamily="18" charset="0"/>
                        </a:rPr>
                        <m:t> −</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0</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8</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p>
                          </m:sSup>
                        </m:e>
                      </m:d>
                    </m:oMath>
                  </m:oMathPara>
                </a14:m>
                <a:endParaRPr lang="en-US" altLang="zh-CN" i="1" dirty="0">
                  <a:solidFill>
                    <a:srgbClr val="00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9⋅1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0</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p>
                          </m:sSup>
                          <m:r>
                            <a:rPr lang="zh-CN" altLang="en-US" i="1">
                              <a:solidFill>
                                <a:srgbClr val="000000"/>
                              </a:solidFill>
                              <a:latin typeface="Cambria Math" panose="02040503050406030204" pitchFamily="18" charset="0"/>
                            </a:rPr>
                            <m:t>+7⋅</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8</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p>
                          </m:sSup>
                        </m:e>
                      </m:d>
                    </m:oMath>
                  </m:oMathPara>
                </a14:m>
                <a:endParaRPr lang="zh-CN" altLang="en-US" dirty="0"/>
              </a:p>
            </p:txBody>
          </p:sp>
        </mc:Choice>
        <mc:Fallback xmlns="">
          <p:sp>
            <p:nvSpPr>
              <p:cNvPr id="10520600" name="Object 24"/>
              <p:cNvSpPr txBox="1">
                <a:spLocks noRot="1" noChangeAspect="1" noMove="1" noResize="1" noEditPoints="1" noAdjustHandles="1" noChangeArrowheads="1" noChangeShapeType="1" noTextEdit="1"/>
              </p:cNvSpPr>
              <p:nvPr/>
            </p:nvSpPr>
            <p:spPr bwMode="auto">
              <a:xfrm>
                <a:off x="1038225" y="2657796"/>
                <a:ext cx="6918151" cy="1923332"/>
              </a:xfrm>
              <a:prstGeom prst="rect">
                <a:avLst/>
              </a:prstGeom>
              <a:blipFill>
                <a:blip r:embed="rId2"/>
                <a:stretch>
                  <a:fillRect/>
                </a:stretch>
              </a:blipFill>
              <a:ln>
                <a:noFill/>
              </a:ln>
            </p:spPr>
            <p:txBody>
              <a:bodyPr/>
              <a:lstStyle/>
              <a:p>
                <a:r>
                  <a:rPr lang="zh-CN" altLang="en-US">
                    <a:noFill/>
                  </a:rPr>
                  <a:t> </a:t>
                </a:r>
              </a:p>
            </p:txBody>
          </p:sp>
        </mc:Fallback>
      </mc:AlternateContent>
      <p:sp>
        <p:nvSpPr>
          <p:cNvPr id="3" name="文本框 2"/>
          <p:cNvSpPr txBox="1"/>
          <p:nvPr/>
        </p:nvSpPr>
        <p:spPr>
          <a:xfrm>
            <a:off x="1038225" y="5157192"/>
            <a:ext cx="4339650" cy="369332"/>
          </a:xfrm>
          <a:prstGeom prst="rect">
            <a:avLst/>
          </a:prstGeom>
          <a:noFill/>
        </p:spPr>
        <p:txBody>
          <a:bodyPr wrap="none" rtlCol="0">
            <a:spAutoFit/>
          </a:bodyPr>
          <a:lstStyle/>
          <a:p>
            <a:r>
              <a:rPr lang="zh-CN" altLang="en-US" sz="1800" dirty="0" smtClean="0">
                <a:latin typeface="+mn-ea"/>
                <a:ea typeface="+mn-ea"/>
              </a:rPr>
              <a:t>求出串的排列数，再反馈给数的排列数。</a:t>
            </a:r>
            <a:endParaRPr lang="zh-CN" altLang="en-US" sz="1800" dirty="0">
              <a:latin typeface="+mn-ea"/>
              <a:ea typeface="+mn-ea"/>
            </a:endParaRPr>
          </a:p>
        </p:txBody>
      </p:sp>
    </p:spTree>
    <p:extLst>
      <p:ext uri="{BB962C8B-B14F-4D97-AF65-F5344CB8AC3E}">
        <p14:creationId xmlns:p14="http://schemas.microsoft.com/office/powerpoint/2010/main" val="16236786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52057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8"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F954B216-E10F-4F32-B8CE-5A6A17EA02C5}"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80899"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C3F2A651-95FF-4556-B16A-59929297A2CF}" type="slidenum">
              <a:rPr kumimoji="0" lang="en-US" altLang="zh-CN" sz="1400">
                <a:ea typeface="宋体" panose="02010600030101010101" pitchFamily="2" charset="-122"/>
              </a:rPr>
              <a:pPr/>
              <a:t>87</a:t>
            </a:fld>
            <a:endParaRPr kumimoji="0" lang="en-US" altLang="zh-CN" sz="1400">
              <a:ea typeface="宋体" panose="02010600030101010101" pitchFamily="2" charset="-122"/>
            </a:endParaRPr>
          </a:p>
        </p:txBody>
      </p:sp>
      <p:sp>
        <p:nvSpPr>
          <p:cNvPr id="80900" name="Rectangle 2"/>
          <p:cNvSpPr>
            <a:spLocks noGrp="1" noChangeArrowheads="1"/>
          </p:cNvSpPr>
          <p:nvPr>
            <p:ph type="body" idx="1"/>
          </p:nvPr>
        </p:nvSpPr>
        <p:spPr>
          <a:xfrm>
            <a:off x="250825" y="1268413"/>
            <a:ext cx="8421688" cy="4670425"/>
          </a:xfrm>
        </p:spPr>
        <p:txBody>
          <a:bodyPr/>
          <a:lstStyle/>
          <a:p>
            <a:pPr marL="571500" indent="-571500" algn="just" eaLnBrk="1" hangingPunct="1">
              <a:buSzTx/>
              <a:buFont typeface="Wingdings" panose="05000000000000000000" pitchFamily="2" charset="2"/>
              <a:buChar char="§"/>
            </a:pPr>
            <a:r>
              <a:rPr lang="zh-CN" altLang="en-US">
                <a:latin typeface="黑体" panose="02010609060101010101" pitchFamily="49" charset="-122"/>
              </a:rPr>
              <a:t>例</a:t>
            </a:r>
            <a:r>
              <a:rPr lang="en-US" altLang="zh-CN">
                <a:latin typeface="黑体" panose="02010609060101010101" pitchFamily="49" charset="-122"/>
              </a:rPr>
              <a:t>2.30 </a:t>
            </a:r>
            <a:r>
              <a:rPr lang="zh-CN" altLang="en-US">
                <a:latin typeface="黑体" panose="02010609060101010101" pitchFamily="49" charset="-122"/>
              </a:rPr>
              <a:t>从</a:t>
            </a:r>
            <a:r>
              <a:rPr lang="en-US" altLang="zh-CN">
                <a:latin typeface="黑体" panose="02010609060101010101" pitchFamily="49" charset="-122"/>
              </a:rPr>
              <a:t>n</a:t>
            </a:r>
            <a:r>
              <a:rPr lang="zh-CN" altLang="en-US">
                <a:latin typeface="黑体" panose="02010609060101010101" pitchFamily="49" charset="-122"/>
              </a:rPr>
              <a:t>个元素中取</a:t>
            </a:r>
            <a:r>
              <a:rPr lang="en-US" altLang="zh-CN">
                <a:latin typeface="黑体" panose="02010609060101010101" pitchFamily="49" charset="-122"/>
              </a:rPr>
              <a:t>r</a:t>
            </a:r>
            <a:r>
              <a:rPr lang="zh-CN" altLang="en-US">
                <a:latin typeface="黑体" panose="02010609060101010101" pitchFamily="49" charset="-122"/>
              </a:rPr>
              <a:t>个进行允许重复的组合。假定允许重复的组合数用       </a:t>
            </a:r>
            <a:r>
              <a:rPr lang="zh-CN" altLang="en-US"/>
              <a:t>表示 </a:t>
            </a:r>
            <a:r>
              <a:rPr lang="zh-CN" altLang="en-US">
                <a:latin typeface="黑体" panose="02010609060101010101" pitchFamily="49" charset="-122"/>
              </a:rPr>
              <a:t>，那么有以下递推关系</a:t>
            </a:r>
          </a:p>
        </p:txBody>
      </p:sp>
      <p:sp>
        <p:nvSpPr>
          <p:cNvPr id="80901" name="Rectangle 3"/>
          <p:cNvSpPr>
            <a:spLocks noGrp="1" noChangeArrowheads="1"/>
          </p:cNvSpPr>
          <p:nvPr>
            <p:ph type="title"/>
          </p:nvPr>
        </p:nvSpPr>
        <p:spPr>
          <a:xfrm>
            <a:off x="1295400" y="152400"/>
            <a:ext cx="6386513" cy="882650"/>
          </a:xfrm>
          <a:noFill/>
        </p:spPr>
        <p:txBody>
          <a:bodyPr/>
          <a:lstStyle/>
          <a:p>
            <a:pPr eaLnBrk="1" hangingPunct="1"/>
            <a:r>
              <a:rPr lang="en-US" altLang="zh-CN"/>
              <a:t>2.7 </a:t>
            </a:r>
            <a:r>
              <a:rPr lang="zh-CN" altLang="en-US"/>
              <a:t>递推关系举例</a:t>
            </a:r>
          </a:p>
        </p:txBody>
      </p:sp>
      <p:sp>
        <p:nvSpPr>
          <p:cNvPr id="80902"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0903"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0904"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0905"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0906"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0907"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0908"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0909"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0910"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0911"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0912"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0913"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0914"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0915"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0916"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80917" name="Object 19"/>
              <p:cNvSpPr txBox="1"/>
              <p:nvPr/>
            </p:nvSpPr>
            <p:spPr bwMode="auto">
              <a:xfrm>
                <a:off x="5003800" y="1700213"/>
                <a:ext cx="1301750" cy="54451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𝐶</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80917" name="Object 19"/>
              <p:cNvSpPr txBox="1">
                <a:spLocks noRot="1" noChangeAspect="1" noMove="1" noResize="1" noEditPoints="1" noAdjustHandles="1" noChangeArrowheads="1" noChangeShapeType="1" noTextEdit="1"/>
              </p:cNvSpPr>
              <p:nvPr/>
            </p:nvSpPr>
            <p:spPr bwMode="auto">
              <a:xfrm>
                <a:off x="5003800" y="1700213"/>
                <a:ext cx="1301750" cy="544512"/>
              </a:xfrm>
              <a:prstGeom prst="rect">
                <a:avLst/>
              </a:prstGeom>
              <a:blipFill>
                <a:blip r:embed="rId2"/>
                <a:stretch>
                  <a:fillRect l="-1408" b="-2247"/>
                </a:stretch>
              </a:blipFill>
              <a:ln>
                <a:noFill/>
              </a:ln>
            </p:spPr>
            <p:txBody>
              <a:bodyPr/>
              <a:lstStyle/>
              <a:p>
                <a:r>
                  <a:rPr lang="zh-CN" altLang="en-US">
                    <a:noFill/>
                  </a:rPr>
                  <a:t> </a:t>
                </a:r>
              </a:p>
            </p:txBody>
          </p:sp>
        </mc:Fallback>
      </mc:AlternateContent>
      <p:sp>
        <p:nvSpPr>
          <p:cNvPr id="80918" name="Rectangle 22"/>
          <p:cNvSpPr>
            <a:spLocks noChangeArrowheads="1"/>
          </p:cNvSpPr>
          <p:nvPr/>
        </p:nvSpPr>
        <p:spPr bwMode="auto">
          <a:xfrm>
            <a:off x="0"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80919" name="Object 21"/>
              <p:cNvSpPr txBox="1"/>
              <p:nvPr/>
            </p:nvSpPr>
            <p:spPr bwMode="auto">
              <a:xfrm>
                <a:off x="1391962" y="2818606"/>
                <a:ext cx="5040313" cy="1020763"/>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𝐶</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𝐶</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𝐶</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m:t>
                                </m:r>
                              </m:e>
                            </m:mr>
                            <m:mr>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𝐶</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,0)=1</m:t>
                                </m:r>
                              </m:e>
                            </m:mr>
                          </m:m>
                        </m:e>
                      </m:d>
                    </m:oMath>
                  </m:oMathPara>
                </a14:m>
                <a:endParaRPr lang="zh-CN" altLang="en-US"/>
              </a:p>
            </p:txBody>
          </p:sp>
        </mc:Choice>
        <mc:Fallback xmlns="">
          <p:sp>
            <p:nvSpPr>
              <p:cNvPr id="80919" name="Object 21"/>
              <p:cNvSpPr txBox="1">
                <a:spLocks noRot="1" noChangeAspect="1" noMove="1" noResize="1" noEditPoints="1" noAdjustHandles="1" noChangeArrowheads="1" noChangeShapeType="1" noTextEdit="1"/>
              </p:cNvSpPr>
              <p:nvPr/>
            </p:nvSpPr>
            <p:spPr bwMode="auto">
              <a:xfrm>
                <a:off x="1391962" y="2818606"/>
                <a:ext cx="5040313" cy="1020763"/>
              </a:xfrm>
              <a:prstGeom prst="rect">
                <a:avLst/>
              </a:prstGeom>
              <a:blipFill>
                <a:blip r:embed="rId3"/>
                <a:stretch>
                  <a:fillRect/>
                </a:stretch>
              </a:blipFill>
              <a:ln>
                <a:noFill/>
              </a:ln>
            </p:spPr>
            <p:txBody>
              <a:bodyPr/>
              <a:lstStyle/>
              <a:p>
                <a:r>
                  <a:rPr lang="zh-CN" altLang="en-US">
                    <a:noFill/>
                  </a:rPr>
                  <a:t> </a:t>
                </a:r>
              </a:p>
            </p:txBody>
          </p:sp>
        </mc:Fallback>
      </mc:AlternateContent>
      <p:sp>
        <p:nvSpPr>
          <p:cNvPr id="80920" name="Rectangle 24"/>
          <p:cNvSpPr>
            <a:spLocks noChangeArrowheads="1"/>
          </p:cNvSpPr>
          <p:nvPr/>
        </p:nvSpPr>
        <p:spPr bwMode="auto">
          <a:xfrm>
            <a:off x="0" y="33099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0922" name="Rectangle 26"/>
          <p:cNvSpPr>
            <a:spLocks noChangeArrowheads="1"/>
          </p:cNvSpPr>
          <p:nvPr/>
        </p:nvSpPr>
        <p:spPr bwMode="auto">
          <a:xfrm>
            <a:off x="0" y="33099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0924" name="Rectangle 28"/>
          <p:cNvSpPr>
            <a:spLocks noChangeArrowheads="1"/>
          </p:cNvSpPr>
          <p:nvPr/>
        </p:nvSpPr>
        <p:spPr bwMode="auto">
          <a:xfrm>
            <a:off x="0" y="33099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8"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F954B216-E10F-4F32-B8CE-5A6A17EA02C5}"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80899"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C3F2A651-95FF-4556-B16A-59929297A2CF}" type="slidenum">
              <a:rPr kumimoji="0" lang="en-US" altLang="zh-CN" sz="1400">
                <a:ea typeface="宋体" panose="02010600030101010101" pitchFamily="2" charset="-122"/>
              </a:rPr>
              <a:pPr/>
              <a:t>88</a:t>
            </a:fld>
            <a:endParaRPr kumimoji="0" lang="en-US" altLang="zh-CN" sz="1400">
              <a:ea typeface="宋体" panose="02010600030101010101" pitchFamily="2" charset="-122"/>
            </a:endParaRPr>
          </a:p>
        </p:txBody>
      </p:sp>
      <p:sp>
        <p:nvSpPr>
          <p:cNvPr id="80900" name="Rectangle 2"/>
          <p:cNvSpPr>
            <a:spLocks noGrp="1" noChangeArrowheads="1"/>
          </p:cNvSpPr>
          <p:nvPr>
            <p:ph type="body" idx="1"/>
          </p:nvPr>
        </p:nvSpPr>
        <p:spPr>
          <a:xfrm>
            <a:off x="250825" y="1268413"/>
            <a:ext cx="8421688" cy="4670425"/>
          </a:xfrm>
        </p:spPr>
        <p:txBody>
          <a:bodyPr/>
          <a:lstStyle/>
          <a:p>
            <a:pPr marL="0" indent="0" algn="just" eaLnBrk="1" hangingPunct="1">
              <a:buSzTx/>
              <a:buNone/>
            </a:pPr>
            <a:r>
              <a:rPr lang="en-US" altLang="zh-CN" dirty="0" smtClean="0">
                <a:latin typeface="黑体" panose="02010609060101010101" pitchFamily="49" charset="-122"/>
              </a:rPr>
              <a:t> </a:t>
            </a:r>
            <a:endParaRPr lang="zh-CN" altLang="en-US" dirty="0">
              <a:latin typeface="黑体" panose="02010609060101010101" pitchFamily="49" charset="-122"/>
            </a:endParaRPr>
          </a:p>
        </p:txBody>
      </p:sp>
      <p:sp>
        <p:nvSpPr>
          <p:cNvPr id="80901" name="Rectangle 3"/>
          <p:cNvSpPr>
            <a:spLocks noGrp="1" noChangeArrowheads="1"/>
          </p:cNvSpPr>
          <p:nvPr>
            <p:ph type="title"/>
          </p:nvPr>
        </p:nvSpPr>
        <p:spPr>
          <a:xfrm>
            <a:off x="1295400" y="152400"/>
            <a:ext cx="6386513" cy="882650"/>
          </a:xfrm>
          <a:noFill/>
        </p:spPr>
        <p:txBody>
          <a:bodyPr/>
          <a:lstStyle/>
          <a:p>
            <a:pPr eaLnBrk="1" hangingPunct="1"/>
            <a:r>
              <a:rPr lang="en-US" altLang="zh-CN"/>
              <a:t>2.7 </a:t>
            </a:r>
            <a:r>
              <a:rPr lang="zh-CN" altLang="en-US"/>
              <a:t>递推关系举例</a:t>
            </a:r>
          </a:p>
        </p:txBody>
      </p:sp>
      <p:sp>
        <p:nvSpPr>
          <p:cNvPr id="80902"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0903"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0904"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0905"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0906"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0907"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0908"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0909"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0910"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0911"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0912"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0913"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0914"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0915"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0916"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0918" name="Rectangle 22"/>
          <p:cNvSpPr>
            <a:spLocks noChangeArrowheads="1"/>
          </p:cNvSpPr>
          <p:nvPr/>
        </p:nvSpPr>
        <p:spPr bwMode="auto">
          <a:xfrm>
            <a:off x="0"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80919" name="Object 21"/>
              <p:cNvSpPr txBox="1"/>
              <p:nvPr/>
            </p:nvSpPr>
            <p:spPr bwMode="auto">
              <a:xfrm>
                <a:off x="1619250" y="1772816"/>
                <a:ext cx="5329014" cy="105611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𝐶</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𝐶</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𝐶</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m:t>
                                </m:r>
                              </m:e>
                            </m:mr>
                            <m:mr>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𝐶</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,0)=1</m:t>
                                </m:r>
                              </m:e>
                            </m:mr>
                          </m:m>
                        </m:e>
                      </m:d>
                    </m:oMath>
                  </m:oMathPara>
                </a14:m>
                <a:endParaRPr lang="zh-CN" altLang="en-US" dirty="0"/>
              </a:p>
            </p:txBody>
          </p:sp>
        </mc:Choice>
        <mc:Fallback xmlns="">
          <p:sp>
            <p:nvSpPr>
              <p:cNvPr id="80919" name="Object 21"/>
              <p:cNvSpPr txBox="1">
                <a:spLocks noRot="1" noChangeAspect="1" noMove="1" noResize="1" noEditPoints="1" noAdjustHandles="1" noChangeArrowheads="1" noChangeShapeType="1" noTextEdit="1"/>
              </p:cNvSpPr>
              <p:nvPr/>
            </p:nvSpPr>
            <p:spPr bwMode="auto">
              <a:xfrm>
                <a:off x="1619250" y="1772816"/>
                <a:ext cx="5329014" cy="1056110"/>
              </a:xfrm>
              <a:prstGeom prst="rect">
                <a:avLst/>
              </a:prstGeom>
              <a:blipFill>
                <a:blip r:embed="rId2"/>
                <a:stretch>
                  <a:fillRect/>
                </a:stretch>
              </a:blipFill>
              <a:ln>
                <a:noFill/>
              </a:ln>
            </p:spPr>
            <p:txBody>
              <a:bodyPr/>
              <a:lstStyle/>
              <a:p>
                <a:r>
                  <a:rPr lang="zh-CN" altLang="en-US">
                    <a:noFill/>
                  </a:rPr>
                  <a:t> </a:t>
                </a:r>
              </a:p>
            </p:txBody>
          </p:sp>
        </mc:Fallback>
      </mc:AlternateContent>
      <p:sp>
        <p:nvSpPr>
          <p:cNvPr id="80920" name="Rectangle 24"/>
          <p:cNvSpPr>
            <a:spLocks noChangeArrowheads="1"/>
          </p:cNvSpPr>
          <p:nvPr/>
        </p:nvSpPr>
        <p:spPr bwMode="auto">
          <a:xfrm>
            <a:off x="0" y="33099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21623" name="Object 23"/>
              <p:cNvSpPr txBox="1"/>
              <p:nvPr/>
            </p:nvSpPr>
            <p:spPr bwMode="auto">
              <a:xfrm>
                <a:off x="1041896" y="3141365"/>
                <a:ext cx="7490544" cy="55245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smtClean="0">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𝐺</m:t>
                          </m:r>
                        </m:e>
                        <m:sub>
                          <m:r>
                            <a:rPr lang="zh-CN" altLang="en-US" i="1">
                              <a:solidFill>
                                <a:srgbClr val="000000"/>
                              </a:solidFill>
                              <a:latin typeface="Cambria Math" panose="02040503050406030204" pitchFamily="18" charset="0"/>
                            </a:rPr>
                            <m:t>𝑛</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𝑥</m:t>
                          </m:r>
                        </m:e>
                      </m:d>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en-US" altLang="zh-CN" b="0" i="1" smtClean="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𝐶</m:t>
                          </m:r>
                        </m:e>
                        <m:sup>
                          <m:r>
                            <a:rPr lang="zh-CN" altLang="en-US" i="1">
                              <a:solidFill>
                                <a:srgbClr val="000000"/>
                              </a:solidFill>
                              <a:latin typeface="Cambria Math" panose="02040503050406030204" pitchFamily="18" charset="0"/>
                            </a:rPr>
                            <m:t>∗</m:t>
                          </m:r>
                        </m:sup>
                      </m:sSup>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,0</m:t>
                          </m:r>
                        </m:e>
                      </m:d>
                      <m:r>
                        <a:rPr lang="en-US" altLang="zh-CN" b="0" i="1" smtClean="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𝐶</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𝐶</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521623" name="Object 23"/>
              <p:cNvSpPr txBox="1">
                <a:spLocks noRot="1" noChangeAspect="1" noMove="1" noResize="1" noEditPoints="1" noAdjustHandles="1" noChangeArrowheads="1" noChangeShapeType="1" noTextEdit="1"/>
              </p:cNvSpPr>
              <p:nvPr/>
            </p:nvSpPr>
            <p:spPr bwMode="auto">
              <a:xfrm>
                <a:off x="1041896" y="3141365"/>
                <a:ext cx="7490544" cy="552450"/>
              </a:xfrm>
              <a:prstGeom prst="rect">
                <a:avLst/>
              </a:prstGeom>
              <a:blipFill>
                <a:blip r:embed="rId3"/>
                <a:stretch>
                  <a:fillRect l="-244"/>
                </a:stretch>
              </a:blipFill>
              <a:ln>
                <a:noFill/>
              </a:ln>
            </p:spPr>
            <p:txBody>
              <a:bodyPr/>
              <a:lstStyle/>
              <a:p>
                <a:r>
                  <a:rPr lang="zh-CN" altLang="en-US">
                    <a:noFill/>
                  </a:rPr>
                  <a:t> </a:t>
                </a:r>
              </a:p>
            </p:txBody>
          </p:sp>
        </mc:Fallback>
      </mc:AlternateContent>
      <p:sp>
        <p:nvSpPr>
          <p:cNvPr id="80922" name="Rectangle 26"/>
          <p:cNvSpPr>
            <a:spLocks noChangeArrowheads="1"/>
          </p:cNvSpPr>
          <p:nvPr/>
        </p:nvSpPr>
        <p:spPr bwMode="auto">
          <a:xfrm>
            <a:off x="0" y="33099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21625" name="Object 25"/>
              <p:cNvSpPr txBox="1"/>
              <p:nvPr/>
            </p:nvSpPr>
            <p:spPr bwMode="auto">
              <a:xfrm>
                <a:off x="827584" y="3717628"/>
                <a:ext cx="7704856" cy="52387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smtClean="0">
                          <a:solidFill>
                            <a:srgbClr val="000000"/>
                          </a:solidFill>
                          <a:latin typeface="Cambria Math" panose="02040503050406030204" pitchFamily="18" charset="0"/>
                        </a:rPr>
                        <m:t>−</m:t>
                      </m:r>
                      <m:r>
                        <a:rPr lang="zh-CN" altLang="en-US" i="1" smtClean="0">
                          <a:solidFill>
                            <a:srgbClr val="000000"/>
                          </a:solidFill>
                          <a:latin typeface="Cambria Math" panose="02040503050406030204" pitchFamily="18" charset="0"/>
                        </a:rPr>
                        <m:t>𝑥</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𝐺</m:t>
                          </m:r>
                        </m:e>
                        <m:sub>
                          <m:r>
                            <a:rPr lang="zh-CN" altLang="en-US" i="1">
                              <a:solidFill>
                                <a:srgbClr val="000000"/>
                              </a:solidFill>
                              <a:latin typeface="Cambria Math" panose="02040503050406030204" pitchFamily="18" charset="0"/>
                            </a:rPr>
                            <m:t>𝑛</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𝑥</m:t>
                          </m:r>
                        </m:e>
                      </m:d>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               </m:t>
                      </m:r>
                      <m:r>
                        <m:rPr>
                          <m:nor/>
                        </m:rPr>
                        <a:rPr lang="en-US" altLang="zh-CN" b="0" i="0" smtClean="0">
                          <a:solidFill>
                            <a:srgbClr val="000000"/>
                          </a:solidFill>
                          <a:latin typeface="Cambria Math" panose="02040503050406030204" pitchFamily="18" charset="0"/>
                        </a:rPr>
                        <m:t>     </m:t>
                      </m:r>
                      <m:r>
                        <a:rPr lang="en-US" altLang="zh-CN" b="0" i="1" smtClean="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𝐶</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,0)</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𝐶</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521625" name="Object 25"/>
              <p:cNvSpPr txBox="1">
                <a:spLocks noRot="1" noChangeAspect="1" noMove="1" noResize="1" noEditPoints="1" noAdjustHandles="1" noChangeArrowheads="1" noChangeShapeType="1" noTextEdit="1"/>
              </p:cNvSpPr>
              <p:nvPr/>
            </p:nvSpPr>
            <p:spPr bwMode="auto">
              <a:xfrm>
                <a:off x="827584" y="3717628"/>
                <a:ext cx="7704856" cy="523875"/>
              </a:xfrm>
              <a:prstGeom prst="rect">
                <a:avLst/>
              </a:prstGeom>
              <a:blipFill>
                <a:blip r:embed="rId4"/>
                <a:stretch>
                  <a:fillRect b="-5814"/>
                </a:stretch>
              </a:blipFill>
              <a:ln>
                <a:noFill/>
              </a:ln>
            </p:spPr>
            <p:txBody>
              <a:bodyPr/>
              <a:lstStyle/>
              <a:p>
                <a:r>
                  <a:rPr lang="zh-CN" altLang="en-US">
                    <a:noFill/>
                  </a:rPr>
                  <a:t> </a:t>
                </a:r>
              </a:p>
            </p:txBody>
          </p:sp>
        </mc:Fallback>
      </mc:AlternateContent>
      <p:sp>
        <p:nvSpPr>
          <p:cNvPr id="80924" name="Rectangle 28"/>
          <p:cNvSpPr>
            <a:spLocks noChangeArrowheads="1"/>
          </p:cNvSpPr>
          <p:nvPr/>
        </p:nvSpPr>
        <p:spPr bwMode="auto">
          <a:xfrm>
            <a:off x="0" y="33099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21627" name="Object 27"/>
              <p:cNvSpPr txBox="1"/>
              <p:nvPr/>
            </p:nvSpPr>
            <p:spPr bwMode="auto">
              <a:xfrm>
                <a:off x="755576" y="4293890"/>
                <a:ext cx="7776864" cy="57626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smtClean="0">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𝐺</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𝑥</m:t>
                          </m:r>
                        </m:e>
                      </m:d>
                      <m:r>
                        <a:rPr lang="zh-CN" altLang="en-US" i="1" smtClean="0">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𝐶</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−1,0)−</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𝐶</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−1,1)</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10521627" name="Object 27"/>
              <p:cNvSpPr txBox="1">
                <a:spLocks noRot="1" noChangeAspect="1" noMove="1" noResize="1" noEditPoints="1" noAdjustHandles="1" noChangeArrowheads="1" noChangeShapeType="1" noTextEdit="1"/>
              </p:cNvSpPr>
              <p:nvPr/>
            </p:nvSpPr>
            <p:spPr bwMode="auto">
              <a:xfrm>
                <a:off x="755576" y="4293890"/>
                <a:ext cx="7776864" cy="576263"/>
              </a:xfrm>
              <a:prstGeom prst="rect">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21629" name="Object 29"/>
              <p:cNvSpPr txBox="1"/>
              <p:nvPr/>
            </p:nvSpPr>
            <p:spPr bwMode="auto">
              <a:xfrm>
                <a:off x="755576" y="5096575"/>
                <a:ext cx="3959225" cy="5461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𝐺</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𝐺</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)=0</m:t>
                      </m:r>
                    </m:oMath>
                  </m:oMathPara>
                </a14:m>
                <a:endParaRPr lang="zh-CN" altLang="en-US" dirty="0"/>
              </a:p>
            </p:txBody>
          </p:sp>
        </mc:Choice>
        <mc:Fallback xmlns="">
          <p:sp>
            <p:nvSpPr>
              <p:cNvPr id="10521629" name="Object 29"/>
              <p:cNvSpPr txBox="1">
                <a:spLocks noRot="1" noChangeAspect="1" noMove="1" noResize="1" noEditPoints="1" noAdjustHandles="1" noChangeArrowheads="1" noChangeShapeType="1" noTextEdit="1"/>
              </p:cNvSpPr>
              <p:nvPr/>
            </p:nvSpPr>
            <p:spPr bwMode="auto">
              <a:xfrm>
                <a:off x="755576" y="5096575"/>
                <a:ext cx="3959225" cy="546100"/>
              </a:xfrm>
              <a:prstGeom prst="rect">
                <a:avLst/>
              </a:prstGeom>
              <a:blipFill>
                <a:blip r:embed="rId6"/>
                <a:stretch>
                  <a:fillRect l="-1387" b="-1111"/>
                </a:stretch>
              </a:blipFill>
              <a:ln>
                <a:noFill/>
              </a:ln>
            </p:spPr>
            <p:txBody>
              <a:bodyPr/>
              <a:lstStyle/>
              <a:p>
                <a:r>
                  <a:rPr lang="zh-CN" altLang="en-US">
                    <a:noFill/>
                  </a:rPr>
                  <a:t> </a:t>
                </a:r>
              </a:p>
            </p:txBody>
          </p:sp>
        </mc:Fallback>
      </mc:AlternateContent>
      <p:sp>
        <p:nvSpPr>
          <p:cNvPr id="10521631" name="Line 31"/>
          <p:cNvSpPr>
            <a:spLocks noChangeShapeType="1"/>
          </p:cNvSpPr>
          <p:nvPr/>
        </p:nvSpPr>
        <p:spPr bwMode="auto">
          <a:xfrm>
            <a:off x="971550" y="4941590"/>
            <a:ext cx="72009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7511936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5216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2"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D7C27DA2-8534-4985-AF55-BDAFF7651BA4}"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81923"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A123AAAD-BEE9-4672-977E-83746D20DA83}" type="slidenum">
              <a:rPr kumimoji="0" lang="en-US" altLang="zh-CN" sz="1400">
                <a:ea typeface="宋体" panose="02010600030101010101" pitchFamily="2" charset="-122"/>
              </a:rPr>
              <a:pPr/>
              <a:t>89</a:t>
            </a:fld>
            <a:endParaRPr kumimoji="0" lang="en-US" altLang="zh-CN" sz="1400">
              <a:ea typeface="宋体" panose="02010600030101010101" pitchFamily="2" charset="-122"/>
            </a:endParaRPr>
          </a:p>
        </p:txBody>
      </p:sp>
      <p:sp>
        <p:nvSpPr>
          <p:cNvPr id="81924" name="Rectangle 3"/>
          <p:cNvSpPr>
            <a:spLocks noGrp="1" noChangeArrowheads="1"/>
          </p:cNvSpPr>
          <p:nvPr>
            <p:ph type="title"/>
          </p:nvPr>
        </p:nvSpPr>
        <p:spPr>
          <a:noFill/>
        </p:spPr>
        <p:txBody>
          <a:bodyPr/>
          <a:lstStyle/>
          <a:p>
            <a:pPr eaLnBrk="1" hangingPunct="1"/>
            <a:r>
              <a:rPr lang="en-US" altLang="zh-CN"/>
              <a:t>2.7 </a:t>
            </a:r>
            <a:r>
              <a:rPr lang="zh-CN" altLang="en-US"/>
              <a:t>递推关系举例</a:t>
            </a:r>
          </a:p>
        </p:txBody>
      </p:sp>
      <p:sp>
        <p:nvSpPr>
          <p:cNvPr id="81925"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1926"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1927"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1928"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1929"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1930"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1931"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1932"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1933"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1934"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1935"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1936"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1937"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1938"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1939"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1940" name="Rectangle 21"/>
          <p:cNvSpPr>
            <a:spLocks noChangeArrowheads="1"/>
          </p:cNvSpPr>
          <p:nvPr/>
        </p:nvSpPr>
        <p:spPr bwMode="auto">
          <a:xfrm>
            <a:off x="0" y="24336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30836" name="Object 20"/>
              <p:cNvSpPr txBox="1"/>
              <p:nvPr/>
            </p:nvSpPr>
            <p:spPr bwMode="auto">
              <a:xfrm>
                <a:off x="2051050" y="4797425"/>
                <a:ext cx="4962525" cy="892175"/>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p>
                          </m:sSup>
                        </m:den>
                      </m:f>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sup>
                          </m:sSup>
                        </m:den>
                      </m:f>
                    </m:oMath>
                  </m:oMathPara>
                </a14:m>
                <a:endParaRPr lang="zh-CN" altLang="en-US"/>
              </a:p>
            </p:txBody>
          </p:sp>
        </mc:Choice>
        <mc:Fallback xmlns="">
          <p:sp>
            <p:nvSpPr>
              <p:cNvPr id="10530836" name="Object 20"/>
              <p:cNvSpPr txBox="1">
                <a:spLocks noRot="1" noChangeAspect="1" noMove="1" noResize="1" noEditPoints="1" noAdjustHandles="1" noChangeArrowheads="1" noChangeShapeType="1" noTextEdit="1"/>
              </p:cNvSpPr>
              <p:nvPr/>
            </p:nvSpPr>
            <p:spPr bwMode="auto">
              <a:xfrm>
                <a:off x="2051050" y="4797425"/>
                <a:ext cx="4962525" cy="892175"/>
              </a:xfrm>
              <a:prstGeom prst="rect">
                <a:avLst/>
              </a:prstGeom>
              <a:blipFill>
                <a:blip r:embed="rId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942" name="Object 23"/>
              <p:cNvSpPr txBox="1"/>
              <p:nvPr/>
            </p:nvSpPr>
            <p:spPr bwMode="auto">
              <a:xfrm>
                <a:off x="971600" y="1412776"/>
                <a:ext cx="3227388" cy="1066796"/>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𝐺</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den>
                      </m:f>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𝐺</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oMath>
                  </m:oMathPara>
                </a14:m>
                <a:endParaRPr lang="zh-CN" altLang="en-US" dirty="0"/>
              </a:p>
            </p:txBody>
          </p:sp>
        </mc:Choice>
        <mc:Fallback xmlns="">
          <p:sp>
            <p:nvSpPr>
              <p:cNvPr id="81942" name="Object 23"/>
              <p:cNvSpPr txBox="1">
                <a:spLocks noRot="1" noChangeAspect="1" noMove="1" noResize="1" noEditPoints="1" noAdjustHandles="1" noChangeArrowheads="1" noChangeShapeType="1" noTextEdit="1"/>
              </p:cNvSpPr>
              <p:nvPr/>
            </p:nvSpPr>
            <p:spPr bwMode="auto">
              <a:xfrm>
                <a:off x="971600" y="1412776"/>
                <a:ext cx="3227388" cy="1066796"/>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30840" name="Object 24"/>
              <p:cNvSpPr txBox="1"/>
              <p:nvPr/>
            </p:nvSpPr>
            <p:spPr bwMode="auto">
              <a:xfrm>
                <a:off x="4067175" y="1484313"/>
                <a:ext cx="2416175" cy="892175"/>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sup>
                          </m:sSup>
                        </m:den>
                      </m:f>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𝐺</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10530840" name="Object 24"/>
              <p:cNvSpPr txBox="1">
                <a:spLocks noRot="1" noChangeAspect="1" noMove="1" noResize="1" noEditPoints="1" noAdjustHandles="1" noChangeArrowheads="1" noChangeShapeType="1" noTextEdit="1"/>
              </p:cNvSpPr>
              <p:nvPr/>
            </p:nvSpPr>
            <p:spPr bwMode="auto">
              <a:xfrm>
                <a:off x="4067175" y="1484313"/>
                <a:ext cx="2416175" cy="892175"/>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30841" name="Object 25"/>
              <p:cNvSpPr txBox="1"/>
              <p:nvPr/>
            </p:nvSpPr>
            <p:spPr bwMode="auto">
              <a:xfrm>
                <a:off x="2051050" y="2492375"/>
                <a:ext cx="2363788" cy="1233488"/>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oMath>
                    <m:oMath xmlns:m="http://schemas.openxmlformats.org/officeDocument/2006/math">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p>
                          </m:sSup>
                        </m:den>
                      </m:f>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𝐺</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10530841" name="Object 25"/>
              <p:cNvSpPr txBox="1">
                <a:spLocks noRot="1" noChangeAspect="1" noMove="1" noResize="1" noEditPoints="1" noAdjustHandles="1" noChangeArrowheads="1" noChangeShapeType="1" noTextEdit="1"/>
              </p:cNvSpPr>
              <p:nvPr/>
            </p:nvSpPr>
            <p:spPr bwMode="auto">
              <a:xfrm>
                <a:off x="2051050" y="2492375"/>
                <a:ext cx="2363788" cy="1233488"/>
              </a:xfrm>
              <a:prstGeom prst="rect">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30846" name="Object 30"/>
              <p:cNvSpPr txBox="1">
                <a:spLocks noGrp="1"/>
              </p:cNvSpPr>
              <p:nvPr>
                <p:ph idx="1"/>
              </p:nvPr>
            </p:nvSpPr>
            <p:spPr bwMode="auto">
              <a:xfrm>
                <a:off x="1979613" y="3805238"/>
                <a:ext cx="6337300" cy="887412"/>
              </a:xfrm>
              <a:prstGeom prst="rect">
                <a:avLst/>
              </a:prstGeom>
              <a:noFill/>
              <a:ln>
                <a:noFill/>
              </a:ln>
              <a:effectLst/>
            </p:spPr>
            <p:txBody>
              <a:bodyPr>
                <a:normAutofit fontScale="70000" lnSpcReduction="20000"/>
              </a:bodyPr>
              <a:lstStyle/>
              <a:p>
                <a:pPr>
                  <a:buNone/>
                </a:pPr>
                <a14:m>
                  <m:oMathPara xmlns:m="http://schemas.openxmlformats.org/officeDocument/2006/math">
                    <m:oMathParaPr>
                      <m:jc m:val="left"/>
                    </m:oMathParaPr>
                    <m:oMath xmlns:m="http://schemas.openxmlformats.org/officeDocument/2006/math">
                      <m: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p>
                          </m:sSup>
                        </m:den>
                      </m:f>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𝐶</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(1,0)+</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𝐶</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(1,1)</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𝐶</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(1,2)</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10530846" name="Object 30"/>
              <p:cNvSpPr txBox="1">
                <a:spLocks noRot="1" noChangeAspect="1" noMove="1" noResize="1" noEditPoints="1" noAdjustHandles="1" noChangeArrowheads="1" noChangeShapeType="1" noTextEdit="1"/>
              </p:cNvSpPr>
              <p:nvPr>
                <p:ph idx="1"/>
              </p:nvPr>
            </p:nvSpPr>
            <p:spPr bwMode="auto">
              <a:xfrm>
                <a:off x="1979613" y="3805238"/>
                <a:ext cx="6337300" cy="887412"/>
              </a:xfrm>
              <a:prstGeom prst="rect">
                <a:avLst/>
              </a:prstGeom>
              <a:blipFill>
                <a:blip r:embed="rId6"/>
                <a:stretch>
                  <a:fillRect/>
                </a:stretch>
              </a:blipFill>
              <a:ln>
                <a:noFill/>
              </a:ln>
              <a:effectLst/>
            </p:spPr>
            <p:txBody>
              <a:bodyPr/>
              <a:lstStyle/>
              <a:p>
                <a:r>
                  <a:rPr lang="zh-CN" alt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4294967295"/>
          </p:nvPr>
        </p:nvSpPr>
        <p:spPr>
          <a:xfrm>
            <a:off x="914400" y="6324600"/>
            <a:ext cx="1905000" cy="457200"/>
          </a:xfrm>
          <a:prstGeom prst="rect">
            <a:avLst/>
          </a:prstGeom>
        </p:spPr>
        <p:txBody>
          <a:bodyPr/>
          <a:lstStyle/>
          <a:p>
            <a:pPr>
              <a:defRPr/>
            </a:pPr>
            <a:fld id="{E9C26F25-29E0-44E4-9D5C-D01F5936C2D0}" type="datetime1">
              <a:rPr lang="zh-CN" altLang="en-US" smtClean="0"/>
              <a:pPr>
                <a:defRPr/>
              </a:pPr>
              <a:t>2021/4/16</a:t>
            </a:fld>
            <a:endParaRPr lang="en-US" altLang="zh-CN"/>
          </a:p>
        </p:txBody>
      </p:sp>
      <p:sp>
        <p:nvSpPr>
          <p:cNvPr id="5" name="灯片编号占位符 4"/>
          <p:cNvSpPr>
            <a:spLocks noGrp="1"/>
          </p:cNvSpPr>
          <p:nvPr>
            <p:ph type="sldNum" sz="quarter" idx="12"/>
          </p:nvPr>
        </p:nvSpPr>
        <p:spPr/>
        <p:txBody>
          <a:bodyPr/>
          <a:lstStyle/>
          <a:p>
            <a:pPr>
              <a:defRPr/>
            </a:pPr>
            <a:fld id="{17B5AA2A-1ED9-4E60-AA45-DA5ECEDE97FC}" type="slidenum">
              <a:rPr lang="en-US" altLang="zh-CN" smtClean="0"/>
              <a:pPr>
                <a:defRPr/>
              </a:pPr>
              <a:t>9</a:t>
            </a:fld>
            <a:endParaRPr lang="en-US" altLang="zh-CN" dirty="0"/>
          </a:p>
        </p:txBody>
      </p:sp>
      <p:sp>
        <p:nvSpPr>
          <p:cNvPr id="6" name="矩形 5"/>
          <p:cNvSpPr/>
          <p:nvPr/>
        </p:nvSpPr>
        <p:spPr>
          <a:xfrm>
            <a:off x="1475656" y="511608"/>
            <a:ext cx="4259911" cy="461665"/>
          </a:xfrm>
          <a:prstGeom prst="rect">
            <a:avLst/>
          </a:prstGeom>
        </p:spPr>
        <p:txBody>
          <a:bodyPr wrap="square">
            <a:spAutoFit/>
          </a:bodyPr>
          <a:lstStyle/>
          <a:p>
            <a:r>
              <a:rPr lang="zh-CN" altLang="en-US" b="0" i="0" dirty="0">
                <a:solidFill>
                  <a:srgbClr val="333333"/>
                </a:solidFill>
                <a:effectLst/>
                <a:latin typeface="Verdana" panose="020B0604030504040204" pitchFamily="34" charset="0"/>
              </a:rPr>
              <a:t>对于一般的多项式，可以写成</a:t>
            </a:r>
            <a:endParaRPr lang="zh-CN" altLang="en-US" dirty="0"/>
          </a:p>
        </p:txBody>
      </p:sp>
      <p:sp>
        <p:nvSpPr>
          <p:cNvPr id="8" name="矩形 7"/>
          <p:cNvSpPr/>
          <p:nvPr/>
        </p:nvSpPr>
        <p:spPr>
          <a:xfrm>
            <a:off x="585733" y="1329777"/>
            <a:ext cx="8252475" cy="830997"/>
          </a:xfrm>
          <a:prstGeom prst="rect">
            <a:avLst/>
          </a:prstGeom>
        </p:spPr>
        <p:txBody>
          <a:bodyPr wrap="square">
            <a:spAutoFit/>
          </a:bodyPr>
          <a:lstStyle/>
          <a:p>
            <a:r>
              <a:rPr lang="zh-CN" altLang="en-US" dirty="0"/>
              <a:t>这种形式，展开后的某个幂次的系数可以分为两部分，分别来自于两个括号里的某一项，这实际上就是对应的乘法法则</a:t>
            </a:r>
          </a:p>
        </p:txBody>
      </p:sp>
      <p:sp>
        <p:nvSpPr>
          <p:cNvPr id="10" name="矩形 9"/>
          <p:cNvSpPr/>
          <p:nvPr/>
        </p:nvSpPr>
        <p:spPr>
          <a:xfrm>
            <a:off x="585733" y="6185229"/>
            <a:ext cx="8078116" cy="830997"/>
          </a:xfrm>
          <a:prstGeom prst="rect">
            <a:avLst/>
          </a:prstGeom>
        </p:spPr>
        <p:txBody>
          <a:bodyPr wrap="square">
            <a:spAutoFit/>
          </a:bodyPr>
          <a:lstStyle/>
          <a:p>
            <a:r>
              <a:rPr lang="zh-CN" altLang="en-US" b="0" i="0" dirty="0">
                <a:solidFill>
                  <a:srgbClr val="333333"/>
                </a:solidFill>
                <a:effectLst/>
                <a:latin typeface="Verdana" panose="020B0604030504040204" pitchFamily="34" charset="0"/>
              </a:rPr>
              <a:t>所以实质上是</a:t>
            </a:r>
            <a:r>
              <a:rPr lang="zh-CN" altLang="en-US" b="0" i="0" dirty="0">
                <a:solidFill>
                  <a:srgbClr val="FF0000"/>
                </a:solidFill>
                <a:effectLst/>
                <a:latin typeface="Verdana" panose="020B0604030504040204" pitchFamily="34" charset="0"/>
              </a:rPr>
              <a:t>多项式的乘法运算使母函数具有了计数能力</a:t>
            </a:r>
            <a:r>
              <a:rPr lang="zh-CN" altLang="en-US" b="0" i="0" dirty="0">
                <a:solidFill>
                  <a:srgbClr val="333333"/>
                </a:solidFill>
                <a:effectLst/>
                <a:latin typeface="Verdana" panose="020B0604030504040204" pitchFamily="34" charset="0"/>
              </a:rPr>
              <a:t>。</a:t>
            </a:r>
            <a:endParaRPr lang="zh-CN" altLang="en-US" dirty="0"/>
          </a:p>
        </p:txBody>
      </p:sp>
      <p:pic>
        <p:nvPicPr>
          <p:cNvPr id="2" name="图片 1"/>
          <p:cNvPicPr>
            <a:picLocks noChangeAspect="1"/>
          </p:cNvPicPr>
          <p:nvPr/>
        </p:nvPicPr>
        <p:blipFill>
          <a:blip r:embed="rId2"/>
          <a:stretch>
            <a:fillRect/>
          </a:stretch>
        </p:blipFill>
        <p:spPr>
          <a:xfrm>
            <a:off x="755576" y="2090556"/>
            <a:ext cx="7349142" cy="4002740"/>
          </a:xfrm>
          <a:prstGeom prst="rect">
            <a:avLst/>
          </a:prstGeom>
        </p:spPr>
      </p:pic>
      <p:pic>
        <p:nvPicPr>
          <p:cNvPr id="3" name="图片 2"/>
          <p:cNvPicPr>
            <a:picLocks noChangeAspect="1"/>
          </p:cNvPicPr>
          <p:nvPr/>
        </p:nvPicPr>
        <p:blipFill>
          <a:blip r:embed="rId3"/>
          <a:stretch>
            <a:fillRect/>
          </a:stretch>
        </p:blipFill>
        <p:spPr>
          <a:xfrm>
            <a:off x="5638943" y="335931"/>
            <a:ext cx="2285714" cy="695238"/>
          </a:xfrm>
          <a:prstGeom prst="rect">
            <a:avLst/>
          </a:prstGeom>
        </p:spPr>
      </p:pic>
    </p:spTree>
    <p:extLst>
      <p:ext uri="{BB962C8B-B14F-4D97-AF65-F5344CB8AC3E}">
        <p14:creationId xmlns:p14="http://schemas.microsoft.com/office/powerpoint/2010/main" val="77629499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946" name="日期占位符 4"/>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C9B1F487-4701-4AFF-B952-44E9B78C8978}"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82947" name="灯片编号占位符 6"/>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02FE8FA6-4167-4549-9311-2E4468EAD2F0}" type="slidenum">
              <a:rPr kumimoji="0" lang="en-US" altLang="zh-CN" sz="1400">
                <a:ea typeface="宋体" panose="02010600030101010101" pitchFamily="2" charset="-122"/>
              </a:rPr>
              <a:pPr/>
              <a:t>90</a:t>
            </a:fld>
            <a:endParaRPr kumimoji="0" lang="en-US" altLang="zh-CN" sz="1400">
              <a:ea typeface="宋体" panose="02010600030101010101" pitchFamily="2" charset="-122"/>
            </a:endParaRPr>
          </a:p>
        </p:txBody>
      </p:sp>
      <p:sp>
        <p:nvSpPr>
          <p:cNvPr id="82948" name="Rectangle 3"/>
          <p:cNvSpPr>
            <a:spLocks noGrp="1" noChangeArrowheads="1"/>
          </p:cNvSpPr>
          <p:nvPr>
            <p:ph type="title"/>
          </p:nvPr>
        </p:nvSpPr>
        <p:spPr>
          <a:noFill/>
        </p:spPr>
        <p:txBody>
          <a:bodyPr/>
          <a:lstStyle/>
          <a:p>
            <a:pPr eaLnBrk="1" hangingPunct="1"/>
            <a:r>
              <a:rPr lang="en-US" altLang="zh-CN"/>
              <a:t>2.7 </a:t>
            </a:r>
            <a:r>
              <a:rPr lang="zh-CN" altLang="en-US"/>
              <a:t>递推关系举例</a:t>
            </a:r>
          </a:p>
        </p:txBody>
      </p:sp>
      <p:sp>
        <p:nvSpPr>
          <p:cNvPr id="82949"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2950"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2951"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2952"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2953"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2954"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2955"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2956"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2957"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2958"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2959"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2960"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2961"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2962"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2963"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2964" name="Rectangle 20"/>
          <p:cNvSpPr>
            <a:spLocks noChangeArrowheads="1"/>
          </p:cNvSpPr>
          <p:nvPr/>
        </p:nvSpPr>
        <p:spPr bwMode="auto">
          <a:xfrm>
            <a:off x="0" y="251936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82965" name="Object 19"/>
              <p:cNvSpPr txBox="1"/>
              <p:nvPr/>
            </p:nvSpPr>
            <p:spPr bwMode="auto">
              <a:xfrm>
                <a:off x="1116013" y="1268413"/>
                <a:ext cx="3816350" cy="1120775"/>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d>
                            <m:dPr>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e>
                                </m:mr>
                                <m:mr>
                                  <m:e>
                                    <m:r>
                                      <a:rPr lang="zh-CN" altLang="en-US" i="1">
                                        <a:solidFill>
                                          <a:srgbClr val="000000"/>
                                        </a:solidFill>
                                        <a:latin typeface="Cambria Math" panose="02040503050406030204" pitchFamily="18" charset="0"/>
                                      </a:rPr>
                                      <m:t>𝑟</m:t>
                                    </m:r>
                                  </m:e>
                                </m:mr>
                              </m:m>
                            </m:e>
                          </m: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𝑟</m:t>
                              </m:r>
                            </m:sup>
                          </m:sSup>
                        </m:e>
                      </m:nary>
                    </m:oMath>
                  </m:oMathPara>
                </a14:m>
                <a:endParaRPr lang="zh-CN" altLang="en-US"/>
              </a:p>
            </p:txBody>
          </p:sp>
        </mc:Choice>
        <mc:Fallback xmlns="">
          <p:sp>
            <p:nvSpPr>
              <p:cNvPr id="82965" name="Object 19"/>
              <p:cNvSpPr txBox="1">
                <a:spLocks noRot="1" noChangeAspect="1" noMove="1" noResize="1" noEditPoints="1" noAdjustHandles="1" noChangeArrowheads="1" noChangeShapeType="1" noTextEdit="1"/>
              </p:cNvSpPr>
              <p:nvPr/>
            </p:nvSpPr>
            <p:spPr bwMode="auto">
              <a:xfrm>
                <a:off x="1116013" y="1268413"/>
                <a:ext cx="3816350" cy="1120775"/>
              </a:xfrm>
              <a:prstGeom prst="rect">
                <a:avLst/>
              </a:prstGeom>
              <a:blipFill>
                <a:blip r:embed="rId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31861" name="Object 21"/>
              <p:cNvSpPr txBox="1"/>
              <p:nvPr/>
            </p:nvSpPr>
            <p:spPr bwMode="auto">
              <a:xfrm>
                <a:off x="2484438" y="3429000"/>
                <a:ext cx="5040312" cy="979488"/>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𝑟</m:t>
                                  </m:r>
                                </m:sup>
                              </m:sSup>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m:t>
                              </m:r>
                            </m:den>
                          </m:f>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𝑟</m:t>
                              </m:r>
                            </m:sup>
                          </m:sSup>
                        </m:e>
                      </m:nary>
                    </m:oMath>
                  </m:oMathPara>
                </a14:m>
                <a:endParaRPr lang="zh-CN" altLang="en-US"/>
              </a:p>
            </p:txBody>
          </p:sp>
        </mc:Choice>
        <mc:Fallback xmlns="">
          <p:sp>
            <p:nvSpPr>
              <p:cNvPr id="10531861" name="Object 21"/>
              <p:cNvSpPr txBox="1">
                <a:spLocks noRot="1" noChangeAspect="1" noMove="1" noResize="1" noEditPoints="1" noAdjustHandles="1" noChangeArrowheads="1" noChangeShapeType="1" noTextEdit="1"/>
              </p:cNvSpPr>
              <p:nvPr/>
            </p:nvSpPr>
            <p:spPr bwMode="auto">
              <a:xfrm>
                <a:off x="2484438" y="3429000"/>
                <a:ext cx="5040312" cy="979488"/>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31862" name="Object 22"/>
              <p:cNvSpPr txBox="1"/>
              <p:nvPr/>
            </p:nvSpPr>
            <p:spPr bwMode="auto">
              <a:xfrm>
                <a:off x="2484438" y="2420938"/>
                <a:ext cx="5400675" cy="942975"/>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m:t>
                              </m:r>
                            </m:den>
                          </m:f>
                        </m:e>
                      </m:nary>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m:t>
                          </m:r>
                        </m:e>
                        <m:sup>
                          <m:r>
                            <a:rPr lang="zh-CN" altLang="en-US" i="1">
                              <a:solidFill>
                                <a:srgbClr val="000000"/>
                              </a:solidFill>
                              <a:latin typeface="Cambria Math" panose="02040503050406030204" pitchFamily="18" charset="0"/>
                            </a:rPr>
                            <m:t>𝑟</m:t>
                          </m:r>
                        </m:sup>
                      </m:sSup>
                    </m:oMath>
                  </m:oMathPara>
                </a14:m>
                <a:endParaRPr lang="zh-CN" altLang="en-US"/>
              </a:p>
            </p:txBody>
          </p:sp>
        </mc:Choice>
        <mc:Fallback xmlns="">
          <p:sp>
            <p:nvSpPr>
              <p:cNvPr id="10531862" name="Object 22"/>
              <p:cNvSpPr txBox="1">
                <a:spLocks noRot="1" noChangeAspect="1" noMove="1" noResize="1" noEditPoints="1" noAdjustHandles="1" noChangeArrowheads="1" noChangeShapeType="1" noTextEdit="1"/>
              </p:cNvSpPr>
              <p:nvPr/>
            </p:nvSpPr>
            <p:spPr bwMode="auto">
              <a:xfrm>
                <a:off x="2484438" y="2420938"/>
                <a:ext cx="5400675" cy="942975"/>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31863" name="Object 23"/>
              <p:cNvSpPr txBox="1"/>
              <p:nvPr/>
            </p:nvSpPr>
            <p:spPr bwMode="auto">
              <a:xfrm>
                <a:off x="2484438" y="4508500"/>
                <a:ext cx="3390900" cy="1001713"/>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𝑟</m:t>
                              </m:r>
                            </m:sup>
                          </m:sSup>
                        </m:e>
                      </m:nary>
                    </m:oMath>
                  </m:oMathPara>
                </a14:m>
                <a:endParaRPr lang="zh-CN" altLang="en-US"/>
              </a:p>
            </p:txBody>
          </p:sp>
        </mc:Choice>
        <mc:Fallback xmlns="">
          <p:sp>
            <p:nvSpPr>
              <p:cNvPr id="10531863" name="Object 23"/>
              <p:cNvSpPr txBox="1">
                <a:spLocks noRot="1" noChangeAspect="1" noMove="1" noResize="1" noEditPoints="1" noAdjustHandles="1" noChangeArrowheads="1" noChangeShapeType="1" noTextEdit="1"/>
              </p:cNvSpPr>
              <p:nvPr/>
            </p:nvSpPr>
            <p:spPr bwMode="auto">
              <a:xfrm>
                <a:off x="2484438" y="4508500"/>
                <a:ext cx="3390900" cy="1001713"/>
              </a:xfrm>
              <a:prstGeom prst="rect">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31866" name="Object 26"/>
              <p:cNvSpPr txBox="1">
                <a:spLocks noGrp="1"/>
              </p:cNvSpPr>
              <p:nvPr>
                <p:ph sz="half" idx="2"/>
              </p:nvPr>
            </p:nvSpPr>
            <p:spPr bwMode="auto">
              <a:xfrm>
                <a:off x="1331913" y="5661025"/>
                <a:ext cx="4752975" cy="544513"/>
              </a:xfrm>
              <a:prstGeom prst="rect">
                <a:avLst/>
              </a:prstGeom>
              <a:noFill/>
              <a:ln>
                <a:noFill/>
              </a:ln>
              <a:effectLst/>
            </p:spPr>
            <p:txBody>
              <a:bodyPr>
                <a:normAutofit fontScale="92500"/>
              </a:bodyPr>
              <a:lstStyle/>
              <a:p>
                <a:pPr>
                  <a:buNone/>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       </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𝐶</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𝐶</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𝑟</m:t>
                      </m:r>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10531866" name="Object 26"/>
              <p:cNvSpPr txBox="1">
                <a:spLocks noRot="1" noChangeAspect="1" noMove="1" noResize="1" noEditPoints="1" noAdjustHandles="1" noChangeArrowheads="1" noChangeShapeType="1" noTextEdit="1"/>
              </p:cNvSpPr>
              <p:nvPr>
                <p:ph sz="half" idx="2"/>
              </p:nvPr>
            </p:nvSpPr>
            <p:spPr bwMode="auto">
              <a:xfrm>
                <a:off x="1331913" y="5661025"/>
                <a:ext cx="4752975" cy="544513"/>
              </a:xfrm>
              <a:prstGeom prst="rect">
                <a:avLst/>
              </a:prstGeom>
              <a:blipFill>
                <a:blip r:embed="rId6"/>
                <a:stretch>
                  <a:fillRect/>
                </a:stretch>
              </a:blipFill>
              <a:ln>
                <a:noFill/>
              </a:ln>
              <a:effectLst/>
            </p:spPr>
            <p:txBody>
              <a:bodyPr/>
              <a:lstStyle/>
              <a:p>
                <a:r>
                  <a:rPr lang="zh-CN" altLang="en-US">
                    <a:noFill/>
                  </a:rPr>
                  <a:t> </a:t>
                </a:r>
              </a:p>
            </p:txBody>
          </p:sp>
        </mc:Fallback>
      </mc:AlternateContent>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70"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BA293359-0102-4AB2-AB81-45BFA0D4D59E}"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83971"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8AB3C76D-D810-41BE-998C-4528B22DFF43}" type="slidenum">
              <a:rPr kumimoji="0" lang="en-US" altLang="zh-CN" sz="1400">
                <a:ea typeface="宋体" panose="02010600030101010101" pitchFamily="2" charset="-122"/>
              </a:rPr>
              <a:pPr/>
              <a:t>91</a:t>
            </a:fld>
            <a:endParaRPr kumimoji="0" lang="en-US" altLang="zh-CN" sz="1400">
              <a:ea typeface="宋体" panose="02010600030101010101" pitchFamily="2" charset="-122"/>
            </a:endParaRPr>
          </a:p>
        </p:txBody>
      </p:sp>
      <p:sp>
        <p:nvSpPr>
          <p:cNvPr id="10543106" name="Rectangle 2"/>
          <p:cNvSpPr>
            <a:spLocks noGrp="1" noChangeArrowheads="1"/>
          </p:cNvSpPr>
          <p:nvPr>
            <p:ph type="body" idx="1"/>
          </p:nvPr>
        </p:nvSpPr>
        <p:spPr>
          <a:xfrm>
            <a:off x="268288" y="1501775"/>
            <a:ext cx="8421687" cy="4670425"/>
          </a:xfrm>
        </p:spPr>
        <p:txBody>
          <a:bodyPr/>
          <a:lstStyle/>
          <a:p>
            <a:pPr marL="571500" indent="-571500" algn="just" eaLnBrk="1" hangingPunct="1">
              <a:buSzTx/>
              <a:buFont typeface="Wingdings" panose="05000000000000000000" pitchFamily="2" charset="2"/>
              <a:buChar char="§"/>
            </a:pPr>
            <a:r>
              <a:rPr lang="zh-CN" altLang="en-US" dirty="0"/>
              <a:t>问题：有初生的雌、雄小兔一对，假定第</a:t>
            </a:r>
            <a:r>
              <a:rPr lang="en-US" altLang="zh-CN" dirty="0"/>
              <a:t>2</a:t>
            </a:r>
            <a:r>
              <a:rPr lang="zh-CN" altLang="en-US" dirty="0"/>
              <a:t>个月后便每月繁殖雌、雄各一的小兔一对。问</a:t>
            </a:r>
            <a:r>
              <a:rPr lang="en-US" altLang="zh-CN" dirty="0">
                <a:latin typeface="黑体" panose="02010609060101010101" pitchFamily="49" charset="-122"/>
              </a:rPr>
              <a:t>n</a:t>
            </a:r>
            <a:r>
              <a:rPr lang="zh-CN" altLang="en-US" dirty="0"/>
              <a:t>个月后共有多少对兔子？</a:t>
            </a:r>
          </a:p>
          <a:p>
            <a:pPr marL="571500" indent="-571500" eaLnBrk="1" hangingPunct="1">
              <a:buFont typeface="Wingdings" panose="05000000000000000000" pitchFamily="2" charset="2"/>
              <a:buNone/>
            </a:pPr>
            <a:r>
              <a:rPr lang="zh-CN" altLang="en-US" sz="1200" dirty="0"/>
              <a:t>     </a:t>
            </a:r>
          </a:p>
          <a:p>
            <a:pPr marL="571500" indent="-571500" eaLnBrk="1" hangingPunct="1">
              <a:buFont typeface="Wingdings" panose="05000000000000000000" pitchFamily="2" charset="2"/>
              <a:buNone/>
            </a:pPr>
            <a:r>
              <a:rPr lang="zh-CN" altLang="en-US" dirty="0"/>
              <a:t>     </a:t>
            </a:r>
            <a:r>
              <a:rPr lang="zh-CN" altLang="en-US" dirty="0">
                <a:latin typeface="黑体" panose="02010609060101010101" pitchFamily="49" charset="-122"/>
              </a:rPr>
              <a:t>第一个月：只有</a:t>
            </a:r>
            <a:r>
              <a:rPr lang="en-US" altLang="zh-CN" dirty="0">
                <a:latin typeface="黑体" panose="02010609060101010101" pitchFamily="49" charset="-122"/>
              </a:rPr>
              <a:t>1</a:t>
            </a:r>
            <a:r>
              <a:rPr lang="zh-CN" altLang="en-US" dirty="0">
                <a:latin typeface="黑体" panose="02010609060101010101" pitchFamily="49" charset="-122"/>
              </a:rPr>
              <a:t>对兔子。</a:t>
            </a:r>
          </a:p>
          <a:p>
            <a:pPr marL="571500" indent="-571500" eaLnBrk="1" hangingPunct="1">
              <a:buFont typeface="Wingdings" panose="05000000000000000000" pitchFamily="2" charset="2"/>
              <a:buNone/>
            </a:pPr>
            <a:r>
              <a:rPr lang="zh-CN" altLang="en-US" dirty="0">
                <a:latin typeface="黑体" panose="02010609060101010101" pitchFamily="49" charset="-122"/>
              </a:rPr>
              <a:t>   第二个月：仍然只有</a:t>
            </a:r>
            <a:r>
              <a:rPr lang="en-US" altLang="zh-CN" dirty="0">
                <a:latin typeface="黑体" panose="02010609060101010101" pitchFamily="49" charset="-122"/>
              </a:rPr>
              <a:t>1</a:t>
            </a:r>
            <a:r>
              <a:rPr lang="zh-CN" altLang="en-US" dirty="0">
                <a:latin typeface="黑体" panose="02010609060101010101" pitchFamily="49" charset="-122"/>
              </a:rPr>
              <a:t>对兔子。</a:t>
            </a:r>
          </a:p>
          <a:p>
            <a:pPr marL="571500" indent="-571500" eaLnBrk="1" hangingPunct="1">
              <a:buFont typeface="Wingdings" panose="05000000000000000000" pitchFamily="2" charset="2"/>
              <a:buNone/>
            </a:pPr>
            <a:r>
              <a:rPr lang="zh-CN" altLang="en-US" dirty="0">
                <a:latin typeface="黑体" panose="02010609060101010101" pitchFamily="49" charset="-122"/>
              </a:rPr>
              <a:t>   第三个月：有</a:t>
            </a:r>
            <a:r>
              <a:rPr lang="en-US" altLang="zh-CN" dirty="0">
                <a:latin typeface="黑体" panose="02010609060101010101" pitchFamily="49" charset="-122"/>
              </a:rPr>
              <a:t>2</a:t>
            </a:r>
            <a:r>
              <a:rPr lang="zh-CN" altLang="en-US" dirty="0">
                <a:latin typeface="黑体" panose="02010609060101010101" pitchFamily="49" charset="-122"/>
              </a:rPr>
              <a:t>对兔子。</a:t>
            </a:r>
          </a:p>
          <a:p>
            <a:pPr marL="571500" indent="-571500" eaLnBrk="1" hangingPunct="1">
              <a:buFont typeface="Wingdings" panose="05000000000000000000" pitchFamily="2" charset="2"/>
              <a:buNone/>
            </a:pPr>
            <a:r>
              <a:rPr lang="zh-CN" altLang="en-US" dirty="0">
                <a:latin typeface="黑体" panose="02010609060101010101" pitchFamily="49" charset="-122"/>
              </a:rPr>
              <a:t>   第四个月：有</a:t>
            </a:r>
            <a:r>
              <a:rPr lang="en-US" altLang="zh-CN" dirty="0">
                <a:latin typeface="黑体" panose="02010609060101010101" pitchFamily="49" charset="-122"/>
              </a:rPr>
              <a:t>3</a:t>
            </a:r>
            <a:r>
              <a:rPr lang="zh-CN" altLang="en-US" dirty="0">
                <a:latin typeface="黑体" panose="02010609060101010101" pitchFamily="49" charset="-122"/>
              </a:rPr>
              <a:t>对兔子。</a:t>
            </a:r>
          </a:p>
          <a:p>
            <a:pPr marL="571500" indent="-571500" eaLnBrk="1" hangingPunct="1">
              <a:buFont typeface="Wingdings" panose="05000000000000000000" pitchFamily="2" charset="2"/>
              <a:buNone/>
            </a:pPr>
            <a:r>
              <a:rPr lang="zh-CN" altLang="en-US" dirty="0">
                <a:latin typeface="黑体" panose="02010609060101010101" pitchFamily="49" charset="-122"/>
              </a:rPr>
              <a:t>   第五个月：有</a:t>
            </a:r>
            <a:r>
              <a:rPr lang="en-US" altLang="zh-CN" dirty="0">
                <a:latin typeface="黑体" panose="02010609060101010101" pitchFamily="49" charset="-122"/>
              </a:rPr>
              <a:t>5</a:t>
            </a:r>
            <a:r>
              <a:rPr lang="zh-CN" altLang="en-US" dirty="0">
                <a:latin typeface="黑体" panose="02010609060101010101" pitchFamily="49" charset="-122"/>
              </a:rPr>
              <a:t>对兔子 </a:t>
            </a:r>
          </a:p>
        </p:txBody>
      </p:sp>
      <p:sp>
        <p:nvSpPr>
          <p:cNvPr id="83973" name="Rectangle 3"/>
          <p:cNvSpPr>
            <a:spLocks noGrp="1" noChangeArrowheads="1"/>
          </p:cNvSpPr>
          <p:nvPr>
            <p:ph type="title"/>
          </p:nvPr>
        </p:nvSpPr>
        <p:spPr>
          <a:xfrm>
            <a:off x="1295400" y="152400"/>
            <a:ext cx="6386513" cy="882650"/>
          </a:xfrm>
          <a:noFill/>
        </p:spPr>
        <p:txBody>
          <a:bodyPr/>
          <a:lstStyle/>
          <a:p>
            <a:pPr eaLnBrk="1" hangingPunct="1"/>
            <a:r>
              <a:rPr lang="en-US" altLang="zh-CN"/>
              <a:t>2.8 Fibonacci</a:t>
            </a:r>
            <a:r>
              <a:rPr lang="zh-CN" altLang="en-US"/>
              <a:t>数列</a:t>
            </a:r>
          </a:p>
        </p:txBody>
      </p:sp>
      <p:sp>
        <p:nvSpPr>
          <p:cNvPr id="83974"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3975"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3976"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3977"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3978"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3979"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3980"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3981"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3982"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3983"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3984"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3985"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3986"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3987"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3988"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3" name="文本框 2"/>
          <p:cNvSpPr txBox="1"/>
          <p:nvPr/>
        </p:nvSpPr>
        <p:spPr>
          <a:xfrm>
            <a:off x="4636969" y="4437112"/>
            <a:ext cx="4083169" cy="1569660"/>
          </a:xfrm>
          <a:prstGeom prst="rect">
            <a:avLst/>
          </a:prstGeom>
          <a:noFill/>
        </p:spPr>
        <p:txBody>
          <a:bodyPr wrap="none" rtlCol="0">
            <a:spAutoFit/>
          </a:bodyPr>
          <a:lstStyle/>
          <a:p>
            <a:r>
              <a:rPr lang="zh-CN" altLang="en-US" sz="1600" dirty="0" smtClean="0">
                <a:latin typeface="+mn-ea"/>
                <a:ea typeface="+mn-ea"/>
              </a:rPr>
              <a:t>基本思路：</a:t>
            </a:r>
            <a:endParaRPr lang="en-US" altLang="zh-CN" sz="1600" dirty="0" smtClean="0">
              <a:latin typeface="+mn-ea"/>
              <a:ea typeface="+mn-ea"/>
            </a:endParaRPr>
          </a:p>
          <a:p>
            <a:r>
              <a:rPr lang="zh-CN" altLang="en-US" sz="1600" dirty="0" smtClean="0">
                <a:latin typeface="+mn-ea"/>
                <a:ea typeface="+mn-ea"/>
              </a:rPr>
              <a:t>将兔子分为两类：</a:t>
            </a:r>
            <a:endParaRPr lang="en-US" altLang="zh-CN" sz="1600" dirty="0" smtClean="0">
              <a:latin typeface="+mn-ea"/>
              <a:ea typeface="+mn-ea"/>
            </a:endParaRPr>
          </a:p>
          <a:p>
            <a:r>
              <a:rPr lang="zh-CN" altLang="en-US" sz="1600" dirty="0" smtClean="0">
                <a:latin typeface="+mn-ea"/>
                <a:ea typeface="+mn-ea"/>
              </a:rPr>
              <a:t>一类是新兔子，是本月生产的兔子；</a:t>
            </a:r>
            <a:endParaRPr lang="en-US" altLang="zh-CN" sz="1600" dirty="0" smtClean="0">
              <a:latin typeface="+mn-ea"/>
              <a:ea typeface="+mn-ea"/>
            </a:endParaRPr>
          </a:p>
          <a:p>
            <a:r>
              <a:rPr lang="zh-CN" altLang="en-US" sz="1600" dirty="0">
                <a:latin typeface="+mn-ea"/>
                <a:ea typeface="+mn-ea"/>
              </a:rPr>
              <a:t>另</a:t>
            </a:r>
            <a:r>
              <a:rPr lang="zh-CN" altLang="en-US" sz="1600" dirty="0" smtClean="0">
                <a:latin typeface="+mn-ea"/>
                <a:ea typeface="+mn-ea"/>
              </a:rPr>
              <a:t>一类是老兔子，是生产之前就存在的兔子</a:t>
            </a:r>
            <a:endParaRPr lang="en-US" altLang="zh-CN" sz="1600" dirty="0" smtClean="0">
              <a:latin typeface="+mn-ea"/>
              <a:ea typeface="+mn-ea"/>
            </a:endParaRPr>
          </a:p>
          <a:p>
            <a:r>
              <a:rPr lang="zh-CN" altLang="en-US" sz="1600" dirty="0" smtClean="0">
                <a:latin typeface="+mn-ea"/>
                <a:ea typeface="+mn-ea"/>
              </a:rPr>
              <a:t>包括</a:t>
            </a:r>
            <a:r>
              <a:rPr lang="en-US" altLang="zh-CN" sz="1600" dirty="0" smtClean="0">
                <a:latin typeface="+mn-ea"/>
                <a:ea typeface="+mn-ea"/>
              </a:rPr>
              <a:t>2</a:t>
            </a:r>
            <a:r>
              <a:rPr lang="zh-CN" altLang="en-US" sz="1600" dirty="0" smtClean="0">
                <a:latin typeface="+mn-ea"/>
                <a:ea typeface="+mn-ea"/>
              </a:rPr>
              <a:t>月前（能生产）</a:t>
            </a:r>
            <a:endParaRPr lang="en-US" altLang="zh-CN" sz="1600" dirty="0" smtClean="0">
              <a:latin typeface="+mn-ea"/>
              <a:ea typeface="+mn-ea"/>
            </a:endParaRPr>
          </a:p>
          <a:p>
            <a:r>
              <a:rPr lang="en-US" altLang="zh-CN" sz="1600" dirty="0" smtClean="0">
                <a:latin typeface="+mn-ea"/>
                <a:ea typeface="+mn-ea"/>
              </a:rPr>
              <a:t>1</a:t>
            </a:r>
            <a:r>
              <a:rPr lang="zh-CN" altLang="en-US" sz="1600" dirty="0" smtClean="0">
                <a:latin typeface="+mn-ea"/>
                <a:ea typeface="+mn-ea"/>
              </a:rPr>
              <a:t>月前（不能生产）</a:t>
            </a:r>
            <a:endParaRPr lang="zh-CN" altLang="en-US" sz="1600" dirty="0">
              <a:latin typeface="+mn-ea"/>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543106">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543106">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543106">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543106">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54310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4994"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D37DDA8E-E1B8-4E93-BEE2-A6C028463B5D}"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84995"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00232E71-7BD7-4F02-A0B7-46E775C2D302}" type="slidenum">
              <a:rPr kumimoji="0" lang="en-US" altLang="zh-CN" sz="1400">
                <a:ea typeface="宋体" panose="02010600030101010101" pitchFamily="2" charset="-122"/>
              </a:rPr>
              <a:pPr/>
              <a:t>92</a:t>
            </a:fld>
            <a:endParaRPr kumimoji="0" lang="en-US" altLang="zh-CN" sz="1400">
              <a:ea typeface="宋体" panose="02010600030101010101" pitchFamily="2" charset="-122"/>
            </a:endParaRPr>
          </a:p>
        </p:txBody>
      </p:sp>
      <p:sp>
        <p:nvSpPr>
          <p:cNvPr id="10544130" name="Rectangle 2"/>
          <p:cNvSpPr>
            <a:spLocks noGrp="1" noChangeArrowheads="1"/>
          </p:cNvSpPr>
          <p:nvPr>
            <p:ph type="body" idx="1"/>
          </p:nvPr>
        </p:nvSpPr>
        <p:spPr>
          <a:xfrm>
            <a:off x="268288" y="1501775"/>
            <a:ext cx="8421687" cy="4670425"/>
          </a:xfrm>
        </p:spPr>
        <p:txBody>
          <a:bodyPr/>
          <a:lstStyle/>
          <a:p>
            <a:pPr marL="571500" indent="-571500" algn="just" eaLnBrk="1" hangingPunct="1">
              <a:buSzTx/>
              <a:buFont typeface="Wingdings" panose="05000000000000000000" pitchFamily="2" charset="2"/>
              <a:buChar char="§"/>
            </a:pPr>
            <a:r>
              <a:rPr lang="zh-CN" altLang="en-US"/>
              <a:t>设      为第</a:t>
            </a:r>
            <a:r>
              <a:rPr lang="en-US" altLang="zh-CN">
                <a:latin typeface="黑体" panose="02010609060101010101" pitchFamily="49" charset="-122"/>
              </a:rPr>
              <a:t>n</a:t>
            </a:r>
            <a:r>
              <a:rPr lang="zh-CN" altLang="en-US"/>
              <a:t>个月时兔子的对数，那么有</a:t>
            </a:r>
          </a:p>
          <a:p>
            <a:pPr marL="571500" indent="-571500" algn="just" eaLnBrk="1" hangingPunct="1">
              <a:buSzTx/>
              <a:buFont typeface="Wingdings" panose="05000000000000000000" pitchFamily="2" charset="2"/>
              <a:buChar char="§"/>
            </a:pPr>
            <a:endParaRPr lang="zh-CN" altLang="en-US"/>
          </a:p>
          <a:p>
            <a:pPr marL="571500" indent="-571500" algn="just" eaLnBrk="1" hangingPunct="1">
              <a:buSzTx/>
              <a:buFont typeface="Wingdings" panose="05000000000000000000" pitchFamily="2" charset="2"/>
              <a:buChar char="§"/>
            </a:pPr>
            <a:endParaRPr lang="zh-CN" altLang="en-US"/>
          </a:p>
          <a:p>
            <a:pPr marL="571500" indent="-571500" algn="just" eaLnBrk="1" hangingPunct="1">
              <a:buSzTx/>
              <a:buFont typeface="Wingdings" panose="05000000000000000000" pitchFamily="2" charset="2"/>
              <a:buChar char="§"/>
            </a:pPr>
            <a:endParaRPr lang="zh-CN" altLang="en-US"/>
          </a:p>
          <a:p>
            <a:pPr marL="571500" indent="-571500" algn="just" eaLnBrk="1" hangingPunct="1">
              <a:buSzTx/>
              <a:buFont typeface="Wingdings" panose="05000000000000000000" pitchFamily="2" charset="2"/>
              <a:buChar char="§"/>
            </a:pPr>
            <a:r>
              <a:rPr lang="zh-CN" altLang="en-US"/>
              <a:t> 设 </a:t>
            </a:r>
          </a:p>
        </p:txBody>
      </p:sp>
      <p:sp>
        <p:nvSpPr>
          <p:cNvPr id="84997" name="Rectangle 3"/>
          <p:cNvSpPr>
            <a:spLocks noGrp="1" noChangeArrowheads="1"/>
          </p:cNvSpPr>
          <p:nvPr>
            <p:ph type="title"/>
          </p:nvPr>
        </p:nvSpPr>
        <p:spPr>
          <a:xfrm>
            <a:off x="1295400" y="152400"/>
            <a:ext cx="6386513" cy="882650"/>
          </a:xfrm>
          <a:noFill/>
        </p:spPr>
        <p:txBody>
          <a:bodyPr/>
          <a:lstStyle/>
          <a:p>
            <a:pPr eaLnBrk="1" hangingPunct="1"/>
            <a:r>
              <a:rPr lang="en-US" altLang="zh-CN"/>
              <a:t>2.8 Fibonacci</a:t>
            </a:r>
            <a:r>
              <a:rPr lang="zh-CN" altLang="en-US"/>
              <a:t>数列</a:t>
            </a:r>
          </a:p>
        </p:txBody>
      </p:sp>
      <p:sp>
        <p:nvSpPr>
          <p:cNvPr id="84998"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4999"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5000"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5001"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5002"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5003"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5004"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5005"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5006"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5007"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5008"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5009"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5010"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5011"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5012"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5013" name="Rectangle 20"/>
          <p:cNvSpPr>
            <a:spLocks noChangeArrowheads="1"/>
          </p:cNvSpPr>
          <p:nvPr/>
        </p:nvSpPr>
        <p:spPr bwMode="auto">
          <a:xfrm>
            <a:off x="0"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85014" name="Object 19"/>
              <p:cNvSpPr txBox="1"/>
              <p:nvPr/>
            </p:nvSpPr>
            <p:spPr bwMode="auto">
              <a:xfrm>
                <a:off x="2124075" y="2128838"/>
                <a:ext cx="2808288" cy="117157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b>
                                </m:sSub>
                              </m:e>
                            </m:mr>
                            <m:m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=1,</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=1</m:t>
                                </m:r>
                              </m:e>
                            </m:mr>
                          </m:m>
                        </m:e>
                      </m:d>
                    </m:oMath>
                  </m:oMathPara>
                </a14:m>
                <a:endParaRPr lang="zh-CN" altLang="en-US" dirty="0"/>
              </a:p>
            </p:txBody>
          </p:sp>
        </mc:Choice>
        <mc:Fallback xmlns="">
          <p:sp>
            <p:nvSpPr>
              <p:cNvPr id="85014" name="Object 19"/>
              <p:cNvSpPr txBox="1">
                <a:spLocks noRot="1" noChangeAspect="1" noMove="1" noResize="1" noEditPoints="1" noAdjustHandles="1" noChangeArrowheads="1" noChangeShapeType="1" noTextEdit="1"/>
              </p:cNvSpPr>
              <p:nvPr/>
            </p:nvSpPr>
            <p:spPr bwMode="auto">
              <a:xfrm>
                <a:off x="2124075" y="2128838"/>
                <a:ext cx="2808288" cy="1171575"/>
              </a:xfrm>
              <a:prstGeom prst="rect">
                <a:avLst/>
              </a:prstGeom>
              <a:blipFill>
                <a:blip r:embed="rId2"/>
                <a:stretch>
                  <a:fillRect/>
                </a:stretch>
              </a:blipFill>
              <a:ln>
                <a:noFill/>
              </a:ln>
            </p:spPr>
            <p:txBody>
              <a:bodyPr/>
              <a:lstStyle/>
              <a:p>
                <a:r>
                  <a:rPr lang="zh-CN" altLang="en-US">
                    <a:noFill/>
                  </a:rPr>
                  <a:t> </a:t>
                </a:r>
              </a:p>
            </p:txBody>
          </p:sp>
        </mc:Fallback>
      </mc:AlternateContent>
      <p:sp>
        <p:nvSpPr>
          <p:cNvPr id="85015" name="Rectangle 22"/>
          <p:cNvSpPr>
            <a:spLocks noChangeArrowheads="1"/>
          </p:cNvSpPr>
          <p:nvPr/>
        </p:nvSpPr>
        <p:spPr bwMode="auto">
          <a:xfrm>
            <a:off x="0" y="33099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44149" name="Object 21"/>
              <p:cNvSpPr txBox="1"/>
              <p:nvPr/>
            </p:nvSpPr>
            <p:spPr bwMode="auto">
              <a:xfrm>
                <a:off x="1301750" y="3573463"/>
                <a:ext cx="5822950" cy="54292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𝐺</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2</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3</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𝑛</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10544149" name="Object 21"/>
              <p:cNvSpPr txBox="1">
                <a:spLocks noRot="1" noChangeAspect="1" noMove="1" noResize="1" noEditPoints="1" noAdjustHandles="1" noChangeArrowheads="1" noChangeShapeType="1" noTextEdit="1"/>
              </p:cNvSpPr>
              <p:nvPr/>
            </p:nvSpPr>
            <p:spPr bwMode="auto">
              <a:xfrm>
                <a:off x="1301750" y="3573463"/>
                <a:ext cx="5822950" cy="542925"/>
              </a:xfrm>
              <a:prstGeom prst="rect">
                <a:avLst/>
              </a:prstGeom>
              <a:blipFill>
                <a:blip r:embed="rId3"/>
                <a:stretch>
                  <a:fillRect l="-314" b="-2247"/>
                </a:stretch>
              </a:blipFill>
              <a:ln>
                <a:noFill/>
              </a:ln>
            </p:spPr>
            <p:txBody>
              <a:bodyPr/>
              <a:lstStyle/>
              <a:p>
                <a:r>
                  <a:rPr lang="zh-CN" altLang="en-US">
                    <a:noFill/>
                  </a:rPr>
                  <a:t> </a:t>
                </a:r>
              </a:p>
            </p:txBody>
          </p:sp>
        </mc:Fallback>
      </mc:AlternateContent>
      <p:sp>
        <p:nvSpPr>
          <p:cNvPr id="85017" name="Rectangle 24"/>
          <p:cNvSpPr>
            <a:spLocks noChangeArrowheads="1"/>
          </p:cNvSpPr>
          <p:nvPr/>
        </p:nvSpPr>
        <p:spPr bwMode="auto">
          <a:xfrm>
            <a:off x="0" y="33099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44151" name="Object 23"/>
              <p:cNvSpPr txBox="1"/>
              <p:nvPr/>
            </p:nvSpPr>
            <p:spPr bwMode="auto">
              <a:xfrm>
                <a:off x="784225" y="4149725"/>
                <a:ext cx="6753225" cy="54292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𝑥𝐺</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1</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2</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10544151" name="Object 23"/>
              <p:cNvSpPr txBox="1">
                <a:spLocks noRot="1" noChangeAspect="1" noMove="1" noResize="1" noEditPoints="1" noAdjustHandles="1" noChangeArrowheads="1" noChangeShapeType="1" noTextEdit="1"/>
              </p:cNvSpPr>
              <p:nvPr/>
            </p:nvSpPr>
            <p:spPr bwMode="auto">
              <a:xfrm>
                <a:off x="784225" y="4149725"/>
                <a:ext cx="6753225" cy="542925"/>
              </a:xfrm>
              <a:prstGeom prst="rect">
                <a:avLst/>
              </a:prstGeom>
              <a:blipFill>
                <a:blip r:embed="rId4"/>
                <a:stretch>
                  <a:fillRect b="-2247"/>
                </a:stretch>
              </a:blipFill>
              <a:ln>
                <a:noFill/>
              </a:ln>
            </p:spPr>
            <p:txBody>
              <a:bodyPr/>
              <a:lstStyle/>
              <a:p>
                <a:r>
                  <a:rPr lang="zh-CN" altLang="en-US">
                    <a:noFill/>
                  </a:rPr>
                  <a:t> </a:t>
                </a:r>
              </a:p>
            </p:txBody>
          </p:sp>
        </mc:Fallback>
      </mc:AlternateContent>
      <p:sp>
        <p:nvSpPr>
          <p:cNvPr id="10544156" name="Line 28"/>
          <p:cNvSpPr>
            <a:spLocks noChangeShapeType="1"/>
          </p:cNvSpPr>
          <p:nvPr/>
        </p:nvSpPr>
        <p:spPr bwMode="auto">
          <a:xfrm>
            <a:off x="1187450" y="5300663"/>
            <a:ext cx="72009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85020" name="Rectangle 30"/>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44157" name="Object 29"/>
              <p:cNvSpPr txBox="1"/>
              <p:nvPr/>
            </p:nvSpPr>
            <p:spPr bwMode="auto">
              <a:xfrm>
                <a:off x="1547813" y="5445125"/>
                <a:ext cx="3095625" cy="53657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𝐺</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oMath>
                  </m:oMathPara>
                </a14:m>
                <a:endParaRPr lang="zh-CN" altLang="en-US" dirty="0"/>
              </a:p>
            </p:txBody>
          </p:sp>
        </mc:Choice>
        <mc:Fallback xmlns="">
          <p:sp>
            <p:nvSpPr>
              <p:cNvPr id="10544157" name="Object 29"/>
              <p:cNvSpPr txBox="1">
                <a:spLocks noRot="1" noChangeAspect="1" noMove="1" noResize="1" noEditPoints="1" noAdjustHandles="1" noChangeArrowheads="1" noChangeShapeType="1" noTextEdit="1"/>
              </p:cNvSpPr>
              <p:nvPr/>
            </p:nvSpPr>
            <p:spPr bwMode="auto">
              <a:xfrm>
                <a:off x="1547813" y="5445125"/>
                <a:ext cx="3095625" cy="536575"/>
              </a:xfrm>
              <a:prstGeom prst="rect">
                <a:avLst/>
              </a:prstGeom>
              <a:blipFill>
                <a:blip r:embed="rId5"/>
                <a:stretch>
                  <a:fillRect l="-1772" b="-3409"/>
                </a:stretch>
              </a:blipFill>
              <a:ln>
                <a:noFill/>
              </a:ln>
            </p:spPr>
            <p:txBody>
              <a:bodyPr/>
              <a:lstStyle/>
              <a:p>
                <a:r>
                  <a:rPr lang="zh-CN" altLang="en-US">
                    <a:noFill/>
                  </a:rPr>
                  <a:t> </a:t>
                </a:r>
              </a:p>
            </p:txBody>
          </p:sp>
        </mc:Fallback>
      </mc:AlternateContent>
      <p:sp>
        <p:nvSpPr>
          <p:cNvPr id="85022" name="Rectangle 32"/>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85023" name="Object 31"/>
              <p:cNvSpPr txBox="1"/>
              <p:nvPr/>
            </p:nvSpPr>
            <p:spPr bwMode="auto">
              <a:xfrm>
                <a:off x="1390650" y="1512888"/>
                <a:ext cx="512763" cy="57626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𝑛</m:t>
                          </m:r>
                        </m:sub>
                      </m:sSub>
                    </m:oMath>
                  </m:oMathPara>
                </a14:m>
                <a:endParaRPr lang="zh-CN" altLang="en-US"/>
              </a:p>
            </p:txBody>
          </p:sp>
        </mc:Choice>
        <mc:Fallback xmlns="">
          <p:sp>
            <p:nvSpPr>
              <p:cNvPr id="85023" name="Object 31"/>
              <p:cNvSpPr txBox="1">
                <a:spLocks noRot="1" noChangeAspect="1" noMove="1" noResize="1" noEditPoints="1" noAdjustHandles="1" noChangeArrowheads="1" noChangeShapeType="1" noTextEdit="1"/>
              </p:cNvSpPr>
              <p:nvPr/>
            </p:nvSpPr>
            <p:spPr bwMode="auto">
              <a:xfrm>
                <a:off x="1390650" y="1512888"/>
                <a:ext cx="512763" cy="576262"/>
              </a:xfrm>
              <a:prstGeom prst="rect">
                <a:avLst/>
              </a:prstGeom>
              <a:blipFill>
                <a:blip r:embed="rId6"/>
                <a:stretch>
                  <a:fillRect l="-2381"/>
                </a:stretch>
              </a:blipFill>
              <a:ln>
                <a:noFill/>
              </a:ln>
            </p:spPr>
            <p:txBody>
              <a:bodyPr/>
              <a:lstStyle/>
              <a:p>
                <a:r>
                  <a:rPr lang="zh-CN" altLang="en-US">
                    <a:noFill/>
                  </a:rPr>
                  <a:t> </a:t>
                </a:r>
              </a:p>
            </p:txBody>
          </p:sp>
        </mc:Fallback>
      </mc:AlternateContent>
      <p:sp>
        <p:nvSpPr>
          <p:cNvPr id="85024" name="Rectangle 34"/>
          <p:cNvSpPr>
            <a:spLocks noChangeArrowheads="1"/>
          </p:cNvSpPr>
          <p:nvPr/>
        </p:nvSpPr>
        <p:spPr bwMode="auto">
          <a:xfrm>
            <a:off x="0" y="33099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44161" name="Object 33"/>
              <p:cNvSpPr txBox="1"/>
              <p:nvPr/>
            </p:nvSpPr>
            <p:spPr bwMode="auto">
              <a:xfrm>
                <a:off x="684213" y="4652963"/>
                <a:ext cx="6821487" cy="53816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r>
                        <a:rPr lang="zh-CN" altLang="en-US" i="1">
                          <a:solidFill>
                            <a:srgbClr val="000000"/>
                          </a:solidFill>
                          <a:latin typeface="Cambria Math" panose="02040503050406030204" pitchFamily="18" charset="0"/>
                        </a:rPr>
                        <m:t>𝐺</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m:rPr>
                          <m:nor/>
                        </m:rP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1</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3</m:t>
                          </m:r>
                        </m:sup>
                      </m:s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b>
                      </m:sSub>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10544161" name="Object 33"/>
              <p:cNvSpPr txBox="1">
                <a:spLocks noRot="1" noChangeAspect="1" noMove="1" noResize="1" noEditPoints="1" noAdjustHandles="1" noChangeArrowheads="1" noChangeShapeType="1" noTextEdit="1"/>
              </p:cNvSpPr>
              <p:nvPr/>
            </p:nvSpPr>
            <p:spPr bwMode="auto">
              <a:xfrm>
                <a:off x="684213" y="4652963"/>
                <a:ext cx="6821487" cy="538162"/>
              </a:xfrm>
              <a:prstGeom prst="rect">
                <a:avLst/>
              </a:prstGeom>
              <a:blipFill>
                <a:blip r:embed="rId7"/>
                <a:stretch>
                  <a:fillRect b="-2247"/>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544130">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5441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018"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696859D5-E881-4EA6-9BFA-DFEEC0EA0494}"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86019"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FE6515AE-42F8-4FE0-9A10-39B8E5F22E92}" type="slidenum">
              <a:rPr kumimoji="0" lang="en-US" altLang="zh-CN" sz="1400">
                <a:ea typeface="宋体" panose="02010600030101010101" pitchFamily="2" charset="-122"/>
              </a:rPr>
              <a:pPr/>
              <a:t>93</a:t>
            </a:fld>
            <a:endParaRPr kumimoji="0" lang="en-US" altLang="zh-CN" sz="1400">
              <a:ea typeface="宋体" panose="02010600030101010101" pitchFamily="2" charset="-122"/>
            </a:endParaRPr>
          </a:p>
        </p:txBody>
      </p:sp>
      <p:sp>
        <p:nvSpPr>
          <p:cNvPr id="86020" name="Rectangle 2"/>
          <p:cNvSpPr>
            <a:spLocks noGrp="1" noChangeArrowheads="1"/>
          </p:cNvSpPr>
          <p:nvPr>
            <p:ph type="body" idx="1"/>
          </p:nvPr>
        </p:nvSpPr>
        <p:spPr>
          <a:xfrm>
            <a:off x="268288" y="1501775"/>
            <a:ext cx="8421687" cy="4670425"/>
          </a:xfrm>
        </p:spPr>
        <p:txBody>
          <a:bodyPr/>
          <a:lstStyle/>
          <a:p>
            <a:pPr marL="0" indent="0" algn="just" eaLnBrk="1" hangingPunct="1">
              <a:buSzTx/>
              <a:buNone/>
            </a:pPr>
            <a:r>
              <a:rPr lang="en-US" altLang="zh-CN" dirty="0">
                <a:latin typeface="黑体" panose="02010609060101010101" pitchFamily="49" charset="-122"/>
              </a:rPr>
              <a:t> </a:t>
            </a:r>
            <a:endParaRPr lang="zh-CN" altLang="zh-CN" dirty="0">
              <a:latin typeface="黑体" panose="02010609060101010101" pitchFamily="49" charset="-122"/>
            </a:endParaRPr>
          </a:p>
        </p:txBody>
      </p:sp>
      <p:sp>
        <p:nvSpPr>
          <p:cNvPr id="86021" name="Rectangle 3"/>
          <p:cNvSpPr>
            <a:spLocks noGrp="1" noChangeArrowheads="1"/>
          </p:cNvSpPr>
          <p:nvPr>
            <p:ph type="title"/>
          </p:nvPr>
        </p:nvSpPr>
        <p:spPr>
          <a:xfrm>
            <a:off x="1295400" y="152400"/>
            <a:ext cx="6386513" cy="882650"/>
          </a:xfrm>
          <a:noFill/>
        </p:spPr>
        <p:txBody>
          <a:bodyPr/>
          <a:lstStyle/>
          <a:p>
            <a:pPr eaLnBrk="1" hangingPunct="1"/>
            <a:r>
              <a:rPr lang="en-US" altLang="zh-CN"/>
              <a:t>2.8 Fibonacci</a:t>
            </a:r>
            <a:r>
              <a:rPr lang="zh-CN" altLang="en-US"/>
              <a:t>数列</a:t>
            </a:r>
          </a:p>
        </p:txBody>
      </p:sp>
      <p:sp>
        <p:nvSpPr>
          <p:cNvPr id="86022"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6023"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6024"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6025"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6026"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6027"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6028"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6029"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6030"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6031"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6032"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6033"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6034"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6035"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6036"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6037" name="Rectangle 20"/>
          <p:cNvSpPr>
            <a:spLocks noChangeArrowheads="1"/>
          </p:cNvSpPr>
          <p:nvPr/>
        </p:nvSpPr>
        <p:spPr bwMode="auto">
          <a:xfrm>
            <a:off x="0" y="27670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45171" name="Object 19"/>
              <p:cNvSpPr txBox="1"/>
              <p:nvPr/>
            </p:nvSpPr>
            <p:spPr bwMode="auto">
              <a:xfrm>
                <a:off x="3851275" y="1700213"/>
                <a:ext cx="4681538" cy="167481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𝑥</m:t>
                          </m:r>
                        </m:num>
                        <m:den>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1−</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5</m:t>
                                      </m:r>
                                    </m:e>
                                  </m:rad>
                                </m:num>
                                <m:den>
                                  <m:r>
                                    <a:rPr lang="zh-CN" altLang="en-US" i="1">
                                      <a:solidFill>
                                        <a:srgbClr val="000000"/>
                                      </a:solidFill>
                                      <a:latin typeface="Cambria Math" panose="02040503050406030204" pitchFamily="18" charset="0"/>
                                    </a:rPr>
                                    <m:t>2</m:t>
                                  </m:r>
                                </m:den>
                              </m:f>
                              <m:r>
                                <a:rPr lang="zh-CN" altLang="en-US" i="1">
                                  <a:solidFill>
                                    <a:srgbClr val="000000"/>
                                  </a:solidFill>
                                  <a:latin typeface="Cambria Math" panose="02040503050406030204" pitchFamily="18" charset="0"/>
                                </a:rPr>
                                <m:t>𝑥</m:t>
                              </m:r>
                            </m:e>
                          </m:d>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1−</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5</m:t>
                                      </m:r>
                                    </m:e>
                                  </m:rad>
                                </m:num>
                                <m:den>
                                  <m:r>
                                    <a:rPr lang="zh-CN" altLang="en-US" i="1">
                                      <a:solidFill>
                                        <a:srgbClr val="000000"/>
                                      </a:solidFill>
                                      <a:latin typeface="Cambria Math" panose="02040503050406030204" pitchFamily="18" charset="0"/>
                                    </a:rPr>
                                    <m:t>2</m:t>
                                  </m:r>
                                </m:den>
                              </m:f>
                              <m:r>
                                <a:rPr lang="zh-CN" altLang="en-US" i="1">
                                  <a:solidFill>
                                    <a:srgbClr val="000000"/>
                                  </a:solidFill>
                                  <a:latin typeface="Cambria Math" panose="02040503050406030204" pitchFamily="18" charset="0"/>
                                </a:rPr>
                                <m:t>𝑥</m:t>
                              </m:r>
                            </m:e>
                          </m:d>
                        </m:den>
                      </m:f>
                    </m:oMath>
                  </m:oMathPara>
                </a14:m>
                <a:endParaRPr lang="zh-CN" altLang="en-US"/>
              </a:p>
            </p:txBody>
          </p:sp>
        </mc:Choice>
        <mc:Fallback xmlns="">
          <p:sp>
            <p:nvSpPr>
              <p:cNvPr id="10545171" name="Object 19"/>
              <p:cNvSpPr txBox="1">
                <a:spLocks noRot="1" noChangeAspect="1" noMove="1" noResize="1" noEditPoints="1" noAdjustHandles="1" noChangeArrowheads="1" noChangeShapeType="1" noTextEdit="1"/>
              </p:cNvSpPr>
              <p:nvPr/>
            </p:nvSpPr>
            <p:spPr bwMode="auto">
              <a:xfrm>
                <a:off x="3851275" y="1700213"/>
                <a:ext cx="4681538" cy="1674812"/>
              </a:xfrm>
              <a:prstGeom prst="rect">
                <a:avLst/>
              </a:prstGeom>
              <a:blipFill>
                <a:blip r:embed="rId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039" name="Object 21"/>
              <p:cNvSpPr txBox="1"/>
              <p:nvPr/>
            </p:nvSpPr>
            <p:spPr bwMode="auto">
              <a:xfrm>
                <a:off x="827088" y="1628775"/>
                <a:ext cx="3024187" cy="108108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𝐺</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𝑥</m:t>
                          </m:r>
                        </m:num>
                        <m:den>
                          <m:r>
                            <a:rPr lang="zh-CN" altLang="en-US" i="1">
                              <a:solidFill>
                                <a:srgbClr val="000000"/>
                              </a:solidFill>
                              <a:latin typeface="Cambria Math" panose="02040503050406030204" pitchFamily="18" charset="0"/>
                            </a:rPr>
                            <m:t>1−</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2</m:t>
                              </m:r>
                            </m:sup>
                          </m:sSup>
                        </m:den>
                      </m:f>
                    </m:oMath>
                  </m:oMathPara>
                </a14:m>
                <a:endParaRPr lang="zh-CN" altLang="en-US" dirty="0"/>
              </a:p>
            </p:txBody>
          </p:sp>
        </mc:Choice>
        <mc:Fallback xmlns="">
          <p:sp>
            <p:nvSpPr>
              <p:cNvPr id="86039" name="Object 21"/>
              <p:cNvSpPr txBox="1">
                <a:spLocks noRot="1" noChangeAspect="1" noMove="1" noResize="1" noEditPoints="1" noAdjustHandles="1" noChangeArrowheads="1" noChangeShapeType="1" noTextEdit="1"/>
              </p:cNvSpPr>
              <p:nvPr/>
            </p:nvSpPr>
            <p:spPr bwMode="auto">
              <a:xfrm>
                <a:off x="827088" y="1628775"/>
                <a:ext cx="3024187" cy="1081088"/>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45176" name="Object 24"/>
              <p:cNvSpPr txBox="1"/>
              <p:nvPr/>
            </p:nvSpPr>
            <p:spPr bwMode="auto">
              <a:xfrm>
                <a:off x="1692275" y="3573463"/>
                <a:ext cx="4679950" cy="159861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𝐴</m:t>
                          </m:r>
                        </m:num>
                        <m:den>
                          <m:r>
                            <a:rPr lang="zh-CN" altLang="en-US" i="1">
                              <a:solidFill>
                                <a:srgbClr val="000000"/>
                              </a:solidFill>
                              <a:latin typeface="Cambria Math" panose="02040503050406030204" pitchFamily="18" charset="0"/>
                            </a:rPr>
                            <m:t>1−</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5</m:t>
                                  </m:r>
                                </m:e>
                              </m:rad>
                            </m:num>
                            <m:den>
                              <m:r>
                                <a:rPr lang="zh-CN" altLang="en-US" i="1">
                                  <a:solidFill>
                                    <a:srgbClr val="000000"/>
                                  </a:solidFill>
                                  <a:latin typeface="Cambria Math" panose="02040503050406030204" pitchFamily="18" charset="0"/>
                                </a:rPr>
                                <m:t>2</m:t>
                              </m:r>
                            </m:den>
                          </m:f>
                          <m:r>
                            <a:rPr lang="zh-CN" altLang="en-US" i="1">
                              <a:solidFill>
                                <a:srgbClr val="000000"/>
                              </a:solidFill>
                              <a:latin typeface="Cambria Math" panose="02040503050406030204" pitchFamily="18" charset="0"/>
                            </a:rPr>
                            <m:t>𝑥</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𝐵</m:t>
                          </m:r>
                        </m:num>
                        <m:den>
                          <m:r>
                            <a:rPr lang="zh-CN" altLang="en-US" i="1">
                              <a:solidFill>
                                <a:srgbClr val="000000"/>
                              </a:solidFill>
                              <a:latin typeface="Cambria Math" panose="02040503050406030204" pitchFamily="18" charset="0"/>
                            </a:rPr>
                            <m:t>1−</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5</m:t>
                                  </m:r>
                                </m:e>
                              </m:rad>
                            </m:num>
                            <m:den>
                              <m:r>
                                <a:rPr lang="zh-CN" altLang="en-US" i="1">
                                  <a:solidFill>
                                    <a:srgbClr val="000000"/>
                                  </a:solidFill>
                                  <a:latin typeface="Cambria Math" panose="02040503050406030204" pitchFamily="18" charset="0"/>
                                </a:rPr>
                                <m:t>2</m:t>
                              </m:r>
                            </m:den>
                          </m:f>
                          <m:r>
                            <a:rPr lang="zh-CN" altLang="en-US" i="1">
                              <a:solidFill>
                                <a:srgbClr val="000000"/>
                              </a:solidFill>
                              <a:latin typeface="Cambria Math" panose="02040503050406030204" pitchFamily="18" charset="0"/>
                            </a:rPr>
                            <m:t>𝑥</m:t>
                          </m:r>
                        </m:den>
                      </m:f>
                    </m:oMath>
                  </m:oMathPara>
                </a14:m>
                <a:endParaRPr lang="zh-CN" altLang="en-US"/>
              </a:p>
            </p:txBody>
          </p:sp>
        </mc:Choice>
        <mc:Fallback xmlns="">
          <p:sp>
            <p:nvSpPr>
              <p:cNvPr id="10545176" name="Object 24"/>
              <p:cNvSpPr txBox="1">
                <a:spLocks noRot="1" noChangeAspect="1" noMove="1" noResize="1" noEditPoints="1" noAdjustHandles="1" noChangeArrowheads="1" noChangeShapeType="1" noTextEdit="1"/>
              </p:cNvSpPr>
              <p:nvPr/>
            </p:nvSpPr>
            <p:spPr bwMode="auto">
              <a:xfrm>
                <a:off x="1692275" y="3573463"/>
                <a:ext cx="4679950" cy="1598612"/>
              </a:xfrm>
              <a:prstGeom prst="rect">
                <a:avLst/>
              </a:prstGeom>
              <a:blipFill>
                <a:blip r:embed="rId4"/>
                <a:stretch>
                  <a:fillRect/>
                </a:stretch>
              </a:blipFill>
              <a:ln>
                <a:noFill/>
              </a:ln>
            </p:spPr>
            <p:txBody>
              <a:bodyPr/>
              <a:lstStyle/>
              <a:p>
                <a:r>
                  <a:rPr lang="zh-CN" altLang="en-US">
                    <a:noFill/>
                  </a:rPr>
                  <a:t> </a:t>
                </a:r>
              </a:p>
            </p:txBody>
          </p:sp>
        </mc:Fallback>
      </mc:AlternateContent>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7042"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C9E855E5-C180-4892-AE2E-1827B0BB94A7}"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87043"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FFEC5F28-3AC3-4E47-B4F3-6CD0F89E3C4A}" type="slidenum">
              <a:rPr kumimoji="0" lang="en-US" altLang="zh-CN" sz="1400">
                <a:ea typeface="宋体" panose="02010600030101010101" pitchFamily="2" charset="-122"/>
              </a:rPr>
              <a:pPr/>
              <a:t>94</a:t>
            </a:fld>
            <a:endParaRPr kumimoji="0" lang="en-US" altLang="zh-CN" sz="1400">
              <a:ea typeface="宋体" panose="02010600030101010101" pitchFamily="2" charset="-122"/>
            </a:endParaRPr>
          </a:p>
        </p:txBody>
      </p:sp>
      <p:sp>
        <p:nvSpPr>
          <p:cNvPr id="10546178" name="Rectangle 2"/>
          <p:cNvSpPr>
            <a:spLocks noGrp="1" noChangeArrowheads="1"/>
          </p:cNvSpPr>
          <p:nvPr>
            <p:ph type="body" idx="1"/>
          </p:nvPr>
        </p:nvSpPr>
        <p:spPr>
          <a:xfrm>
            <a:off x="268288" y="1501775"/>
            <a:ext cx="8421687" cy="4670425"/>
          </a:xfrm>
        </p:spPr>
        <p:txBody>
          <a:bodyPr/>
          <a:lstStyle/>
          <a:p>
            <a:pPr marL="571500" indent="-571500" algn="just" eaLnBrk="1" hangingPunct="1">
              <a:buSzTx/>
              <a:buFont typeface="Wingdings" panose="05000000000000000000" pitchFamily="2" charset="2"/>
              <a:buChar char="§"/>
            </a:pPr>
            <a:endParaRPr lang="en-US" altLang="zh-CN">
              <a:latin typeface="黑体" panose="02010609060101010101" pitchFamily="49" charset="-122"/>
            </a:endParaRPr>
          </a:p>
          <a:p>
            <a:pPr marL="571500" indent="-571500" algn="just" eaLnBrk="1" hangingPunct="1">
              <a:buSzTx/>
              <a:buFont typeface="Wingdings" panose="05000000000000000000" pitchFamily="2" charset="2"/>
              <a:buChar char="§"/>
            </a:pPr>
            <a:endParaRPr lang="en-US" altLang="zh-CN">
              <a:latin typeface="黑体" panose="02010609060101010101" pitchFamily="49" charset="-122"/>
            </a:endParaRPr>
          </a:p>
          <a:p>
            <a:pPr marL="571500" indent="-571500" algn="just" eaLnBrk="1" hangingPunct="1">
              <a:buSzTx/>
              <a:buFont typeface="Wingdings" panose="05000000000000000000" pitchFamily="2" charset="2"/>
              <a:buChar char="§"/>
            </a:pPr>
            <a:endParaRPr lang="en-US" altLang="zh-CN">
              <a:latin typeface="黑体" panose="02010609060101010101" pitchFamily="49" charset="-122"/>
            </a:endParaRPr>
          </a:p>
          <a:p>
            <a:pPr marL="571500" indent="-571500" algn="just" eaLnBrk="1" hangingPunct="1">
              <a:buSzTx/>
              <a:buFont typeface="Wingdings" panose="05000000000000000000" pitchFamily="2" charset="2"/>
              <a:buChar char="§"/>
            </a:pPr>
            <a:endParaRPr lang="en-US" altLang="zh-CN">
              <a:latin typeface="黑体" panose="02010609060101010101" pitchFamily="49" charset="-122"/>
            </a:endParaRPr>
          </a:p>
          <a:p>
            <a:pPr marL="571500" indent="-571500" algn="just" eaLnBrk="1" hangingPunct="1">
              <a:buSzTx/>
              <a:buFont typeface="Wingdings" panose="05000000000000000000" pitchFamily="2" charset="2"/>
              <a:buChar char="§"/>
            </a:pPr>
            <a:r>
              <a:rPr lang="zh-CN" altLang="en-US">
                <a:latin typeface="黑体" panose="02010609060101010101" pitchFamily="49" charset="-122"/>
              </a:rPr>
              <a:t>解方程组</a:t>
            </a:r>
          </a:p>
        </p:txBody>
      </p:sp>
      <p:sp>
        <p:nvSpPr>
          <p:cNvPr id="87045" name="Rectangle 3"/>
          <p:cNvSpPr>
            <a:spLocks noGrp="1" noChangeArrowheads="1"/>
          </p:cNvSpPr>
          <p:nvPr>
            <p:ph type="title"/>
          </p:nvPr>
        </p:nvSpPr>
        <p:spPr>
          <a:xfrm>
            <a:off x="1295400" y="152400"/>
            <a:ext cx="6386513" cy="882650"/>
          </a:xfrm>
          <a:noFill/>
        </p:spPr>
        <p:txBody>
          <a:bodyPr/>
          <a:lstStyle/>
          <a:p>
            <a:pPr eaLnBrk="1" hangingPunct="1"/>
            <a:r>
              <a:rPr lang="en-US" altLang="zh-CN"/>
              <a:t>2.8 Fibonacci</a:t>
            </a:r>
            <a:r>
              <a:rPr lang="zh-CN" altLang="en-US"/>
              <a:t>数列</a:t>
            </a:r>
          </a:p>
        </p:txBody>
      </p:sp>
      <p:sp>
        <p:nvSpPr>
          <p:cNvPr id="87046"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7047"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7048"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7049"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7050"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7051"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7052"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7053"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7054"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7055"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7056"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7057"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7058"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7059"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7060"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7061" name="Rectangle 20"/>
          <p:cNvSpPr>
            <a:spLocks noChangeArrowheads="1"/>
          </p:cNvSpPr>
          <p:nvPr/>
        </p:nvSpPr>
        <p:spPr bwMode="auto">
          <a:xfrm>
            <a:off x="0" y="29098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87062" name="Object 19"/>
              <p:cNvSpPr txBox="1"/>
              <p:nvPr/>
            </p:nvSpPr>
            <p:spPr bwMode="auto">
              <a:xfrm>
                <a:off x="1331913" y="1341438"/>
                <a:ext cx="5467350" cy="1139825"/>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1−</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5</m:t>
                                  </m:r>
                                </m:e>
                              </m:rad>
                            </m:num>
                            <m:den>
                              <m:r>
                                <a:rPr lang="zh-CN" altLang="en-US" i="1">
                                  <a:solidFill>
                                    <a:srgbClr val="000000"/>
                                  </a:solidFill>
                                  <a:latin typeface="Cambria Math" panose="02040503050406030204" pitchFamily="18" charset="0"/>
                                </a:rPr>
                                <m:t>2</m:t>
                              </m:r>
                            </m:den>
                          </m:f>
                          <m:r>
                            <a:rPr lang="zh-CN" altLang="en-US" i="1">
                              <a:solidFill>
                                <a:srgbClr val="000000"/>
                              </a:solidFill>
                              <a:latin typeface="Cambria Math" panose="02040503050406030204" pitchFamily="18" charset="0"/>
                            </a:rPr>
                            <m:t>𝑥</m:t>
                          </m:r>
                        </m:e>
                      </m:d>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d>
                        <m:dPr>
                          <m:ctrlPr>
                            <a:rPr lang="zh-CN" altLang="en-US" i="1">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1−</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5</m:t>
                                  </m:r>
                                </m:e>
                              </m:rad>
                            </m:num>
                            <m:den>
                              <m:r>
                                <a:rPr lang="zh-CN" altLang="en-US" i="1">
                                  <a:solidFill>
                                    <a:srgbClr val="000000"/>
                                  </a:solidFill>
                                  <a:latin typeface="Cambria Math" panose="02040503050406030204" pitchFamily="18" charset="0"/>
                                </a:rPr>
                                <m:t>2</m:t>
                              </m:r>
                            </m:den>
                          </m:f>
                          <m:r>
                            <a:rPr lang="zh-CN" altLang="en-US" i="1">
                              <a:solidFill>
                                <a:srgbClr val="000000"/>
                              </a:solidFill>
                              <a:latin typeface="Cambria Math" panose="02040503050406030204" pitchFamily="18" charset="0"/>
                            </a:rPr>
                            <m:t>𝑥</m:t>
                          </m:r>
                        </m:e>
                      </m:d>
                    </m:oMath>
                  </m:oMathPara>
                </a14:m>
                <a:endParaRPr lang="zh-CN" altLang="en-US"/>
              </a:p>
            </p:txBody>
          </p:sp>
        </mc:Choice>
        <mc:Fallback xmlns="">
          <p:sp>
            <p:nvSpPr>
              <p:cNvPr id="87062" name="Object 19"/>
              <p:cNvSpPr txBox="1">
                <a:spLocks noRot="1" noChangeAspect="1" noMove="1" noResize="1" noEditPoints="1" noAdjustHandles="1" noChangeArrowheads="1" noChangeShapeType="1" noTextEdit="1"/>
              </p:cNvSpPr>
              <p:nvPr/>
            </p:nvSpPr>
            <p:spPr bwMode="auto">
              <a:xfrm>
                <a:off x="1331913" y="1341438"/>
                <a:ext cx="5467350" cy="1139825"/>
              </a:xfrm>
              <a:prstGeom prst="rect">
                <a:avLst/>
              </a:prstGeom>
              <a:blipFill>
                <a:blip r:embed="rId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46197" name="Object 21"/>
              <p:cNvSpPr txBox="1"/>
              <p:nvPr/>
            </p:nvSpPr>
            <p:spPr bwMode="auto">
              <a:xfrm>
                <a:off x="1547813" y="2420938"/>
                <a:ext cx="5976937" cy="124777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d>
                        <m:dPr>
                          <m:begChr m:val="["/>
                          <m:endChr m:val="]"/>
                          <m:ctrlPr>
                            <a:rPr lang="zh-CN" altLang="en-US" i="1">
                              <a:solidFill>
                                <a:srgbClr val="000000"/>
                              </a:solidFill>
                              <a:latin typeface="Cambria Math" panose="02040503050406030204" pitchFamily="18" charset="0"/>
                            </a:rPr>
                          </m:ctrlPr>
                        </m:dPr>
                        <m:e>
                          <m:d>
                            <m:dPr>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5</m:t>
                                      </m:r>
                                    </m:e>
                                  </m:rad>
                                </m:num>
                                <m:den>
                                  <m:r>
                                    <a:rPr lang="zh-CN" altLang="en-US" i="1">
                                      <a:solidFill>
                                        <a:srgbClr val="000000"/>
                                      </a:solidFill>
                                      <a:latin typeface="Cambria Math" panose="02040503050406030204" pitchFamily="18" charset="0"/>
                                    </a:rPr>
                                    <m:t>2</m:t>
                                  </m:r>
                                </m:den>
                              </m:f>
                            </m:e>
                          </m:d>
                          <m:r>
                            <m:rPr>
                              <m:nor/>
                            </m:rPr>
                            <a:rPr lang="zh-CN" altLang="en-US" i="0">
                              <a:solidFill>
                                <a:srgbClr val="000000"/>
                              </a:solidFill>
                              <a:latin typeface="Cambria Math" panose="02040503050406030204" pitchFamily="18" charset="0"/>
                            </a:rPr>
                            <m:t> </m:t>
                          </m:r>
                          <m:r>
                            <m:rPr>
                              <m:nor/>
                            </m:rPr>
                            <a:rPr lang="zh-CN" altLang="en-US" i="0">
                              <a:solidFill>
                                <a:srgbClr val="000000"/>
                              </a:solidFill>
                              <a:latin typeface="Cambria Math" panose="02040503050406030204" pitchFamily="18" charset="0"/>
                            </a:rPr>
                            <m:t>A</m:t>
                          </m:r>
                          <m:r>
                            <a:rPr lang="zh-CN" altLang="en-US" i="1">
                              <a:solidFill>
                                <a:srgbClr val="000000"/>
                              </a:solidFill>
                              <a:latin typeface="Cambria Math" panose="02040503050406030204" pitchFamily="18" charset="0"/>
                            </a:rPr>
                            <m:t>+</m:t>
                          </m:r>
                          <m:d>
                            <m:dPr>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5</m:t>
                                      </m:r>
                                    </m:e>
                                  </m:rad>
                                </m:num>
                                <m:den>
                                  <m:r>
                                    <a:rPr lang="zh-CN" altLang="en-US" i="1">
                                      <a:solidFill>
                                        <a:srgbClr val="000000"/>
                                      </a:solidFill>
                                      <a:latin typeface="Cambria Math" panose="02040503050406030204" pitchFamily="18" charset="0"/>
                                    </a:rPr>
                                    <m:t>2</m:t>
                                  </m:r>
                                </m:den>
                              </m:f>
                            </m:e>
                          </m:d>
                          <m:r>
                            <a:rPr lang="zh-CN" altLang="en-US" i="1">
                              <a:solidFill>
                                <a:srgbClr val="000000"/>
                              </a:solidFill>
                              <a:latin typeface="Cambria Math" panose="02040503050406030204" pitchFamily="18" charset="0"/>
                            </a:rPr>
                            <m:t>𝐵</m:t>
                          </m:r>
                        </m:e>
                      </m:d>
                      <m:r>
                        <a:rPr lang="zh-CN" altLang="en-US" i="1">
                          <a:solidFill>
                            <a:srgbClr val="000000"/>
                          </a:solidFill>
                          <a:latin typeface="Cambria Math" panose="02040503050406030204" pitchFamily="18" charset="0"/>
                        </a:rPr>
                        <m:t>𝑥</m:t>
                      </m:r>
                    </m:oMath>
                  </m:oMathPara>
                </a14:m>
                <a:endParaRPr lang="zh-CN" altLang="en-US"/>
              </a:p>
            </p:txBody>
          </p:sp>
        </mc:Choice>
        <mc:Fallback xmlns="">
          <p:sp>
            <p:nvSpPr>
              <p:cNvPr id="10546197" name="Object 21"/>
              <p:cNvSpPr txBox="1">
                <a:spLocks noRot="1" noChangeAspect="1" noMove="1" noResize="1" noEditPoints="1" noAdjustHandles="1" noChangeArrowheads="1" noChangeShapeType="1" noTextEdit="1"/>
              </p:cNvSpPr>
              <p:nvPr/>
            </p:nvSpPr>
            <p:spPr bwMode="auto">
              <a:xfrm>
                <a:off x="1547813" y="2420938"/>
                <a:ext cx="5976937" cy="1247775"/>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46198" name="Object 22"/>
              <p:cNvSpPr txBox="1"/>
              <p:nvPr/>
            </p:nvSpPr>
            <p:spPr bwMode="auto">
              <a:xfrm>
                <a:off x="1116013" y="4292600"/>
                <a:ext cx="4032250" cy="1392238"/>
              </a:xfrm>
              <a:prstGeom prst="rect">
                <a:avLst/>
              </a:prstGeom>
              <a:noFill/>
              <a:ln>
                <a:noFill/>
              </a:ln>
            </p:spPr>
            <p:txBody>
              <a:bodyPr>
                <a:normAutofit fontScale="85000" lnSpcReduction="10000"/>
              </a:bodyPr>
              <a:lstStyle/>
              <a:p>
                <a:pPr/>
                <a14:m>
                  <m:oMathPara xmlns:m="http://schemas.openxmlformats.org/officeDocument/2006/math">
                    <m:oMathParaPr>
                      <m:jc m:val="left"/>
                    </m:oMathParaPr>
                    <m:oMath xmlns:m="http://schemas.openxmlformats.org/officeDocument/2006/math">
                      <m:d>
                        <m:dPr>
                          <m:begChr m:val="{"/>
                          <m:endChr m:val=""/>
                          <m:ctrlPr>
                            <a:rPr lang="zh-CN" altLang="en-US" i="1">
                              <a:solidFill>
                                <a:srgbClr val="000000"/>
                              </a:solidFill>
                              <a:latin typeface="Cambria Math" panose="02040503050406030204" pitchFamily="18" charset="0"/>
                            </a:rPr>
                          </m:ctrlPr>
                        </m:dPr>
                        <m:e>
                          <m:m>
                            <m:mPr>
                              <m:plcHide m:val="on"/>
                              <m:mcs>
                                <m:mc>
                                  <m:mcPr>
                                    <m:count m:val="1"/>
                                    <m:mcJc m:val="center"/>
                                  </m:mcPr>
                                </m:mc>
                              </m:mcs>
                              <m:ctrlPr>
                                <a:rPr lang="zh-CN" altLang="en-US" i="1">
                                  <a:solidFill>
                                    <a:srgbClr val="000000"/>
                                  </a:solidFill>
                                  <a:latin typeface="Cambria Math" panose="02040503050406030204" pitchFamily="18" charset="0"/>
                                </a:rPr>
                              </m:ctrlPr>
                            </m:mPr>
                            <m:mr>
                              <m:e>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=0</m:t>
                                </m:r>
                              </m:e>
                            </m:mr>
                            <m:mr>
                              <m:e>
                                <m:d>
                                  <m:dPr>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5</m:t>
                                            </m:r>
                                          </m:e>
                                        </m:rad>
                                      </m:num>
                                      <m:den>
                                        <m:r>
                                          <a:rPr lang="zh-CN" altLang="en-US" i="1">
                                            <a:solidFill>
                                              <a:srgbClr val="000000"/>
                                            </a:solidFill>
                                            <a:latin typeface="Cambria Math" panose="02040503050406030204" pitchFamily="18" charset="0"/>
                                          </a:rPr>
                                          <m:t>2</m:t>
                                        </m:r>
                                      </m:den>
                                    </m:f>
                                  </m:e>
                                </m:d>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d>
                                  <m:dPr>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5</m:t>
                                            </m:r>
                                          </m:e>
                                        </m:rad>
                                      </m:num>
                                      <m:den>
                                        <m:r>
                                          <a:rPr lang="zh-CN" altLang="en-US" i="1">
                                            <a:solidFill>
                                              <a:srgbClr val="000000"/>
                                            </a:solidFill>
                                            <a:latin typeface="Cambria Math" panose="02040503050406030204" pitchFamily="18" charset="0"/>
                                          </a:rPr>
                                          <m:t>2</m:t>
                                        </m:r>
                                      </m:den>
                                    </m:f>
                                  </m:e>
                                </m:d>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=−1</m:t>
                                </m:r>
                              </m:e>
                            </m:mr>
                          </m:m>
                        </m:e>
                      </m:d>
                    </m:oMath>
                  </m:oMathPara>
                </a14:m>
                <a:endParaRPr lang="zh-CN" altLang="en-US"/>
              </a:p>
            </p:txBody>
          </p:sp>
        </mc:Choice>
        <mc:Fallback xmlns="">
          <p:sp>
            <p:nvSpPr>
              <p:cNvPr id="10546198" name="Object 22"/>
              <p:cNvSpPr txBox="1">
                <a:spLocks noRot="1" noChangeAspect="1" noMove="1" noResize="1" noEditPoints="1" noAdjustHandles="1" noChangeArrowheads="1" noChangeShapeType="1" noTextEdit="1"/>
              </p:cNvSpPr>
              <p:nvPr/>
            </p:nvSpPr>
            <p:spPr bwMode="auto">
              <a:xfrm>
                <a:off x="1116013" y="4292600"/>
                <a:ext cx="4032250" cy="1392238"/>
              </a:xfrm>
              <a:prstGeom prst="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46200" name="Object 24"/>
              <p:cNvSpPr txBox="1"/>
              <p:nvPr/>
            </p:nvSpPr>
            <p:spPr bwMode="auto">
              <a:xfrm>
                <a:off x="6084888" y="4005263"/>
                <a:ext cx="1087437" cy="874712"/>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𝐴</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5</m:t>
                              </m:r>
                            </m:e>
                          </m:rad>
                        </m:den>
                      </m:f>
                    </m:oMath>
                  </m:oMathPara>
                </a14:m>
                <a:endParaRPr lang="zh-CN" altLang="en-US"/>
              </a:p>
            </p:txBody>
          </p:sp>
        </mc:Choice>
        <mc:Fallback xmlns="">
          <p:sp>
            <p:nvSpPr>
              <p:cNvPr id="10546200" name="Object 24"/>
              <p:cNvSpPr txBox="1">
                <a:spLocks noRot="1" noChangeAspect="1" noMove="1" noResize="1" noEditPoints="1" noAdjustHandles="1" noChangeArrowheads="1" noChangeShapeType="1" noTextEdit="1"/>
              </p:cNvSpPr>
              <p:nvPr/>
            </p:nvSpPr>
            <p:spPr bwMode="auto">
              <a:xfrm>
                <a:off x="6084888" y="4005263"/>
                <a:ext cx="1087437" cy="874712"/>
              </a:xfrm>
              <a:prstGeom prst="rect">
                <a:avLst/>
              </a:prstGeom>
              <a:blipFill>
                <a:blip r:embed="rId5"/>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46202" name="Object 26"/>
              <p:cNvSpPr txBox="1"/>
              <p:nvPr/>
            </p:nvSpPr>
            <p:spPr bwMode="auto">
              <a:xfrm>
                <a:off x="6084888" y="4941888"/>
                <a:ext cx="1152525" cy="788987"/>
              </a:xfrm>
              <a:prstGeom prst="rect">
                <a:avLst/>
              </a:prstGeom>
              <a:noFill/>
              <a:ln>
                <a:noFill/>
              </a:ln>
            </p:spPr>
            <p:txBody>
              <a:bodyPr>
                <a:normAutofit fontScale="70000" lnSpcReduction="20000"/>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𝐵</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5</m:t>
                              </m:r>
                            </m:e>
                          </m:rad>
                        </m:den>
                      </m:f>
                    </m:oMath>
                  </m:oMathPara>
                </a14:m>
                <a:endParaRPr lang="zh-CN" altLang="en-US"/>
              </a:p>
            </p:txBody>
          </p:sp>
        </mc:Choice>
        <mc:Fallback xmlns="">
          <p:sp>
            <p:nvSpPr>
              <p:cNvPr id="10546202" name="Object 26"/>
              <p:cNvSpPr txBox="1">
                <a:spLocks noRot="1" noChangeAspect="1" noMove="1" noResize="1" noEditPoints="1" noAdjustHandles="1" noChangeArrowheads="1" noChangeShapeType="1" noTextEdit="1"/>
              </p:cNvSpPr>
              <p:nvPr/>
            </p:nvSpPr>
            <p:spPr bwMode="auto">
              <a:xfrm>
                <a:off x="6084888" y="4941888"/>
                <a:ext cx="1152525" cy="788987"/>
              </a:xfrm>
              <a:prstGeom prst="rect">
                <a:avLst/>
              </a:prstGeom>
              <a:blipFill>
                <a:blip r:embed="rId6"/>
                <a:stretch>
                  <a:fillRect/>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54617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066"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9EB0EB9F-A45D-40C7-A114-DAE3503400F0}"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88067"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117AB782-3CFB-4DB6-9B0B-2175AAFF45F3}" type="slidenum">
              <a:rPr kumimoji="0" lang="en-US" altLang="zh-CN" sz="1400">
                <a:ea typeface="宋体" panose="02010600030101010101" pitchFamily="2" charset="-122"/>
              </a:rPr>
              <a:pPr/>
              <a:t>95</a:t>
            </a:fld>
            <a:endParaRPr kumimoji="0" lang="en-US" altLang="zh-CN" sz="1400">
              <a:ea typeface="宋体" panose="02010600030101010101" pitchFamily="2" charset="-122"/>
            </a:endParaRPr>
          </a:p>
        </p:txBody>
      </p:sp>
      <p:sp>
        <p:nvSpPr>
          <p:cNvPr id="88068" name="Rectangle 2"/>
          <p:cNvSpPr>
            <a:spLocks noGrp="1" noChangeArrowheads="1"/>
          </p:cNvSpPr>
          <p:nvPr>
            <p:ph type="body" idx="1"/>
          </p:nvPr>
        </p:nvSpPr>
        <p:spPr>
          <a:xfrm>
            <a:off x="268288" y="1501775"/>
            <a:ext cx="8421687" cy="4670425"/>
          </a:xfrm>
        </p:spPr>
        <p:txBody>
          <a:bodyPr/>
          <a:lstStyle/>
          <a:p>
            <a:pPr marL="0" indent="0" algn="just" eaLnBrk="1" hangingPunct="1">
              <a:buSzTx/>
              <a:buNone/>
            </a:pPr>
            <a:r>
              <a:rPr lang="en-US" altLang="zh-CN" dirty="0">
                <a:latin typeface="黑体" panose="02010609060101010101" pitchFamily="49" charset="-122"/>
              </a:rPr>
              <a:t> </a:t>
            </a:r>
            <a:r>
              <a:rPr lang="en-US" altLang="zh-CN" dirty="0" smtClean="0">
                <a:latin typeface="黑体" panose="02010609060101010101" pitchFamily="49" charset="-122"/>
              </a:rPr>
              <a:t> </a:t>
            </a:r>
            <a:endParaRPr lang="en-US" altLang="zh-CN" dirty="0">
              <a:latin typeface="黑体" panose="02010609060101010101" pitchFamily="49" charset="-122"/>
            </a:endParaRPr>
          </a:p>
        </p:txBody>
      </p:sp>
      <p:sp>
        <p:nvSpPr>
          <p:cNvPr id="88069" name="Rectangle 3"/>
          <p:cNvSpPr>
            <a:spLocks noGrp="1" noChangeArrowheads="1"/>
          </p:cNvSpPr>
          <p:nvPr>
            <p:ph type="title"/>
          </p:nvPr>
        </p:nvSpPr>
        <p:spPr>
          <a:xfrm>
            <a:off x="1295400" y="152400"/>
            <a:ext cx="6386513" cy="882650"/>
          </a:xfrm>
          <a:noFill/>
        </p:spPr>
        <p:txBody>
          <a:bodyPr/>
          <a:lstStyle/>
          <a:p>
            <a:pPr eaLnBrk="1" hangingPunct="1"/>
            <a:r>
              <a:rPr lang="en-US" altLang="zh-CN"/>
              <a:t>2.8 Fibonacci</a:t>
            </a:r>
            <a:r>
              <a:rPr lang="zh-CN" altLang="en-US"/>
              <a:t>数列</a:t>
            </a:r>
          </a:p>
        </p:txBody>
      </p:sp>
      <p:sp>
        <p:nvSpPr>
          <p:cNvPr id="88070"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8071"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8072"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8073"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8074"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8075"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8076"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8077"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8078"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8079"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8080"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8081"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8082"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8083"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8084"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8085" name="Rectangle 20"/>
          <p:cNvSpPr>
            <a:spLocks noChangeArrowheads="1"/>
          </p:cNvSpPr>
          <p:nvPr/>
        </p:nvSpPr>
        <p:spPr bwMode="auto">
          <a:xfrm>
            <a:off x="0" y="29956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88086" name="Object 19"/>
              <p:cNvSpPr txBox="1"/>
              <p:nvPr/>
            </p:nvSpPr>
            <p:spPr bwMode="auto">
              <a:xfrm>
                <a:off x="684213" y="1052513"/>
                <a:ext cx="6408737" cy="2154237"/>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𝐺</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5</m:t>
                              </m:r>
                            </m:e>
                          </m:rad>
                        </m:den>
                      </m:f>
                      <m:d>
                        <m:dPr>
                          <m:begChr m:val="["/>
                          <m:endChr m:val="]"/>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1−</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5</m:t>
                                      </m:r>
                                    </m:e>
                                  </m:rad>
                                </m:num>
                                <m:den>
                                  <m:r>
                                    <a:rPr lang="zh-CN" altLang="en-US" i="1">
                                      <a:solidFill>
                                        <a:srgbClr val="000000"/>
                                      </a:solidFill>
                                      <a:latin typeface="Cambria Math" panose="02040503050406030204" pitchFamily="18" charset="0"/>
                                    </a:rPr>
                                    <m:t>2</m:t>
                                  </m:r>
                                </m:den>
                              </m:f>
                              <m:r>
                                <a:rPr lang="zh-CN" altLang="en-US" i="1">
                                  <a:solidFill>
                                    <a:srgbClr val="000000"/>
                                  </a:solidFill>
                                  <a:latin typeface="Cambria Math" panose="02040503050406030204" pitchFamily="18" charset="0"/>
                                </a:rPr>
                                <m:t>𝑥</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1−</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5</m:t>
                                      </m:r>
                                    </m:e>
                                  </m:rad>
                                </m:num>
                                <m:den>
                                  <m:r>
                                    <a:rPr lang="zh-CN" altLang="en-US" i="1">
                                      <a:solidFill>
                                        <a:srgbClr val="000000"/>
                                      </a:solidFill>
                                      <a:latin typeface="Cambria Math" panose="02040503050406030204" pitchFamily="18" charset="0"/>
                                    </a:rPr>
                                    <m:t>2</m:t>
                                  </m:r>
                                </m:den>
                              </m:f>
                              <m:r>
                                <a:rPr lang="zh-CN" altLang="en-US" i="1">
                                  <a:solidFill>
                                    <a:srgbClr val="000000"/>
                                  </a:solidFill>
                                  <a:latin typeface="Cambria Math" panose="02040503050406030204" pitchFamily="18" charset="0"/>
                                </a:rPr>
                                <m:t>𝑥</m:t>
                              </m:r>
                            </m:den>
                          </m:f>
                        </m:e>
                      </m:d>
                    </m:oMath>
                  </m:oMathPara>
                </a14:m>
                <a:endParaRPr lang="zh-CN" altLang="en-US"/>
              </a:p>
            </p:txBody>
          </p:sp>
        </mc:Choice>
        <mc:Fallback xmlns="">
          <p:sp>
            <p:nvSpPr>
              <p:cNvPr id="88086" name="Object 19"/>
              <p:cNvSpPr txBox="1">
                <a:spLocks noRot="1" noChangeAspect="1" noMove="1" noResize="1" noEditPoints="1" noAdjustHandles="1" noChangeArrowheads="1" noChangeShapeType="1" noTextEdit="1"/>
              </p:cNvSpPr>
              <p:nvPr/>
            </p:nvSpPr>
            <p:spPr bwMode="auto">
              <a:xfrm>
                <a:off x="684213" y="1052513"/>
                <a:ext cx="6408737" cy="2154237"/>
              </a:xfrm>
              <a:prstGeom prst="rect">
                <a:avLst/>
              </a:prstGeom>
              <a:blipFill>
                <a:blip r:embed="rId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47221" name="Object 21"/>
              <p:cNvSpPr txBox="1"/>
              <p:nvPr/>
            </p:nvSpPr>
            <p:spPr bwMode="auto">
              <a:xfrm>
                <a:off x="1619250" y="3213100"/>
                <a:ext cx="5832475" cy="152717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5</m:t>
                              </m:r>
                            </m:e>
                          </m:rad>
                        </m:den>
                      </m:f>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=0</m:t>
                          </m:r>
                        </m:sub>
                        <m:sup>
                          <m:r>
                            <a:rPr lang="zh-CN" altLang="en-US" i="1">
                              <a:solidFill>
                                <a:srgbClr val="000000"/>
                              </a:solidFill>
                              <a:latin typeface="Cambria Math" panose="02040503050406030204" pitchFamily="18" charset="0"/>
                            </a:rPr>
                            <m:t>∞</m:t>
                          </m:r>
                        </m:sup>
                        <m:e>
                          <m:d>
                            <m:dPr>
                              <m:begChr m:val="["/>
                              <m:endChr m:val="]"/>
                              <m:ctrlPr>
                                <a:rPr lang="zh-CN" altLang="en-US" i="1">
                                  <a:solidFill>
                                    <a:srgbClr val="000000"/>
                                  </a:solidFill>
                                  <a:latin typeface="Cambria Math" panose="02040503050406030204" pitchFamily="18" charset="0"/>
                                </a:rPr>
                              </m:ctrlPr>
                            </m:dPr>
                            <m:e>
                              <m:sSup>
                                <m:sSupPr>
                                  <m:ctrlPr>
                                    <a:rPr lang="zh-CN" altLang="en-US" i="1">
                                      <a:solidFill>
                                        <a:srgbClr val="000000"/>
                                      </a:solidFill>
                                      <a:latin typeface="Cambria Math" panose="02040503050406030204" pitchFamily="18" charset="0"/>
                                    </a:rPr>
                                  </m:ctrlPr>
                                </m:sSupPr>
                                <m:e>
                                  <m:d>
                                    <m:dPr>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5</m:t>
                                              </m:r>
                                            </m:e>
                                          </m:rad>
                                        </m:num>
                                        <m:den>
                                          <m:r>
                                            <a:rPr lang="zh-CN" altLang="en-US" i="1">
                                              <a:solidFill>
                                                <a:srgbClr val="000000"/>
                                              </a:solidFill>
                                              <a:latin typeface="Cambria Math" panose="02040503050406030204" pitchFamily="18" charset="0"/>
                                            </a:rPr>
                                            <m:t>2</m:t>
                                          </m:r>
                                        </m:den>
                                      </m:f>
                                    </m:e>
                                  </m:d>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d>
                                    <m:dPr>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5</m:t>
                                              </m:r>
                                            </m:e>
                                          </m:rad>
                                        </m:num>
                                        <m:den>
                                          <m:r>
                                            <a:rPr lang="zh-CN" altLang="en-US" i="1">
                                              <a:solidFill>
                                                <a:srgbClr val="000000"/>
                                              </a:solidFill>
                                              <a:latin typeface="Cambria Math" panose="02040503050406030204" pitchFamily="18" charset="0"/>
                                            </a:rPr>
                                            <m:t>2</m:t>
                                          </m:r>
                                        </m:den>
                                      </m:f>
                                    </m:e>
                                  </m:d>
                                </m:e>
                                <m:sup>
                                  <m:r>
                                    <a:rPr lang="zh-CN" altLang="en-US" i="1">
                                      <a:solidFill>
                                        <a:srgbClr val="000000"/>
                                      </a:solidFill>
                                      <a:latin typeface="Cambria Math" panose="02040503050406030204" pitchFamily="18" charset="0"/>
                                    </a:rPr>
                                    <m:t>𝑛</m:t>
                                  </m:r>
                                </m:sup>
                              </m:sSup>
                            </m:e>
                          </m:d>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𝑥</m:t>
                              </m:r>
                            </m:e>
                            <m:sup>
                              <m:r>
                                <a:rPr lang="zh-CN" altLang="en-US" i="1">
                                  <a:solidFill>
                                    <a:srgbClr val="000000"/>
                                  </a:solidFill>
                                  <a:latin typeface="Cambria Math" panose="02040503050406030204" pitchFamily="18" charset="0"/>
                                </a:rPr>
                                <m:t>𝑛</m:t>
                              </m:r>
                            </m:sup>
                          </m:sSup>
                        </m:e>
                      </m:nary>
                    </m:oMath>
                  </m:oMathPara>
                </a14:m>
                <a:endParaRPr lang="zh-CN" altLang="en-US"/>
              </a:p>
            </p:txBody>
          </p:sp>
        </mc:Choice>
        <mc:Fallback xmlns="">
          <p:sp>
            <p:nvSpPr>
              <p:cNvPr id="10547221" name="Object 21"/>
              <p:cNvSpPr txBox="1">
                <a:spLocks noRot="1" noChangeAspect="1" noMove="1" noResize="1" noEditPoints="1" noAdjustHandles="1" noChangeArrowheads="1" noChangeShapeType="1" noTextEdit="1"/>
              </p:cNvSpPr>
              <p:nvPr/>
            </p:nvSpPr>
            <p:spPr bwMode="auto">
              <a:xfrm>
                <a:off x="1619250" y="3213100"/>
                <a:ext cx="5832475" cy="1527175"/>
              </a:xfrm>
              <a:prstGeom prst="rect">
                <a:avLst/>
              </a:prstGeom>
              <a:blipFill>
                <a:blip r:embed="rId3"/>
                <a:stretch>
                  <a:fillRect/>
                </a:stretch>
              </a:blipFill>
              <a:ln>
                <a:noFill/>
              </a:ln>
            </p:spPr>
            <p:txBody>
              <a:bodyPr/>
              <a:lstStyle/>
              <a:p>
                <a:r>
                  <a:rPr lang="zh-CN" altLang="en-US">
                    <a:noFill/>
                  </a:rPr>
                  <a:t> </a:t>
                </a:r>
              </a:p>
            </p:txBody>
          </p:sp>
        </mc:Fallback>
      </mc:AlternateContent>
      <p:sp>
        <p:nvSpPr>
          <p:cNvPr id="88088" name="Rectangle 23"/>
          <p:cNvSpPr>
            <a:spLocks noChangeArrowheads="1"/>
          </p:cNvSpPr>
          <p:nvPr/>
        </p:nvSpPr>
        <p:spPr bwMode="auto">
          <a:xfrm>
            <a:off x="0" y="31384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47222" name="Object 22"/>
              <p:cNvSpPr txBox="1"/>
              <p:nvPr/>
            </p:nvSpPr>
            <p:spPr bwMode="auto">
              <a:xfrm>
                <a:off x="1476375" y="4797425"/>
                <a:ext cx="5183188" cy="142398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5</m:t>
                              </m:r>
                            </m:e>
                          </m:rad>
                        </m:den>
                      </m:f>
                      <m:d>
                        <m:dPr>
                          <m:begChr m:val="["/>
                          <m:endChr m:val="]"/>
                          <m:ctrlPr>
                            <a:rPr lang="zh-CN" altLang="en-US" i="1">
                              <a:solidFill>
                                <a:srgbClr val="000000"/>
                              </a:solidFill>
                              <a:latin typeface="Cambria Math" panose="02040503050406030204" pitchFamily="18" charset="0"/>
                            </a:rPr>
                          </m:ctrlPr>
                        </m:dPr>
                        <m:e>
                          <m:sSup>
                            <m:sSupPr>
                              <m:ctrlPr>
                                <a:rPr lang="zh-CN" altLang="en-US" i="1">
                                  <a:solidFill>
                                    <a:srgbClr val="000000"/>
                                  </a:solidFill>
                                  <a:latin typeface="Cambria Math" panose="02040503050406030204" pitchFamily="18" charset="0"/>
                                </a:rPr>
                              </m:ctrlPr>
                            </m:sSupPr>
                            <m:e>
                              <m:d>
                                <m:dPr>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5</m:t>
                                          </m:r>
                                        </m:e>
                                      </m:rad>
                                    </m:num>
                                    <m:den>
                                      <m:r>
                                        <a:rPr lang="zh-CN" altLang="en-US" i="1">
                                          <a:solidFill>
                                            <a:srgbClr val="000000"/>
                                          </a:solidFill>
                                          <a:latin typeface="Cambria Math" panose="02040503050406030204" pitchFamily="18" charset="0"/>
                                        </a:rPr>
                                        <m:t>2</m:t>
                                      </m:r>
                                    </m:den>
                                  </m:f>
                                </m:e>
                              </m:d>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d>
                                <m:dPr>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5</m:t>
                                          </m:r>
                                        </m:e>
                                      </m:rad>
                                    </m:num>
                                    <m:den>
                                      <m:r>
                                        <a:rPr lang="zh-CN" altLang="en-US" i="1">
                                          <a:solidFill>
                                            <a:srgbClr val="000000"/>
                                          </a:solidFill>
                                          <a:latin typeface="Cambria Math" panose="02040503050406030204" pitchFamily="18" charset="0"/>
                                        </a:rPr>
                                        <m:t>2</m:t>
                                      </m:r>
                                    </m:den>
                                  </m:f>
                                </m:e>
                              </m:d>
                            </m:e>
                            <m:sup>
                              <m:r>
                                <a:rPr lang="zh-CN" altLang="en-US" i="1">
                                  <a:solidFill>
                                    <a:srgbClr val="000000"/>
                                  </a:solidFill>
                                  <a:latin typeface="Cambria Math" panose="02040503050406030204" pitchFamily="18" charset="0"/>
                                </a:rPr>
                                <m:t>𝑛</m:t>
                              </m:r>
                            </m:sup>
                          </m:sSup>
                        </m:e>
                      </m:d>
                    </m:oMath>
                  </m:oMathPara>
                </a14:m>
                <a:endParaRPr lang="zh-CN" altLang="en-US" dirty="0"/>
              </a:p>
            </p:txBody>
          </p:sp>
        </mc:Choice>
        <mc:Fallback xmlns="">
          <p:sp>
            <p:nvSpPr>
              <p:cNvPr id="10547222" name="Object 22"/>
              <p:cNvSpPr txBox="1">
                <a:spLocks noRot="1" noChangeAspect="1" noMove="1" noResize="1" noEditPoints="1" noAdjustHandles="1" noChangeArrowheads="1" noChangeShapeType="1" noTextEdit="1"/>
              </p:cNvSpPr>
              <p:nvPr/>
            </p:nvSpPr>
            <p:spPr bwMode="auto">
              <a:xfrm>
                <a:off x="1476375" y="4797425"/>
                <a:ext cx="5183188" cy="1423988"/>
              </a:xfrm>
              <a:prstGeom prst="rect">
                <a:avLst/>
              </a:prstGeom>
              <a:blipFill>
                <a:blip r:embed="rId4"/>
                <a:stretch>
                  <a:fillRect/>
                </a:stretch>
              </a:blipFill>
              <a:ln>
                <a:noFill/>
              </a:ln>
            </p:spPr>
            <p:txBody>
              <a:bodyPr/>
              <a:lstStyle/>
              <a:p>
                <a:r>
                  <a:rPr lang="zh-CN" altLang="en-US">
                    <a:noFill/>
                  </a:rPr>
                  <a:t> </a:t>
                </a:r>
              </a:p>
            </p:txBody>
          </p:sp>
        </mc:Fallback>
      </mc:AlternateContent>
      <p:sp>
        <p:nvSpPr>
          <p:cNvPr id="2" name="文本框 1"/>
          <p:cNvSpPr txBox="1"/>
          <p:nvPr/>
        </p:nvSpPr>
        <p:spPr>
          <a:xfrm>
            <a:off x="3132975" y="5950803"/>
            <a:ext cx="4613058" cy="830997"/>
          </a:xfrm>
          <a:prstGeom prst="rect">
            <a:avLst/>
          </a:prstGeom>
          <a:noFill/>
        </p:spPr>
        <p:txBody>
          <a:bodyPr wrap="none" rtlCol="0">
            <a:spAutoFit/>
          </a:bodyPr>
          <a:lstStyle/>
          <a:p>
            <a:r>
              <a:rPr lang="zh-CN" altLang="en-US" dirty="0" smtClean="0"/>
              <a:t>好在哪里？</a:t>
            </a:r>
            <a:endParaRPr lang="en-US" altLang="zh-CN" dirty="0" smtClean="0"/>
          </a:p>
          <a:p>
            <a:r>
              <a:rPr lang="en-US" altLang="zh-CN" dirty="0" smtClean="0"/>
              <a:t>limit n-&gt;INF : Fn+1/</a:t>
            </a:r>
            <a:r>
              <a:rPr lang="en-US" altLang="zh-CN" dirty="0" err="1" smtClean="0"/>
              <a:t>Fn</a:t>
            </a:r>
            <a:r>
              <a:rPr lang="en-US" altLang="zh-CN" dirty="0" smtClean="0"/>
              <a:t> -&gt; 1.618</a:t>
            </a:r>
            <a:endParaRPr lang="zh-CN" alt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0"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110D83FB-3EF0-4BD1-9B1D-F8998F951F89}"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89091"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68E7B849-E902-4F44-883F-A03BF0E76E91}" type="slidenum">
              <a:rPr kumimoji="0" lang="en-US" altLang="zh-CN" sz="1400">
                <a:ea typeface="宋体" panose="02010600030101010101" pitchFamily="2" charset="-122"/>
              </a:rPr>
              <a:pPr/>
              <a:t>96</a:t>
            </a:fld>
            <a:endParaRPr kumimoji="0" lang="en-US" altLang="zh-CN" sz="1400">
              <a:ea typeface="宋体" panose="02010600030101010101" pitchFamily="2" charset="-122"/>
            </a:endParaRPr>
          </a:p>
        </p:txBody>
      </p:sp>
      <p:sp>
        <p:nvSpPr>
          <p:cNvPr id="10552322" name="Rectangle 2"/>
          <p:cNvSpPr>
            <a:spLocks noGrp="1" noChangeArrowheads="1"/>
          </p:cNvSpPr>
          <p:nvPr>
            <p:ph type="body" idx="1"/>
          </p:nvPr>
        </p:nvSpPr>
        <p:spPr>
          <a:xfrm>
            <a:off x="268288" y="1501775"/>
            <a:ext cx="8421687" cy="4670425"/>
          </a:xfrm>
        </p:spPr>
        <p:txBody>
          <a:bodyPr/>
          <a:lstStyle/>
          <a:p>
            <a:pPr marL="571500" indent="-571500" algn="just" eaLnBrk="1" hangingPunct="1">
              <a:buSzTx/>
              <a:buFont typeface="Wingdings" panose="05000000000000000000" pitchFamily="2" charset="2"/>
              <a:buChar char="§"/>
            </a:pPr>
            <a:r>
              <a:rPr lang="zh-CN" altLang="en-US"/>
              <a:t>若干等式 </a:t>
            </a:r>
          </a:p>
          <a:p>
            <a:pPr marL="571500" indent="-571500" algn="just" eaLnBrk="1" hangingPunct="1">
              <a:buSzTx/>
              <a:buFont typeface="Wingdings" panose="05000000000000000000" pitchFamily="2" charset="2"/>
              <a:buChar char="§"/>
            </a:pPr>
            <a:r>
              <a:rPr lang="zh-CN" altLang="en-US"/>
              <a:t>①</a:t>
            </a:r>
          </a:p>
          <a:p>
            <a:pPr marL="571500" indent="-571500" algn="just" eaLnBrk="1" hangingPunct="1">
              <a:buSzTx/>
              <a:buFont typeface="Wingdings" panose="05000000000000000000" pitchFamily="2" charset="2"/>
              <a:buChar char="§"/>
            </a:pPr>
            <a:r>
              <a:rPr lang="zh-CN" altLang="en-US"/>
              <a:t>证</a:t>
            </a:r>
          </a:p>
          <a:p>
            <a:pPr marL="571500" indent="-571500" algn="just" eaLnBrk="1" hangingPunct="1">
              <a:buSzTx/>
              <a:buFont typeface="Wingdings" panose="05000000000000000000" pitchFamily="2" charset="2"/>
              <a:buChar char="§"/>
            </a:pPr>
            <a:endParaRPr lang="zh-CN" altLang="en-US"/>
          </a:p>
          <a:p>
            <a:pPr marL="571500" indent="-571500" algn="just" eaLnBrk="1" hangingPunct="1">
              <a:buSzTx/>
              <a:buFont typeface="Wingdings" panose="05000000000000000000" pitchFamily="2" charset="2"/>
              <a:buChar char="§"/>
            </a:pPr>
            <a:endParaRPr lang="zh-CN" altLang="en-US"/>
          </a:p>
          <a:p>
            <a:pPr marL="571500" indent="-571500" algn="just" eaLnBrk="1" hangingPunct="1">
              <a:buSzTx/>
              <a:buFont typeface="Wingdings" panose="05000000000000000000" pitchFamily="2" charset="2"/>
              <a:buChar char="§"/>
            </a:pPr>
            <a:endParaRPr lang="zh-CN" altLang="en-US"/>
          </a:p>
          <a:p>
            <a:pPr marL="571500" indent="-571500" algn="just" eaLnBrk="1" hangingPunct="1">
              <a:buSzTx/>
              <a:buFont typeface="Wingdings" panose="05000000000000000000" pitchFamily="2" charset="2"/>
              <a:buNone/>
            </a:pPr>
            <a:r>
              <a:rPr lang="zh-CN" altLang="en-US"/>
              <a:t>          </a:t>
            </a:r>
          </a:p>
        </p:txBody>
      </p:sp>
      <p:sp>
        <p:nvSpPr>
          <p:cNvPr id="89093" name="Rectangle 3"/>
          <p:cNvSpPr>
            <a:spLocks noGrp="1" noChangeArrowheads="1"/>
          </p:cNvSpPr>
          <p:nvPr>
            <p:ph type="title"/>
          </p:nvPr>
        </p:nvSpPr>
        <p:spPr>
          <a:xfrm>
            <a:off x="1295400" y="152400"/>
            <a:ext cx="6386513" cy="882650"/>
          </a:xfrm>
          <a:noFill/>
        </p:spPr>
        <p:txBody>
          <a:bodyPr/>
          <a:lstStyle/>
          <a:p>
            <a:pPr eaLnBrk="1" hangingPunct="1"/>
            <a:r>
              <a:rPr lang="en-US" altLang="zh-CN"/>
              <a:t>2.8 Fibonacci</a:t>
            </a:r>
            <a:r>
              <a:rPr lang="zh-CN" altLang="en-US"/>
              <a:t>数列</a:t>
            </a:r>
          </a:p>
        </p:txBody>
      </p:sp>
      <p:sp>
        <p:nvSpPr>
          <p:cNvPr id="89094"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9095"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9096"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9097"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9098"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9099"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9100"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9101"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9102"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9103"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9104"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9105"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9106"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9107"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9108"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9109" name="Rectangle 20"/>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89110" name="Object 19"/>
              <p:cNvSpPr txBox="1"/>
              <p:nvPr/>
            </p:nvSpPr>
            <p:spPr bwMode="auto">
              <a:xfrm>
                <a:off x="1403350" y="1989138"/>
                <a:ext cx="4183063" cy="56356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−1</m:t>
                      </m:r>
                    </m:oMath>
                  </m:oMathPara>
                </a14:m>
                <a:endParaRPr lang="zh-CN" altLang="en-US"/>
              </a:p>
            </p:txBody>
          </p:sp>
        </mc:Choice>
        <mc:Fallback xmlns="">
          <p:sp>
            <p:nvSpPr>
              <p:cNvPr id="89110" name="Object 19"/>
              <p:cNvSpPr txBox="1">
                <a:spLocks noRot="1" noChangeAspect="1" noMove="1" noResize="1" noEditPoints="1" noAdjustHandles="1" noChangeArrowheads="1" noChangeShapeType="1" noTextEdit="1"/>
              </p:cNvSpPr>
              <p:nvPr/>
            </p:nvSpPr>
            <p:spPr bwMode="auto">
              <a:xfrm>
                <a:off x="1403350" y="1989138"/>
                <a:ext cx="4183063" cy="563562"/>
              </a:xfrm>
              <a:prstGeom prst="rect">
                <a:avLst/>
              </a:prstGeom>
              <a:blipFill>
                <a:blip r:embed="rId2"/>
                <a:stretch>
                  <a:fillRect l="-292"/>
                </a:stretch>
              </a:blipFill>
              <a:ln>
                <a:noFill/>
              </a:ln>
            </p:spPr>
            <p:txBody>
              <a:bodyPr/>
              <a:lstStyle/>
              <a:p>
                <a:r>
                  <a:rPr lang="zh-CN" altLang="en-US">
                    <a:noFill/>
                  </a:rPr>
                  <a:t> </a:t>
                </a:r>
              </a:p>
            </p:txBody>
          </p:sp>
        </mc:Fallback>
      </mc:AlternateContent>
      <p:sp>
        <p:nvSpPr>
          <p:cNvPr id="89111" name="Rectangle 22"/>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52341" name="Object 21"/>
              <p:cNvSpPr txBox="1"/>
              <p:nvPr/>
            </p:nvSpPr>
            <p:spPr bwMode="auto">
              <a:xfrm>
                <a:off x="1908175" y="2708275"/>
                <a:ext cx="2022475" cy="57626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3</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2</m:t>
                          </m:r>
                        </m:sub>
                      </m:sSub>
                    </m:oMath>
                  </m:oMathPara>
                </a14:m>
                <a:endParaRPr lang="zh-CN" altLang="en-US"/>
              </a:p>
            </p:txBody>
          </p:sp>
        </mc:Choice>
        <mc:Fallback xmlns="">
          <p:sp>
            <p:nvSpPr>
              <p:cNvPr id="10552341" name="Object 21"/>
              <p:cNvSpPr txBox="1">
                <a:spLocks noRot="1" noChangeAspect="1" noMove="1" noResize="1" noEditPoints="1" noAdjustHandles="1" noChangeArrowheads="1" noChangeShapeType="1" noTextEdit="1"/>
              </p:cNvSpPr>
              <p:nvPr/>
            </p:nvSpPr>
            <p:spPr bwMode="auto">
              <a:xfrm>
                <a:off x="1908175" y="2708275"/>
                <a:ext cx="2022475" cy="576263"/>
              </a:xfrm>
              <a:prstGeom prst="rect">
                <a:avLst/>
              </a:prstGeom>
              <a:blipFill>
                <a:blip r:embed="rId3"/>
                <a:stretch>
                  <a:fillRect l="-602"/>
                </a:stretch>
              </a:blipFill>
              <a:ln>
                <a:noFill/>
              </a:ln>
            </p:spPr>
            <p:txBody>
              <a:bodyPr/>
              <a:lstStyle/>
              <a:p>
                <a:r>
                  <a:rPr lang="zh-CN" altLang="en-US">
                    <a:noFill/>
                  </a:rPr>
                  <a:t> </a:t>
                </a:r>
              </a:p>
            </p:txBody>
          </p:sp>
        </mc:Fallback>
      </mc:AlternateContent>
      <p:sp>
        <p:nvSpPr>
          <p:cNvPr id="89113" name="Rectangle 24"/>
          <p:cNvSpPr>
            <a:spLocks noChangeArrowheads="1"/>
          </p:cNvSpPr>
          <p:nvPr/>
        </p:nvSpPr>
        <p:spPr bwMode="auto">
          <a:xfrm>
            <a:off x="0" y="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52343" name="Object 23"/>
              <p:cNvSpPr txBox="1"/>
              <p:nvPr/>
            </p:nvSpPr>
            <p:spPr bwMode="auto">
              <a:xfrm>
                <a:off x="1908175" y="3284538"/>
                <a:ext cx="2093913" cy="107950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4</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3</m:t>
                          </m:r>
                        </m:sub>
                      </m:sSub>
                    </m:oMath>
                    <m:oMath xmlns:m="http://schemas.openxmlformats.org/officeDocument/2006/math">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10552343" name="Object 23"/>
              <p:cNvSpPr txBox="1">
                <a:spLocks noRot="1" noChangeAspect="1" noMove="1" noResize="1" noEditPoints="1" noAdjustHandles="1" noChangeArrowheads="1" noChangeShapeType="1" noTextEdit="1"/>
              </p:cNvSpPr>
              <p:nvPr/>
            </p:nvSpPr>
            <p:spPr bwMode="auto">
              <a:xfrm>
                <a:off x="1908175" y="3284538"/>
                <a:ext cx="2093913" cy="1079500"/>
              </a:xfrm>
              <a:prstGeom prst="rect">
                <a:avLst/>
              </a:prstGeom>
              <a:blipFill>
                <a:blip r:embed="rId4"/>
                <a:stretch>
                  <a:fillRect l="-581"/>
                </a:stretch>
              </a:blipFill>
              <a:ln>
                <a:noFill/>
              </a:ln>
            </p:spPr>
            <p:txBody>
              <a:bodyPr/>
              <a:lstStyle/>
              <a:p>
                <a:r>
                  <a:rPr lang="zh-CN" altLang="en-US">
                    <a:noFill/>
                  </a:rPr>
                  <a:t> </a:t>
                </a:r>
              </a:p>
            </p:txBody>
          </p:sp>
        </mc:Fallback>
      </mc:AlternateContent>
      <p:sp>
        <p:nvSpPr>
          <p:cNvPr id="89115" name="Rectangle 26"/>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52345" name="Object 25"/>
              <p:cNvSpPr txBox="1"/>
              <p:nvPr/>
            </p:nvSpPr>
            <p:spPr bwMode="auto">
              <a:xfrm>
                <a:off x="1908175" y="4437063"/>
                <a:ext cx="2663825" cy="59372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oMath>
                  </m:oMathPara>
                </a14:m>
                <a:endParaRPr lang="zh-CN" altLang="en-US"/>
              </a:p>
            </p:txBody>
          </p:sp>
        </mc:Choice>
        <mc:Fallback xmlns="">
          <p:sp>
            <p:nvSpPr>
              <p:cNvPr id="10552345" name="Object 25"/>
              <p:cNvSpPr txBox="1">
                <a:spLocks noRot="1" noChangeAspect="1" noMove="1" noResize="1" noEditPoints="1" noAdjustHandles="1" noChangeArrowheads="1" noChangeShapeType="1" noTextEdit="1"/>
              </p:cNvSpPr>
              <p:nvPr/>
            </p:nvSpPr>
            <p:spPr bwMode="auto">
              <a:xfrm>
                <a:off x="1908175" y="4437063"/>
                <a:ext cx="2663825" cy="593725"/>
              </a:xfrm>
              <a:prstGeom prst="rect">
                <a:avLst/>
              </a:prstGeom>
              <a:blipFill>
                <a:blip r:embed="rId5"/>
                <a:stretch>
                  <a:fillRect l="-458"/>
                </a:stretch>
              </a:blipFill>
              <a:ln>
                <a:noFill/>
              </a:ln>
            </p:spPr>
            <p:txBody>
              <a:bodyPr/>
              <a:lstStyle/>
              <a:p>
                <a:r>
                  <a:rPr lang="zh-CN" altLang="en-US">
                    <a:noFill/>
                  </a:rPr>
                  <a:t> </a:t>
                </a:r>
              </a:p>
            </p:txBody>
          </p:sp>
        </mc:Fallback>
      </mc:AlternateContent>
      <p:sp>
        <p:nvSpPr>
          <p:cNvPr id="10552347" name="Line 27"/>
          <p:cNvSpPr>
            <a:spLocks noChangeShapeType="1"/>
          </p:cNvSpPr>
          <p:nvPr/>
        </p:nvSpPr>
        <p:spPr bwMode="auto">
          <a:xfrm>
            <a:off x="1476375" y="5229225"/>
            <a:ext cx="42481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89118" name="Rectangle 29"/>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52348" name="Object 28"/>
              <p:cNvSpPr txBox="1"/>
              <p:nvPr/>
            </p:nvSpPr>
            <p:spPr bwMode="auto">
              <a:xfrm>
                <a:off x="684213" y="5373688"/>
                <a:ext cx="5903912" cy="55245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−1</m:t>
                      </m:r>
                    </m:oMath>
                  </m:oMathPara>
                </a14:m>
                <a:endParaRPr lang="zh-CN" altLang="en-US"/>
              </a:p>
            </p:txBody>
          </p:sp>
        </mc:Choice>
        <mc:Fallback xmlns="">
          <p:sp>
            <p:nvSpPr>
              <p:cNvPr id="10552348" name="Object 28"/>
              <p:cNvSpPr txBox="1">
                <a:spLocks noRot="1" noChangeAspect="1" noMove="1" noResize="1" noEditPoints="1" noAdjustHandles="1" noChangeArrowheads="1" noChangeShapeType="1" noTextEdit="1"/>
              </p:cNvSpPr>
              <p:nvPr/>
            </p:nvSpPr>
            <p:spPr bwMode="auto">
              <a:xfrm>
                <a:off x="684213" y="5373688"/>
                <a:ext cx="5903912" cy="552450"/>
              </a:xfrm>
              <a:prstGeom prst="rect">
                <a:avLst/>
              </a:prstGeom>
              <a:blipFill>
                <a:blip r:embed="rId6"/>
                <a:stretch>
                  <a:fillRect l="-206"/>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552322">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5523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0114"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4CC45EFB-F1F8-4AA2-87EA-715411A53B8D}"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90115"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35DE60DB-D7A4-4416-8BBA-5A110BBB4751}" type="slidenum">
              <a:rPr kumimoji="0" lang="en-US" altLang="zh-CN" sz="1400">
                <a:ea typeface="宋体" panose="02010600030101010101" pitchFamily="2" charset="-122"/>
              </a:rPr>
              <a:pPr/>
              <a:t>97</a:t>
            </a:fld>
            <a:endParaRPr kumimoji="0" lang="en-US" altLang="zh-CN" sz="1400">
              <a:ea typeface="宋体" panose="02010600030101010101" pitchFamily="2" charset="-122"/>
            </a:endParaRPr>
          </a:p>
        </p:txBody>
      </p:sp>
      <p:sp>
        <p:nvSpPr>
          <p:cNvPr id="10548226" name="Rectangle 2"/>
          <p:cNvSpPr>
            <a:spLocks noGrp="1" noChangeArrowheads="1"/>
          </p:cNvSpPr>
          <p:nvPr>
            <p:ph type="body" idx="1"/>
          </p:nvPr>
        </p:nvSpPr>
        <p:spPr>
          <a:xfrm>
            <a:off x="268288" y="1501775"/>
            <a:ext cx="8421687" cy="4670425"/>
          </a:xfrm>
        </p:spPr>
        <p:txBody>
          <a:bodyPr/>
          <a:lstStyle/>
          <a:p>
            <a:pPr marL="571500" indent="-571500" algn="just" eaLnBrk="1" hangingPunct="1">
              <a:buSzTx/>
              <a:buFont typeface="Wingdings" panose="05000000000000000000" pitchFamily="2" charset="2"/>
              <a:buChar char="§"/>
            </a:pPr>
            <a:r>
              <a:rPr lang="en-US" altLang="zh-CN"/>
              <a:t>②</a:t>
            </a:r>
          </a:p>
          <a:p>
            <a:pPr marL="571500" indent="-571500" algn="just" eaLnBrk="1" hangingPunct="1">
              <a:buSzTx/>
              <a:buFont typeface="Wingdings" panose="05000000000000000000" pitchFamily="2" charset="2"/>
              <a:buChar char="§"/>
            </a:pPr>
            <a:r>
              <a:rPr lang="zh-CN" altLang="en-US"/>
              <a:t>证  </a:t>
            </a:r>
          </a:p>
        </p:txBody>
      </p:sp>
      <p:sp>
        <p:nvSpPr>
          <p:cNvPr id="90117" name="Rectangle 3"/>
          <p:cNvSpPr>
            <a:spLocks noGrp="1" noChangeArrowheads="1"/>
          </p:cNvSpPr>
          <p:nvPr>
            <p:ph type="title"/>
          </p:nvPr>
        </p:nvSpPr>
        <p:spPr>
          <a:xfrm>
            <a:off x="1295400" y="152400"/>
            <a:ext cx="6386513" cy="882650"/>
          </a:xfrm>
          <a:noFill/>
        </p:spPr>
        <p:txBody>
          <a:bodyPr/>
          <a:lstStyle/>
          <a:p>
            <a:pPr eaLnBrk="1" hangingPunct="1"/>
            <a:r>
              <a:rPr lang="en-US" altLang="zh-CN" dirty="0"/>
              <a:t>2.8 Fibonacci</a:t>
            </a:r>
            <a:r>
              <a:rPr lang="zh-CN" altLang="en-US" dirty="0"/>
              <a:t>数列</a:t>
            </a:r>
          </a:p>
        </p:txBody>
      </p:sp>
      <p:sp>
        <p:nvSpPr>
          <p:cNvPr id="90118"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0119"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0120"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0121"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0122"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0123"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0124"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0125"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0126"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0127"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0128"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0129"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0130"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0131"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0132"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0133" name="Rectangle 20"/>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90134" name="Object 19"/>
              <p:cNvSpPr txBox="1"/>
              <p:nvPr/>
            </p:nvSpPr>
            <p:spPr bwMode="auto">
              <a:xfrm>
                <a:off x="1547813" y="1484313"/>
                <a:ext cx="4176712" cy="60007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3</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𝑛</m:t>
                          </m:r>
                        </m:sub>
                      </m:sSub>
                    </m:oMath>
                  </m:oMathPara>
                </a14:m>
                <a:endParaRPr lang="zh-CN" altLang="en-US"/>
              </a:p>
            </p:txBody>
          </p:sp>
        </mc:Choice>
        <mc:Fallback xmlns="">
          <p:sp>
            <p:nvSpPr>
              <p:cNvPr id="90134" name="Object 19"/>
              <p:cNvSpPr txBox="1">
                <a:spLocks noRot="1" noChangeAspect="1" noMove="1" noResize="1" noEditPoints="1" noAdjustHandles="1" noChangeArrowheads="1" noChangeShapeType="1" noTextEdit="1"/>
              </p:cNvSpPr>
              <p:nvPr/>
            </p:nvSpPr>
            <p:spPr bwMode="auto">
              <a:xfrm>
                <a:off x="1547813" y="1484313"/>
                <a:ext cx="4176712" cy="600075"/>
              </a:xfrm>
              <a:prstGeom prst="rect">
                <a:avLst/>
              </a:prstGeom>
              <a:blipFill>
                <a:blip r:embed="rId2"/>
                <a:stretch>
                  <a:fillRect l="-438"/>
                </a:stretch>
              </a:blipFill>
              <a:ln>
                <a:noFill/>
              </a:ln>
            </p:spPr>
            <p:txBody>
              <a:bodyPr/>
              <a:lstStyle/>
              <a:p>
                <a:r>
                  <a:rPr lang="zh-CN" altLang="en-US">
                    <a:noFill/>
                  </a:rPr>
                  <a:t> </a:t>
                </a:r>
              </a:p>
            </p:txBody>
          </p:sp>
        </mc:Fallback>
      </mc:AlternateContent>
      <p:sp>
        <p:nvSpPr>
          <p:cNvPr id="90135" name="Rectangle 22"/>
          <p:cNvSpPr>
            <a:spLocks noChangeArrowheads="1"/>
          </p:cNvSpPr>
          <p:nvPr/>
        </p:nvSpPr>
        <p:spPr bwMode="auto">
          <a:xfrm>
            <a:off x="0" y="331946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48245" name="Object 21"/>
              <p:cNvSpPr txBox="1"/>
              <p:nvPr/>
            </p:nvSpPr>
            <p:spPr bwMode="auto">
              <a:xfrm>
                <a:off x="1979613" y="2133600"/>
                <a:ext cx="1157287" cy="498475"/>
              </a:xfrm>
              <a:prstGeom prst="rect">
                <a:avLst/>
              </a:prstGeom>
              <a:noFill/>
              <a:ln>
                <a:noFill/>
              </a:ln>
            </p:spPr>
            <p:txBody>
              <a:bodyPr>
                <a:normAutofit fontScale="92500"/>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2</m:t>
                          </m:r>
                        </m:sub>
                      </m:sSub>
                    </m:oMath>
                  </m:oMathPara>
                </a14:m>
                <a:endParaRPr lang="zh-CN" altLang="en-US"/>
              </a:p>
            </p:txBody>
          </p:sp>
        </mc:Choice>
        <mc:Fallback xmlns="">
          <p:sp>
            <p:nvSpPr>
              <p:cNvPr id="10548245" name="Object 21"/>
              <p:cNvSpPr txBox="1">
                <a:spLocks noRot="1" noChangeAspect="1" noMove="1" noResize="1" noEditPoints="1" noAdjustHandles="1" noChangeArrowheads="1" noChangeShapeType="1" noTextEdit="1"/>
              </p:cNvSpPr>
              <p:nvPr/>
            </p:nvSpPr>
            <p:spPr bwMode="auto">
              <a:xfrm>
                <a:off x="1979613" y="2133600"/>
                <a:ext cx="1157287" cy="498475"/>
              </a:xfrm>
              <a:prstGeom prst="rect">
                <a:avLst/>
              </a:prstGeom>
              <a:blipFill>
                <a:blip r:embed="rId3"/>
                <a:stretch>
                  <a:fillRect l="-526"/>
                </a:stretch>
              </a:blipFill>
              <a:ln>
                <a:noFill/>
              </a:ln>
            </p:spPr>
            <p:txBody>
              <a:bodyPr/>
              <a:lstStyle/>
              <a:p>
                <a:r>
                  <a:rPr lang="zh-CN" altLang="en-US">
                    <a:noFill/>
                  </a:rPr>
                  <a:t> </a:t>
                </a:r>
              </a:p>
            </p:txBody>
          </p:sp>
        </mc:Fallback>
      </mc:AlternateContent>
      <p:sp>
        <p:nvSpPr>
          <p:cNvPr id="90137" name="Rectangle 24"/>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48247" name="Object 23"/>
              <p:cNvSpPr txBox="1"/>
              <p:nvPr/>
            </p:nvSpPr>
            <p:spPr bwMode="auto">
              <a:xfrm>
                <a:off x="1979613" y="2636838"/>
                <a:ext cx="1944687" cy="1001712"/>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3</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4</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2</m:t>
                          </m:r>
                        </m:sub>
                      </m:sSub>
                    </m:oMath>
                    <m:oMath xmlns:m="http://schemas.openxmlformats.org/officeDocument/2006/math">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10548247" name="Object 23"/>
              <p:cNvSpPr txBox="1">
                <a:spLocks noRot="1" noChangeAspect="1" noMove="1" noResize="1" noEditPoints="1" noAdjustHandles="1" noChangeArrowheads="1" noChangeShapeType="1" noTextEdit="1"/>
              </p:cNvSpPr>
              <p:nvPr/>
            </p:nvSpPr>
            <p:spPr bwMode="auto">
              <a:xfrm>
                <a:off x="1979613" y="2636838"/>
                <a:ext cx="1944687" cy="1001712"/>
              </a:xfrm>
              <a:prstGeom prst="rect">
                <a:avLst/>
              </a:prstGeom>
              <a:blipFill>
                <a:blip r:embed="rId4"/>
                <a:stretch>
                  <a:fillRect l="-940"/>
                </a:stretch>
              </a:blipFill>
              <a:ln>
                <a:noFill/>
              </a:ln>
            </p:spPr>
            <p:txBody>
              <a:bodyPr/>
              <a:lstStyle/>
              <a:p>
                <a:r>
                  <a:rPr lang="zh-CN" altLang="en-US">
                    <a:noFill/>
                  </a:rPr>
                  <a:t> </a:t>
                </a:r>
              </a:p>
            </p:txBody>
          </p:sp>
        </mc:Fallback>
      </mc:AlternateContent>
      <p:sp>
        <p:nvSpPr>
          <p:cNvPr id="90139" name="Rectangle 26"/>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48249" name="Object 25"/>
              <p:cNvSpPr txBox="1"/>
              <p:nvPr/>
            </p:nvSpPr>
            <p:spPr bwMode="auto">
              <a:xfrm>
                <a:off x="1908175" y="3716338"/>
                <a:ext cx="2963863" cy="574675"/>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−2</m:t>
                          </m:r>
                        </m:sub>
                      </m:sSub>
                    </m:oMath>
                  </m:oMathPara>
                </a14:m>
                <a:endParaRPr lang="zh-CN" altLang="en-US"/>
              </a:p>
            </p:txBody>
          </p:sp>
        </mc:Choice>
        <mc:Fallback xmlns="">
          <p:sp>
            <p:nvSpPr>
              <p:cNvPr id="10548249" name="Object 25"/>
              <p:cNvSpPr txBox="1">
                <a:spLocks noRot="1" noChangeAspect="1" noMove="1" noResize="1" noEditPoints="1" noAdjustHandles="1" noChangeArrowheads="1" noChangeShapeType="1" noTextEdit="1"/>
              </p:cNvSpPr>
              <p:nvPr/>
            </p:nvSpPr>
            <p:spPr bwMode="auto">
              <a:xfrm>
                <a:off x="1908175" y="3716338"/>
                <a:ext cx="2963863" cy="574675"/>
              </a:xfrm>
              <a:prstGeom prst="rect">
                <a:avLst/>
              </a:prstGeom>
              <a:blipFill>
                <a:blip r:embed="rId5"/>
                <a:stretch>
                  <a:fillRect l="-412"/>
                </a:stretch>
              </a:blipFill>
              <a:ln>
                <a:noFill/>
              </a:ln>
            </p:spPr>
            <p:txBody>
              <a:bodyPr/>
              <a:lstStyle/>
              <a:p>
                <a:r>
                  <a:rPr lang="zh-CN" altLang="en-US">
                    <a:noFill/>
                  </a:rPr>
                  <a:t> </a:t>
                </a:r>
              </a:p>
            </p:txBody>
          </p:sp>
        </mc:Fallback>
      </mc:AlternateContent>
      <p:sp>
        <p:nvSpPr>
          <p:cNvPr id="10548251" name="Line 27"/>
          <p:cNvSpPr>
            <a:spLocks noChangeShapeType="1"/>
          </p:cNvSpPr>
          <p:nvPr/>
        </p:nvSpPr>
        <p:spPr bwMode="auto">
          <a:xfrm>
            <a:off x="1547813" y="4437063"/>
            <a:ext cx="460851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p:sp>
        <p:nvSpPr>
          <p:cNvPr id="90142" name="Rectangle 29"/>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48252" name="Object 28"/>
              <p:cNvSpPr txBox="1"/>
              <p:nvPr/>
            </p:nvSpPr>
            <p:spPr bwMode="auto">
              <a:xfrm>
                <a:off x="1547813" y="4581525"/>
                <a:ext cx="4046537" cy="582613"/>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3</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2</m:t>
                          </m:r>
                          <m:r>
                            <a:rPr lang="zh-CN" altLang="en-US" i="1">
                              <a:solidFill>
                                <a:srgbClr val="000000"/>
                              </a:solidFill>
                              <a:latin typeface="Cambria Math" panose="02040503050406030204" pitchFamily="18" charset="0"/>
                            </a:rPr>
                            <m:t>𝑛</m:t>
                          </m:r>
                        </m:sub>
                      </m:sSub>
                    </m:oMath>
                  </m:oMathPara>
                </a14:m>
                <a:endParaRPr lang="zh-CN" altLang="en-US"/>
              </a:p>
            </p:txBody>
          </p:sp>
        </mc:Choice>
        <mc:Fallback xmlns="">
          <p:sp>
            <p:nvSpPr>
              <p:cNvPr id="10548252" name="Object 28"/>
              <p:cNvSpPr txBox="1">
                <a:spLocks noRot="1" noChangeAspect="1" noMove="1" noResize="1" noEditPoints="1" noAdjustHandles="1" noChangeArrowheads="1" noChangeShapeType="1" noTextEdit="1"/>
              </p:cNvSpPr>
              <p:nvPr/>
            </p:nvSpPr>
            <p:spPr bwMode="auto">
              <a:xfrm>
                <a:off x="1547813" y="4581525"/>
                <a:ext cx="4046537" cy="582613"/>
              </a:xfrm>
              <a:prstGeom prst="rect">
                <a:avLst/>
              </a:prstGeom>
              <a:blipFill>
                <a:blip r:embed="rId6"/>
                <a:stretch>
                  <a:fillRect l="-452"/>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548226">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5482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8"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8507BEAA-1ACF-46D2-AA96-5466EE236287}"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91139"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2F491166-EAD1-4215-9FB3-4C6178F03AF6}" type="slidenum">
              <a:rPr kumimoji="0" lang="en-US" altLang="zh-CN" sz="1400">
                <a:ea typeface="宋体" panose="02010600030101010101" pitchFamily="2" charset="-122"/>
              </a:rPr>
              <a:pPr/>
              <a:t>98</a:t>
            </a:fld>
            <a:endParaRPr kumimoji="0" lang="en-US" altLang="zh-CN" sz="1400">
              <a:ea typeface="宋体" panose="02010600030101010101" pitchFamily="2" charset="-122"/>
            </a:endParaRPr>
          </a:p>
        </p:txBody>
      </p:sp>
      <p:sp>
        <p:nvSpPr>
          <p:cNvPr id="10549250" name="Rectangle 2"/>
          <p:cNvSpPr>
            <a:spLocks noGrp="1" noChangeArrowheads="1"/>
          </p:cNvSpPr>
          <p:nvPr>
            <p:ph type="body" idx="1"/>
          </p:nvPr>
        </p:nvSpPr>
        <p:spPr>
          <a:xfrm>
            <a:off x="268288" y="1501775"/>
            <a:ext cx="8421687" cy="4670425"/>
          </a:xfrm>
        </p:spPr>
        <p:txBody>
          <a:bodyPr/>
          <a:lstStyle/>
          <a:p>
            <a:pPr marL="571500" indent="-571500" algn="just" eaLnBrk="1" hangingPunct="1">
              <a:buSzTx/>
              <a:buFont typeface="Wingdings" panose="05000000000000000000" pitchFamily="2" charset="2"/>
              <a:buChar char="§"/>
            </a:pPr>
            <a:r>
              <a:rPr lang="en-US" altLang="zh-CN"/>
              <a:t>③ </a:t>
            </a:r>
          </a:p>
          <a:p>
            <a:pPr marL="571500" indent="-571500" algn="just" eaLnBrk="1" hangingPunct="1">
              <a:buSzTx/>
              <a:buFont typeface="Wingdings" panose="05000000000000000000" pitchFamily="2" charset="2"/>
              <a:buChar char="§"/>
            </a:pPr>
            <a:r>
              <a:rPr lang="zh-CN" altLang="en-US"/>
              <a:t>证 </a:t>
            </a:r>
          </a:p>
        </p:txBody>
      </p:sp>
      <p:sp>
        <p:nvSpPr>
          <p:cNvPr id="91141" name="Rectangle 3"/>
          <p:cNvSpPr>
            <a:spLocks noGrp="1" noChangeArrowheads="1"/>
          </p:cNvSpPr>
          <p:nvPr>
            <p:ph type="title"/>
          </p:nvPr>
        </p:nvSpPr>
        <p:spPr>
          <a:xfrm>
            <a:off x="1295400" y="152400"/>
            <a:ext cx="6386513" cy="882650"/>
          </a:xfrm>
          <a:noFill/>
        </p:spPr>
        <p:txBody>
          <a:bodyPr/>
          <a:lstStyle/>
          <a:p>
            <a:pPr eaLnBrk="1" hangingPunct="1"/>
            <a:r>
              <a:rPr lang="en-US" altLang="zh-CN"/>
              <a:t>2.8 Fibonacci</a:t>
            </a:r>
            <a:r>
              <a:rPr lang="zh-CN" altLang="en-US"/>
              <a:t>数列</a:t>
            </a:r>
          </a:p>
        </p:txBody>
      </p:sp>
      <p:sp>
        <p:nvSpPr>
          <p:cNvPr id="91142"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1143"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1144"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1145"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1146"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1147"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1148"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1149"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1150"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1151"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1152"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1153"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1154"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1155"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1156"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91157" name="Rectangle 20"/>
          <p:cNvSpPr>
            <a:spLocks noChangeArrowheads="1"/>
          </p:cNvSpPr>
          <p:nvPr/>
        </p:nvSpPr>
        <p:spPr bwMode="auto">
          <a:xfrm>
            <a:off x="0" y="33099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91158" name="Object 19"/>
              <p:cNvSpPr txBox="1"/>
              <p:nvPr/>
            </p:nvSpPr>
            <p:spPr bwMode="auto">
              <a:xfrm>
                <a:off x="1619250" y="1557338"/>
                <a:ext cx="4038600" cy="55245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2</m:t>
                          </m:r>
                        </m:sup>
                      </m:sSubSup>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2</m:t>
                          </m:r>
                        </m:sub>
                        <m:sup>
                          <m:r>
                            <a:rPr lang="zh-CN" altLang="en-US" i="1">
                              <a:solidFill>
                                <a:srgbClr val="000000"/>
                              </a:solidFill>
                              <a:latin typeface="Cambria Math" panose="02040503050406030204" pitchFamily="18" charset="0"/>
                            </a:rPr>
                            <m:t>2</m:t>
                          </m:r>
                        </m:sup>
                      </m:sSubSup>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𝑛</m:t>
                          </m:r>
                        </m:sub>
                        <m:sup>
                          <m:r>
                            <a:rPr lang="zh-CN" altLang="en-US" i="1">
                              <a:solidFill>
                                <a:srgbClr val="000000"/>
                              </a:solidFill>
                              <a:latin typeface="Cambria Math" panose="02040503050406030204" pitchFamily="18" charset="0"/>
                            </a:rPr>
                            <m:t>2</m:t>
                          </m:r>
                        </m:sup>
                      </m:sSub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𝑛</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oMath>
                  </m:oMathPara>
                </a14:m>
                <a:endParaRPr lang="zh-CN" altLang="en-US"/>
              </a:p>
            </p:txBody>
          </p:sp>
        </mc:Choice>
        <mc:Fallback xmlns="">
          <p:sp>
            <p:nvSpPr>
              <p:cNvPr id="91158" name="Object 19"/>
              <p:cNvSpPr txBox="1">
                <a:spLocks noRot="1" noChangeAspect="1" noMove="1" noResize="1" noEditPoints="1" noAdjustHandles="1" noChangeArrowheads="1" noChangeShapeType="1" noTextEdit="1"/>
              </p:cNvSpPr>
              <p:nvPr/>
            </p:nvSpPr>
            <p:spPr bwMode="auto">
              <a:xfrm>
                <a:off x="1619250" y="1557338"/>
                <a:ext cx="4038600" cy="552450"/>
              </a:xfrm>
              <a:prstGeom prst="rect">
                <a:avLst/>
              </a:prstGeom>
              <a:blipFill>
                <a:blip r:embed="rId2"/>
                <a:stretch>
                  <a:fillRect l="-453"/>
                </a:stretch>
              </a:blipFill>
              <a:ln>
                <a:noFill/>
              </a:ln>
            </p:spPr>
            <p:txBody>
              <a:bodyPr/>
              <a:lstStyle/>
              <a:p>
                <a:r>
                  <a:rPr lang="zh-CN" altLang="en-US">
                    <a:noFill/>
                  </a:rPr>
                  <a:t> </a:t>
                </a:r>
              </a:p>
            </p:txBody>
          </p:sp>
        </mc:Fallback>
      </mc:AlternateContent>
      <p:sp>
        <p:nvSpPr>
          <p:cNvPr id="91159" name="Rectangle 22"/>
          <p:cNvSpPr>
            <a:spLocks noChangeArrowheads="1"/>
          </p:cNvSpPr>
          <p:nvPr/>
        </p:nvSpPr>
        <p:spPr bwMode="auto">
          <a:xfrm>
            <a:off x="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49269" name="Object 21"/>
              <p:cNvSpPr txBox="1"/>
              <p:nvPr/>
            </p:nvSpPr>
            <p:spPr bwMode="auto">
              <a:xfrm>
                <a:off x="1763713" y="2309813"/>
                <a:ext cx="1584325" cy="52705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2</m:t>
                          </m:r>
                        </m:sup>
                      </m:sSub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2</m:t>
                          </m:r>
                        </m:sub>
                      </m:sSub>
                    </m:oMath>
                  </m:oMathPara>
                </a14:m>
                <a:endParaRPr lang="zh-CN" altLang="en-US"/>
              </a:p>
            </p:txBody>
          </p:sp>
        </mc:Choice>
        <mc:Fallback xmlns="">
          <p:sp>
            <p:nvSpPr>
              <p:cNvPr id="10549269" name="Object 21"/>
              <p:cNvSpPr txBox="1">
                <a:spLocks noRot="1" noChangeAspect="1" noMove="1" noResize="1" noEditPoints="1" noAdjustHandles="1" noChangeArrowheads="1" noChangeShapeType="1" noTextEdit="1"/>
              </p:cNvSpPr>
              <p:nvPr/>
            </p:nvSpPr>
            <p:spPr bwMode="auto">
              <a:xfrm>
                <a:off x="1763713" y="2309813"/>
                <a:ext cx="1584325" cy="527050"/>
              </a:xfrm>
              <a:prstGeom prst="rect">
                <a:avLst/>
              </a:prstGeom>
              <a:blipFill>
                <a:blip r:embed="rId3"/>
                <a:stretch>
                  <a:fillRect l="-769"/>
                </a:stretch>
              </a:blipFill>
              <a:ln>
                <a:noFill/>
              </a:ln>
            </p:spPr>
            <p:txBody>
              <a:bodyPr/>
              <a:lstStyle/>
              <a:p>
                <a:r>
                  <a:rPr lang="zh-CN" altLang="en-US">
                    <a:noFill/>
                  </a:rPr>
                  <a:t> </a:t>
                </a:r>
              </a:p>
            </p:txBody>
          </p:sp>
        </mc:Fallback>
      </mc:AlternateContent>
      <p:sp>
        <p:nvSpPr>
          <p:cNvPr id="91161" name="Rectangle 24"/>
          <p:cNvSpPr>
            <a:spLocks noChangeArrowheads="1"/>
          </p:cNvSpPr>
          <p:nvPr/>
        </p:nvSpPr>
        <p:spPr bwMode="auto">
          <a:xfrm>
            <a:off x="0" y="33099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49271" name="Object 23"/>
              <p:cNvSpPr txBox="1"/>
              <p:nvPr/>
            </p:nvSpPr>
            <p:spPr bwMode="auto">
              <a:xfrm>
                <a:off x="1692275" y="2938463"/>
                <a:ext cx="4679950" cy="99695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2</m:t>
                          </m:r>
                        </m:sub>
                        <m:sup>
                          <m:r>
                            <a:rPr lang="zh-CN" altLang="en-US" i="1">
                              <a:solidFill>
                                <a:srgbClr val="000000"/>
                              </a:solidFill>
                              <a:latin typeface="Cambria Math" panose="02040503050406030204" pitchFamily="18" charset="0"/>
                            </a:rPr>
                            <m:t>2</m:t>
                          </m:r>
                        </m:sup>
                      </m:sSub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3</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2</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3</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2</m:t>
                          </m:r>
                        </m:sub>
                      </m:sSub>
                    </m:oMath>
                    <m:oMath xmlns:m="http://schemas.openxmlformats.org/officeDocument/2006/math">
                      <m:r>
                        <a:rPr lang="zh-CN" altLang="en-US" i="1">
                          <a:solidFill>
                            <a:srgbClr val="000000"/>
                          </a:solidFill>
                          <a:latin typeface="Cambria Math" panose="02040503050406030204" pitchFamily="18" charset="0"/>
                        </a:rPr>
                        <m:t>......</m:t>
                      </m:r>
                    </m:oMath>
                  </m:oMathPara>
                </a14:m>
                <a:endParaRPr lang="zh-CN" altLang="en-US"/>
              </a:p>
            </p:txBody>
          </p:sp>
        </mc:Choice>
        <mc:Fallback xmlns="">
          <p:sp>
            <p:nvSpPr>
              <p:cNvPr id="10549271" name="Object 23"/>
              <p:cNvSpPr txBox="1">
                <a:spLocks noRot="1" noChangeAspect="1" noMove="1" noResize="1" noEditPoints="1" noAdjustHandles="1" noChangeArrowheads="1" noChangeShapeType="1" noTextEdit="1"/>
              </p:cNvSpPr>
              <p:nvPr/>
            </p:nvSpPr>
            <p:spPr bwMode="auto">
              <a:xfrm>
                <a:off x="1692275" y="2938463"/>
                <a:ext cx="4679950" cy="996950"/>
              </a:xfrm>
              <a:prstGeom prst="rect">
                <a:avLst/>
              </a:prstGeom>
              <a:blipFill>
                <a:blip r:embed="rId4"/>
                <a:stretch>
                  <a:fillRect l="-391"/>
                </a:stretch>
              </a:blipFill>
              <a:ln>
                <a:noFill/>
              </a:ln>
            </p:spPr>
            <p:txBody>
              <a:bodyPr/>
              <a:lstStyle/>
              <a:p>
                <a:r>
                  <a:rPr lang="zh-CN" altLang="en-US">
                    <a:noFill/>
                  </a:rPr>
                  <a:t> </a:t>
                </a:r>
              </a:p>
            </p:txBody>
          </p:sp>
        </mc:Fallback>
      </mc:AlternateContent>
      <p:sp>
        <p:nvSpPr>
          <p:cNvPr id="91163" name="Rectangle 26"/>
          <p:cNvSpPr>
            <a:spLocks noChangeArrowheads="1"/>
          </p:cNvSpPr>
          <p:nvPr/>
        </p:nvSpPr>
        <p:spPr bwMode="auto">
          <a:xfrm>
            <a:off x="0" y="33099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49273" name="Object 25"/>
              <p:cNvSpPr txBox="1"/>
              <p:nvPr/>
            </p:nvSpPr>
            <p:spPr bwMode="auto">
              <a:xfrm>
                <a:off x="1692275" y="4149725"/>
                <a:ext cx="5648325" cy="54768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𝑛</m:t>
                          </m:r>
                        </m:sub>
                        <m:sup>
                          <m:r>
                            <a:rPr lang="zh-CN" altLang="en-US" i="1">
                              <a:solidFill>
                                <a:srgbClr val="000000"/>
                              </a:solidFill>
                              <a:latin typeface="Cambria Math" panose="02040503050406030204" pitchFamily="18" charset="0"/>
                            </a:rPr>
                            <m:t>2</m:t>
                          </m:r>
                        </m:sup>
                      </m:sSub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𝑛</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𝑛</m:t>
                          </m:r>
                        </m:sub>
                      </m:sSub>
                    </m:oMath>
                  </m:oMathPara>
                </a14:m>
                <a:endParaRPr lang="zh-CN" altLang="en-US"/>
              </a:p>
            </p:txBody>
          </p:sp>
        </mc:Choice>
        <mc:Fallback xmlns="">
          <p:sp>
            <p:nvSpPr>
              <p:cNvPr id="10549273" name="Object 25"/>
              <p:cNvSpPr txBox="1">
                <a:spLocks noRot="1" noChangeAspect="1" noMove="1" noResize="1" noEditPoints="1" noAdjustHandles="1" noChangeArrowheads="1" noChangeShapeType="1" noTextEdit="1"/>
              </p:cNvSpPr>
              <p:nvPr/>
            </p:nvSpPr>
            <p:spPr bwMode="auto">
              <a:xfrm>
                <a:off x="1692275" y="4149725"/>
                <a:ext cx="5648325" cy="547688"/>
              </a:xfrm>
              <a:prstGeom prst="rect">
                <a:avLst/>
              </a:prstGeom>
              <a:blipFill>
                <a:blip r:embed="rId5"/>
                <a:stretch>
                  <a:fillRect l="-324" b="-1111"/>
                </a:stretch>
              </a:blipFill>
              <a:ln>
                <a:noFill/>
              </a:ln>
            </p:spPr>
            <p:txBody>
              <a:bodyPr/>
              <a:lstStyle/>
              <a:p>
                <a:r>
                  <a:rPr lang="zh-CN" altLang="en-US">
                    <a:noFill/>
                  </a:rPr>
                  <a:t> </a:t>
                </a:r>
              </a:p>
            </p:txBody>
          </p:sp>
        </mc:Fallback>
      </mc:AlternateContent>
      <p:sp>
        <p:nvSpPr>
          <p:cNvPr id="10549275" name="Line 27"/>
          <p:cNvSpPr>
            <a:spLocks noChangeShapeType="1"/>
          </p:cNvSpPr>
          <p:nvPr/>
        </p:nvSpPr>
        <p:spPr bwMode="auto">
          <a:xfrm>
            <a:off x="1619250" y="4868863"/>
            <a:ext cx="576103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a:p>
        </p:txBody>
      </p:sp>
      <mc:AlternateContent xmlns:mc="http://schemas.openxmlformats.org/markup-compatibility/2006" xmlns:a14="http://schemas.microsoft.com/office/drawing/2010/main">
        <mc:Choice Requires="a14">
          <p:sp>
            <p:nvSpPr>
              <p:cNvPr id="10549276" name="Object 28"/>
              <p:cNvSpPr txBox="1"/>
              <p:nvPr/>
            </p:nvSpPr>
            <p:spPr bwMode="auto">
              <a:xfrm>
                <a:off x="1835150" y="5084763"/>
                <a:ext cx="4392613" cy="603250"/>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2</m:t>
                          </m:r>
                        </m:sup>
                      </m:sSubSup>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2</m:t>
                          </m:r>
                        </m:sub>
                        <m:sup>
                          <m:r>
                            <a:rPr lang="zh-CN" altLang="en-US" i="1">
                              <a:solidFill>
                                <a:srgbClr val="000000"/>
                              </a:solidFill>
                              <a:latin typeface="Cambria Math" panose="02040503050406030204" pitchFamily="18" charset="0"/>
                            </a:rPr>
                            <m:t>2</m:t>
                          </m:r>
                        </m:sup>
                      </m:sSubSup>
                      <m:r>
                        <a:rPr lang="zh-CN" altLang="en-US" i="1">
                          <a:solidFill>
                            <a:srgbClr val="000000"/>
                          </a:solidFill>
                          <a:latin typeface="Cambria Math" panose="02040503050406030204" pitchFamily="18" charset="0"/>
                        </a:rPr>
                        <m:t>+⋯+</m:t>
                      </m:r>
                      <m:sSubSup>
                        <m:sSubSupPr>
                          <m:ctrlPr>
                            <a:rPr lang="zh-CN" altLang="en-US" i="1">
                              <a:solidFill>
                                <a:srgbClr val="000000"/>
                              </a:solidFill>
                              <a:latin typeface="Cambria Math" panose="02040503050406030204" pitchFamily="18" charset="0"/>
                            </a:rPr>
                          </m:ctrlPr>
                        </m:sSubSup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𝑛</m:t>
                          </m:r>
                        </m:sub>
                        <m:sup>
                          <m:r>
                            <a:rPr lang="zh-CN" altLang="en-US" i="1">
                              <a:solidFill>
                                <a:srgbClr val="000000"/>
                              </a:solidFill>
                              <a:latin typeface="Cambria Math" panose="02040503050406030204" pitchFamily="18" charset="0"/>
                            </a:rPr>
                            <m:t>2</m:t>
                          </m:r>
                        </m:sup>
                      </m:sSubSup>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𝑛</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𝑛</m:t>
                          </m:r>
                          <m:r>
                            <a:rPr lang="zh-CN" altLang="en-US" i="1">
                              <a:solidFill>
                                <a:srgbClr val="000000"/>
                              </a:solidFill>
                              <a:latin typeface="Cambria Math" panose="02040503050406030204" pitchFamily="18" charset="0"/>
                            </a:rPr>
                            <m:t>+1</m:t>
                          </m:r>
                        </m:sub>
                      </m:sSub>
                    </m:oMath>
                  </m:oMathPara>
                </a14:m>
                <a:endParaRPr lang="zh-CN" altLang="en-US"/>
              </a:p>
            </p:txBody>
          </p:sp>
        </mc:Choice>
        <mc:Fallback xmlns="">
          <p:sp>
            <p:nvSpPr>
              <p:cNvPr id="10549276" name="Object 28"/>
              <p:cNvSpPr txBox="1">
                <a:spLocks noRot="1" noChangeAspect="1" noMove="1" noResize="1" noEditPoints="1" noAdjustHandles="1" noChangeArrowheads="1" noChangeShapeType="1" noTextEdit="1"/>
              </p:cNvSpPr>
              <p:nvPr/>
            </p:nvSpPr>
            <p:spPr bwMode="auto">
              <a:xfrm>
                <a:off x="1835150" y="5084763"/>
                <a:ext cx="4392613" cy="603250"/>
              </a:xfrm>
              <a:prstGeom prst="rect">
                <a:avLst/>
              </a:prstGeom>
              <a:blipFill>
                <a:blip r:embed="rId6"/>
                <a:stretch>
                  <a:fillRect l="-277"/>
                </a:stretch>
              </a:blipFill>
              <a:ln>
                <a:noFill/>
              </a:ln>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549250">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5492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066" name="日期占位符 3"/>
          <p:cNvSpPr>
            <a:spLocks noGrp="1"/>
          </p:cNvSpPr>
          <p:nvPr>
            <p:ph type="dt" sz="quarter" idx="4294967295"/>
          </p:nvPr>
        </p:nvSpPr>
        <p:spPr>
          <a:xfrm>
            <a:off x="914400" y="6324600"/>
            <a:ext cx="1905000" cy="457200"/>
          </a:xfrm>
          <a:prstGeom prst="rect">
            <a:avLst/>
          </a:prstGeom>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9EB0EB9F-A45D-40C7-A114-DAE3503400F0}" type="datetime1">
              <a:rPr kumimoji="0" lang="zh-CN" altLang="en-US" sz="1400">
                <a:ea typeface="宋体" panose="02010600030101010101" pitchFamily="2" charset="-122"/>
              </a:rPr>
              <a:pPr/>
              <a:t>2021/4/16</a:t>
            </a:fld>
            <a:endParaRPr kumimoji="0" lang="en-US" altLang="zh-CN" sz="1400">
              <a:ea typeface="宋体" panose="02010600030101010101" pitchFamily="2" charset="-122"/>
            </a:endParaRPr>
          </a:p>
        </p:txBody>
      </p:sp>
      <p:sp>
        <p:nvSpPr>
          <p:cNvPr id="88067" name="灯片编号占位符 5"/>
          <p:cNvSpPr>
            <a:spLocks noGrp="1"/>
          </p:cNvSpPr>
          <p:nvPr>
            <p:ph type="sldNum" sz="quarter" idx="12"/>
          </p:nvPr>
        </p:nvSpPr>
        <p:spPr>
          <a:noFill/>
        </p:spPr>
        <p:txBody>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fld id="{117AB782-3CFB-4DB6-9B0B-2175AAFF45F3}" type="slidenum">
              <a:rPr kumimoji="0" lang="en-US" altLang="zh-CN" sz="1400">
                <a:ea typeface="宋体" panose="02010600030101010101" pitchFamily="2" charset="-122"/>
              </a:rPr>
              <a:pPr/>
              <a:t>99</a:t>
            </a:fld>
            <a:endParaRPr kumimoji="0" lang="en-US" altLang="zh-CN" sz="1400">
              <a:ea typeface="宋体" panose="02010600030101010101" pitchFamily="2" charset="-122"/>
            </a:endParaRPr>
          </a:p>
        </p:txBody>
      </p:sp>
      <p:sp>
        <p:nvSpPr>
          <p:cNvPr id="88068" name="Rectangle 2"/>
          <p:cNvSpPr>
            <a:spLocks noGrp="1" noChangeArrowheads="1"/>
          </p:cNvSpPr>
          <p:nvPr>
            <p:ph type="body" idx="1"/>
          </p:nvPr>
        </p:nvSpPr>
        <p:spPr>
          <a:xfrm>
            <a:off x="268288" y="1501775"/>
            <a:ext cx="8421687" cy="4670425"/>
          </a:xfrm>
        </p:spPr>
        <p:txBody>
          <a:bodyPr/>
          <a:lstStyle/>
          <a:p>
            <a:pPr marL="571500" indent="-571500" algn="just" eaLnBrk="1" hangingPunct="1">
              <a:buSzTx/>
              <a:buFont typeface="Wingdings" panose="05000000000000000000" pitchFamily="2" charset="2"/>
              <a:buChar char="§"/>
            </a:pPr>
            <a:r>
              <a:rPr lang="en-US" altLang="zh-CN">
                <a:latin typeface="黑体" panose="02010609060101010101" pitchFamily="49" charset="-122"/>
              </a:rPr>
              <a:t> </a:t>
            </a:r>
          </a:p>
        </p:txBody>
      </p:sp>
      <p:sp>
        <p:nvSpPr>
          <p:cNvPr id="88069" name="Rectangle 3"/>
          <p:cNvSpPr>
            <a:spLocks noGrp="1" noChangeArrowheads="1"/>
          </p:cNvSpPr>
          <p:nvPr>
            <p:ph type="title"/>
          </p:nvPr>
        </p:nvSpPr>
        <p:spPr>
          <a:xfrm>
            <a:off x="1295400" y="152400"/>
            <a:ext cx="6386513" cy="882650"/>
          </a:xfrm>
          <a:noFill/>
        </p:spPr>
        <p:txBody>
          <a:bodyPr/>
          <a:lstStyle/>
          <a:p>
            <a:pPr eaLnBrk="1" hangingPunct="1"/>
            <a:r>
              <a:rPr lang="en-US" altLang="zh-CN"/>
              <a:t>2.8 Fibonacci</a:t>
            </a:r>
            <a:r>
              <a:rPr lang="zh-CN" altLang="en-US"/>
              <a:t>数列</a:t>
            </a:r>
          </a:p>
        </p:txBody>
      </p:sp>
      <p:sp>
        <p:nvSpPr>
          <p:cNvPr id="88070" name="Rectangle 4"/>
          <p:cNvSpPr>
            <a:spLocks noChangeArrowheads="1"/>
          </p:cNvSpPr>
          <p:nvPr/>
        </p:nvSpPr>
        <p:spPr bwMode="auto">
          <a:xfrm>
            <a:off x="403383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8071" name="Rectangle 5"/>
          <p:cNvSpPr>
            <a:spLocks noChangeArrowheads="1"/>
          </p:cNvSpPr>
          <p:nvPr/>
        </p:nvSpPr>
        <p:spPr bwMode="auto">
          <a:xfrm>
            <a:off x="40767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8072" name="Rectangle 6"/>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8073" name="Rectangle 7"/>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8074" name="Rectangle 8"/>
          <p:cNvSpPr>
            <a:spLocks noChangeArrowheads="1"/>
          </p:cNvSpPr>
          <p:nvPr/>
        </p:nvSpPr>
        <p:spPr bwMode="auto">
          <a:xfrm>
            <a:off x="4148138" y="334803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8075" name="Rectangle 9"/>
          <p:cNvSpPr>
            <a:spLocks noChangeArrowheads="1"/>
          </p:cNvSpPr>
          <p:nvPr/>
        </p:nvSpPr>
        <p:spPr bwMode="auto">
          <a:xfrm>
            <a:off x="4052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8076" name="Rectangle 10"/>
          <p:cNvSpPr>
            <a:spLocks noChangeArrowheads="1"/>
          </p:cNvSpPr>
          <p:nvPr/>
        </p:nvSpPr>
        <p:spPr bwMode="auto">
          <a:xfrm>
            <a:off x="4343400"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8077" name="Rectangle 11"/>
          <p:cNvSpPr>
            <a:spLocks noChangeArrowheads="1"/>
          </p:cNvSpPr>
          <p:nvPr/>
        </p:nvSpPr>
        <p:spPr bwMode="auto">
          <a:xfrm>
            <a:off x="3348038" y="321945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8078" name="Rectangle 12"/>
          <p:cNvSpPr>
            <a:spLocks noChangeArrowheads="1"/>
          </p:cNvSpPr>
          <p:nvPr/>
        </p:nvSpPr>
        <p:spPr bwMode="auto">
          <a:xfrm>
            <a:off x="3967163"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8079" name="Rectangle 13"/>
          <p:cNvSpPr>
            <a:spLocks noChangeArrowheads="1"/>
          </p:cNvSpPr>
          <p:nvPr/>
        </p:nvSpPr>
        <p:spPr bwMode="auto">
          <a:xfrm>
            <a:off x="36718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8080" name="Rectangle 14"/>
          <p:cNvSpPr>
            <a:spLocks noChangeArrowheads="1"/>
          </p:cNvSpPr>
          <p:nvPr/>
        </p:nvSpPr>
        <p:spPr bwMode="auto">
          <a:xfrm>
            <a:off x="4500563" y="33385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8081" name="Rectangle 15"/>
          <p:cNvSpPr>
            <a:spLocks noChangeArrowheads="1"/>
          </p:cNvSpPr>
          <p:nvPr/>
        </p:nvSpPr>
        <p:spPr bwMode="auto">
          <a:xfrm>
            <a:off x="3900488" y="33289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8082" name="Rectangle 16"/>
          <p:cNvSpPr>
            <a:spLocks noChangeArrowheads="1"/>
          </p:cNvSpPr>
          <p:nvPr/>
        </p:nvSpPr>
        <p:spPr bwMode="auto">
          <a:xfrm>
            <a:off x="3548063" y="31861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8083" name="Rectangle 17"/>
          <p:cNvSpPr>
            <a:spLocks noChangeArrowheads="1"/>
          </p:cNvSpPr>
          <p:nvPr/>
        </p:nvSpPr>
        <p:spPr bwMode="auto">
          <a:xfrm>
            <a:off x="4114800" y="3314700"/>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8084" name="Rectangle 18"/>
          <p:cNvSpPr>
            <a:spLocks noChangeArrowheads="1"/>
          </p:cNvSpPr>
          <p:nvPr/>
        </p:nvSpPr>
        <p:spPr bwMode="auto">
          <a:xfrm>
            <a:off x="0" y="32146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8085" name="Rectangle 20"/>
          <p:cNvSpPr>
            <a:spLocks noChangeArrowheads="1"/>
          </p:cNvSpPr>
          <p:nvPr/>
        </p:nvSpPr>
        <p:spPr bwMode="auto">
          <a:xfrm>
            <a:off x="0" y="2995613"/>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p:sp>
        <p:nvSpPr>
          <p:cNvPr id="88088" name="Rectangle 23"/>
          <p:cNvSpPr>
            <a:spLocks noChangeArrowheads="1"/>
          </p:cNvSpPr>
          <p:nvPr/>
        </p:nvSpPr>
        <p:spPr bwMode="auto">
          <a:xfrm>
            <a:off x="0" y="3138488"/>
            <a:ext cx="9144000" cy="0"/>
          </a:xfrm>
          <a:prstGeom prst="rect">
            <a:avLst/>
          </a:prstGeom>
          <a:noFill/>
          <a:ln>
            <a:noFill/>
          </a:ln>
          <a:effectLst>
            <a:outerShdw dist="107763" dir="2700000" algn="ctr" rotWithShape="0">
              <a:schemeClr val="bg2"/>
            </a:outerShdw>
          </a:effectLst>
          <a:extLst>
            <a:ext uri="{909E8E84-426E-40DD-AFC4-6F175D3DCCD1}">
              <a14:hiddenFill xmlns:a14="http://schemas.microsoft.com/office/drawing/2010/main">
                <a:solidFill>
                  <a:srgbClr val="CC99FF">
                    <a:alpha val="50195"/>
                  </a:srgbClr>
                </a:solidFill>
              </a14:hiddenFill>
            </a:ext>
            <a:ext uri="{91240B29-F687-4F45-9708-019B960494DF}">
              <a14:hiddenLine xmlns:a14="http://schemas.microsoft.com/office/drawing/2010/main" w="0">
                <a:solidFill>
                  <a:srgbClr val="002BB4"/>
                </a:solidFill>
                <a:miter lim="800000"/>
                <a:headEnd/>
                <a:tailEnd/>
              </a14:hiddenLine>
            </a:ext>
          </a:extLst>
        </p:spPr>
        <p:txBody>
          <a:bodyPr wrap="none" anchor="ctr">
            <a:spAutoFit/>
          </a:bodyPr>
          <a:lstStyle>
            <a:lvl1pPr>
              <a:defRPr kumimoji="1" sz="2400">
                <a:solidFill>
                  <a:schemeClr val="tx1"/>
                </a:solidFill>
                <a:latin typeface="Tahoma" panose="020B0604030504040204" pitchFamily="34" charset="0"/>
                <a:ea typeface="Dotum" pitchFamily="34" charset="-127"/>
              </a:defRPr>
            </a:lvl1pPr>
            <a:lvl2pPr marL="742950" indent="-285750">
              <a:defRPr kumimoji="1" sz="2400">
                <a:solidFill>
                  <a:schemeClr val="tx1"/>
                </a:solidFill>
                <a:latin typeface="Tahoma" panose="020B0604030504040204" pitchFamily="34" charset="0"/>
                <a:ea typeface="Dotum" pitchFamily="34" charset="-127"/>
              </a:defRPr>
            </a:lvl2pPr>
            <a:lvl3pPr marL="1143000" indent="-228600">
              <a:defRPr kumimoji="1" sz="2400">
                <a:solidFill>
                  <a:schemeClr val="tx1"/>
                </a:solidFill>
                <a:latin typeface="Tahoma" panose="020B0604030504040204" pitchFamily="34" charset="0"/>
                <a:ea typeface="Dotum" pitchFamily="34" charset="-127"/>
              </a:defRPr>
            </a:lvl3pPr>
            <a:lvl4pPr marL="1600200" indent="-228600">
              <a:defRPr kumimoji="1" sz="2400">
                <a:solidFill>
                  <a:schemeClr val="tx1"/>
                </a:solidFill>
                <a:latin typeface="Tahoma" panose="020B0604030504040204" pitchFamily="34" charset="0"/>
                <a:ea typeface="Dotum" pitchFamily="34" charset="-127"/>
              </a:defRPr>
            </a:lvl4pPr>
            <a:lvl5pPr marL="2057400" indent="-228600">
              <a:defRPr kumimoji="1" sz="2400">
                <a:solidFill>
                  <a:schemeClr val="tx1"/>
                </a:solidFill>
                <a:latin typeface="Tahoma" panose="020B0604030504040204" pitchFamily="34" charset="0"/>
                <a:ea typeface="Dotum" pitchFamily="34" charset="-127"/>
              </a:defRPr>
            </a:lvl5pPr>
            <a:lvl6pPr marL="25146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6pPr>
            <a:lvl7pPr marL="29718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7pPr>
            <a:lvl8pPr marL="34290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8pPr>
            <a:lvl9pPr marL="3886200" indent="-228600" eaLnBrk="0" fontAlgn="base" hangingPunct="0">
              <a:spcBef>
                <a:spcPct val="0"/>
              </a:spcBef>
              <a:spcAft>
                <a:spcPct val="0"/>
              </a:spcAft>
              <a:defRPr kumimoji="1" sz="2400">
                <a:solidFill>
                  <a:schemeClr val="tx1"/>
                </a:solidFill>
                <a:latin typeface="Tahoma" panose="020B0604030504040204" pitchFamily="34" charset="0"/>
                <a:ea typeface="Dotum" pitchFamily="34" charset="-127"/>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0547222" name="Object 22"/>
              <p:cNvSpPr txBox="1"/>
              <p:nvPr/>
            </p:nvSpPr>
            <p:spPr bwMode="auto">
              <a:xfrm>
                <a:off x="1080294" y="1338263"/>
                <a:ext cx="5183188" cy="1423988"/>
              </a:xfrm>
              <a:prstGeom prst="rect">
                <a:avLst/>
              </a:prstGeom>
              <a:noFill/>
              <a:ln>
                <a:noFill/>
              </a:ln>
            </p:spPr>
            <p:txBody>
              <a:bodyPr>
                <a:normAutofit/>
              </a:bodyPr>
              <a:lstStyle/>
              <a:p>
                <a:pPr/>
                <a14:m>
                  <m:oMathPara xmlns:m="http://schemas.openxmlformats.org/officeDocument/2006/math">
                    <m:oMathParaPr>
                      <m:jc m:val="left"/>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𝐹</m:t>
                          </m:r>
                        </m:e>
                        <m:sub>
                          <m:r>
                            <a:rPr lang="zh-CN" altLang="en-US" i="1">
                              <a:solidFill>
                                <a:srgbClr val="000000"/>
                              </a:solidFill>
                              <a:latin typeface="Cambria Math" panose="02040503050406030204" pitchFamily="18" charset="0"/>
                            </a:rPr>
                            <m:t>𝑛</m:t>
                          </m:r>
                        </m:sub>
                      </m:sSub>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5</m:t>
                              </m:r>
                            </m:e>
                          </m:rad>
                        </m:den>
                      </m:f>
                      <m:d>
                        <m:dPr>
                          <m:begChr m:val="["/>
                          <m:endChr m:val="]"/>
                          <m:ctrlPr>
                            <a:rPr lang="zh-CN" altLang="en-US" i="1">
                              <a:solidFill>
                                <a:srgbClr val="000000"/>
                              </a:solidFill>
                              <a:latin typeface="Cambria Math" panose="02040503050406030204" pitchFamily="18" charset="0"/>
                            </a:rPr>
                          </m:ctrlPr>
                        </m:dPr>
                        <m:e>
                          <m:sSup>
                            <m:sSupPr>
                              <m:ctrlPr>
                                <a:rPr lang="zh-CN" altLang="en-US" i="1">
                                  <a:solidFill>
                                    <a:srgbClr val="000000"/>
                                  </a:solidFill>
                                  <a:latin typeface="Cambria Math" panose="02040503050406030204" pitchFamily="18" charset="0"/>
                                </a:rPr>
                              </m:ctrlPr>
                            </m:sSupPr>
                            <m:e>
                              <m:d>
                                <m:dPr>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5</m:t>
                                          </m:r>
                                        </m:e>
                                      </m:rad>
                                    </m:num>
                                    <m:den>
                                      <m:r>
                                        <a:rPr lang="zh-CN" altLang="en-US" i="1">
                                          <a:solidFill>
                                            <a:srgbClr val="000000"/>
                                          </a:solidFill>
                                          <a:latin typeface="Cambria Math" panose="02040503050406030204" pitchFamily="18" charset="0"/>
                                        </a:rPr>
                                        <m:t>2</m:t>
                                      </m:r>
                                    </m:den>
                                  </m:f>
                                </m:e>
                              </m:d>
                            </m:e>
                            <m:sup>
                              <m:r>
                                <a:rPr lang="zh-CN" altLang="en-US" i="1">
                                  <a:solidFill>
                                    <a:srgbClr val="000000"/>
                                  </a:solidFill>
                                  <a:latin typeface="Cambria Math" panose="02040503050406030204" pitchFamily="18" charset="0"/>
                                </a:rPr>
                                <m:t>𝑛</m:t>
                              </m:r>
                            </m:sup>
                          </m:sSup>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d>
                                <m:dPr>
                                  <m:ctrlPr>
                                    <a:rPr lang="zh-CN" altLang="en-US" i="1">
                                      <a:solidFill>
                                        <a:srgbClr val="000000"/>
                                      </a:solidFill>
                                      <a:latin typeface="Cambria Math" panose="02040503050406030204" pitchFamily="18" charset="0"/>
                                    </a:rPr>
                                  </m:ctrlPr>
                                </m:dPr>
                                <m:e>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5</m:t>
                                          </m:r>
                                        </m:e>
                                      </m:rad>
                                    </m:num>
                                    <m:den>
                                      <m:r>
                                        <a:rPr lang="zh-CN" altLang="en-US" i="1">
                                          <a:solidFill>
                                            <a:srgbClr val="000000"/>
                                          </a:solidFill>
                                          <a:latin typeface="Cambria Math" panose="02040503050406030204" pitchFamily="18" charset="0"/>
                                        </a:rPr>
                                        <m:t>2</m:t>
                                      </m:r>
                                    </m:den>
                                  </m:f>
                                </m:e>
                              </m:d>
                            </m:e>
                            <m:sup>
                              <m:r>
                                <a:rPr lang="zh-CN" altLang="en-US" i="1">
                                  <a:solidFill>
                                    <a:srgbClr val="000000"/>
                                  </a:solidFill>
                                  <a:latin typeface="Cambria Math" panose="02040503050406030204" pitchFamily="18" charset="0"/>
                                </a:rPr>
                                <m:t>𝑛</m:t>
                              </m:r>
                            </m:sup>
                          </m:sSup>
                        </m:e>
                      </m:d>
                    </m:oMath>
                  </m:oMathPara>
                </a14:m>
                <a:endParaRPr lang="zh-CN" altLang="en-US" dirty="0"/>
              </a:p>
            </p:txBody>
          </p:sp>
        </mc:Choice>
        <mc:Fallback xmlns="">
          <p:sp>
            <p:nvSpPr>
              <p:cNvPr id="10547222" name="Object 22"/>
              <p:cNvSpPr txBox="1">
                <a:spLocks noRot="1" noChangeAspect="1" noMove="1" noResize="1" noEditPoints="1" noAdjustHandles="1" noChangeArrowheads="1" noChangeShapeType="1" noTextEdit="1"/>
              </p:cNvSpPr>
              <p:nvPr/>
            </p:nvSpPr>
            <p:spPr bwMode="auto">
              <a:xfrm>
                <a:off x="1080294" y="1338263"/>
                <a:ext cx="5183188" cy="1423988"/>
              </a:xfrm>
              <a:prstGeom prst="rect">
                <a:avLst/>
              </a:prstGeom>
              <a:blipFill>
                <a:blip r:embed="rId2"/>
                <a:stretch>
                  <a:fillRect/>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2315527279"/>
      </p:ext>
    </p:extLst>
  </p:cSld>
  <p:clrMapOvr>
    <a:masterClrMapping/>
  </p:clrMapOvr>
</p:sld>
</file>

<file path=ppt/theme/theme1.xml><?xml version="1.0" encoding="utf-8"?>
<a:theme xmlns:a="http://schemas.openxmlformats.org/drawingml/2006/main" name="1_whu8">
  <a:themeElements>
    <a:clrScheme name="1_whu8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whu8">
      <a:majorFont>
        <a:latin typeface="Tahoma"/>
        <a:ea typeface="楷体_GB2312"/>
        <a:cs typeface=""/>
      </a:majorFont>
      <a:minorFont>
        <a:latin typeface="Tahoma"/>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w="0" cap="flat" cmpd="sng" algn="ctr">
          <a:solidFill>
            <a:srgbClr val="002BB4"/>
          </a:solidFill>
          <a:prstDash val="solid"/>
          <a:round/>
          <a:headEnd type="none" w="med" len="med"/>
          <a:tailEnd type="none" w="med" len="med"/>
        </a:ln>
        <a:effectLst>
          <a:outerShdw dist="107763" dir="2700000" algn="ctr" rotWithShape="0">
            <a:schemeClr val="bg2"/>
          </a:outerShdw>
        </a:effectLst>
        <a:extLst>
          <a:ext uri="{909E8E84-426E-40DD-AFC4-6F175D3DCCD1}">
            <a14:hiddenFill xmlns:a14="http://schemas.microsoft.com/office/drawing/2010/main">
              <a:solidFill>
                <a:srgbClr val="CC99FF">
                  <a:alpha val="50000"/>
                </a:srgbClr>
              </a:solidFill>
            </a14:hiddenFill>
          </a:ext>
        </a:extLst>
      </a:spPr>
      <a:bodyPr vert="horz" wrap="none" lIns="91440" tIns="45720" rIns="91440" bIns="45720" numCol="1" rtlCol="0"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sz="2400" b="0" i="0" u="none" strike="noStrike" cap="none" normalizeH="0" baseline="0" smtClean="0">
            <a:ln>
              <a:noFill/>
            </a:ln>
            <a:solidFill>
              <a:schemeClr val="tx1"/>
            </a:solidFill>
            <a:effectLst/>
            <a:latin typeface="Tahoma" panose="020B0604030504040204" pitchFamily="34" charset="0"/>
            <a:ea typeface="Dotum" pitchFamily="34" charset="-127"/>
          </a:defRPr>
        </a:defPPr>
      </a:lstStyle>
    </a:spDef>
    <a:lnDef>
      <a:spPr bwMode="auto">
        <a:xfrm>
          <a:off x="0" y="0"/>
          <a:ext cx="1" cy="1"/>
        </a:xfrm>
        <a:custGeom>
          <a:avLst/>
          <a:gdLst/>
          <a:ahLst/>
          <a:cxnLst/>
          <a:rect l="0" t="0" r="0" b="0"/>
          <a:pathLst/>
        </a:custGeom>
        <a:noFill/>
        <a:ln w="0" cap="flat" cmpd="sng" algn="ctr">
          <a:solidFill>
            <a:srgbClr val="002BB4"/>
          </a:solidFill>
          <a:prstDash val="solid"/>
          <a:round/>
          <a:headEnd type="none" w="med" len="med"/>
          <a:tailEnd type="none" w="med" len="med"/>
        </a:ln>
        <a:effectLst>
          <a:outerShdw dist="107763" dir="2700000" algn="ctr" rotWithShape="0">
            <a:schemeClr val="bg2"/>
          </a:outerShdw>
        </a:effectLst>
        <a:extLst>
          <a:ext uri="{909E8E84-426E-40DD-AFC4-6F175D3DCCD1}">
            <a14:hiddenFill xmlns:a14="http://schemas.microsoft.com/office/drawing/2010/main">
              <a:solidFill>
                <a:srgbClr val="CC99FF">
                  <a:alpha val="50000"/>
                </a:srgbClr>
              </a:solidFill>
            </a14:hiddenFill>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anose="020B0604030504040204" pitchFamily="34" charset="0"/>
            <a:ea typeface="Dotum" pitchFamily="34" charset="-127"/>
          </a:defRPr>
        </a:defPPr>
      </a:lstStyle>
    </a:lnDef>
  </a:objectDefaults>
  <a:extraClrSchemeLst>
    <a:extraClrScheme>
      <a:clrScheme name="1_whu8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whu8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whu8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whu8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whu8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whu8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whu8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1_whu8 8">
        <a:dk1>
          <a:srgbClr val="000000"/>
        </a:dk1>
        <a:lt1>
          <a:srgbClr val="FFFFFF"/>
        </a:lt1>
        <a:dk2>
          <a:srgbClr val="FFCC00"/>
        </a:dk2>
        <a:lt2>
          <a:srgbClr val="000000"/>
        </a:lt2>
        <a:accent1>
          <a:srgbClr val="808000"/>
        </a:accent1>
        <a:accent2>
          <a:srgbClr val="CC9900"/>
        </a:accent2>
        <a:accent3>
          <a:srgbClr val="FFFFFF"/>
        </a:accent3>
        <a:accent4>
          <a:srgbClr val="000000"/>
        </a:accent4>
        <a:accent5>
          <a:srgbClr val="C0C0AA"/>
        </a:accent5>
        <a:accent6>
          <a:srgbClr val="B98A00"/>
        </a:accent6>
        <a:hlink>
          <a:srgbClr val="B85C00"/>
        </a:hlink>
        <a:folHlink>
          <a:srgbClr val="969696"/>
        </a:folHlink>
      </a:clrScheme>
      <a:clrMap bg1="lt1" tx1="dk1" bg2="lt2" tx2="dk2" accent1="accent1" accent2="accent2" accent3="accent3" accent4="accent4" accent5="accent5" accent6="accent6" hlink="hlink" folHlink="folHlink"/>
    </a:extraClrScheme>
    <a:extraClrScheme>
      <a:clrScheme name="1_whu8 9">
        <a:dk1>
          <a:srgbClr val="000000"/>
        </a:dk1>
        <a:lt1>
          <a:srgbClr val="FFFFFF"/>
        </a:lt1>
        <a:dk2>
          <a:srgbClr val="FFCC00"/>
        </a:dk2>
        <a:lt2>
          <a:srgbClr val="000000"/>
        </a:lt2>
        <a:accent1>
          <a:srgbClr val="808000"/>
        </a:accent1>
        <a:accent2>
          <a:srgbClr val="CC9900"/>
        </a:accent2>
        <a:accent3>
          <a:srgbClr val="FFFFFF"/>
        </a:accent3>
        <a:accent4>
          <a:srgbClr val="000000"/>
        </a:accent4>
        <a:accent5>
          <a:srgbClr val="C0C0AA"/>
        </a:accent5>
        <a:accent6>
          <a:srgbClr val="B98A00"/>
        </a:accent6>
        <a:hlink>
          <a:srgbClr val="B85C00"/>
        </a:hlink>
        <a:folHlink>
          <a:srgbClr val="008000"/>
        </a:folHlink>
      </a:clrScheme>
      <a:clrMap bg1="lt1" tx1="dk1" bg2="lt2" tx2="dk2" accent1="accent1" accent2="accent2" accent3="accent3" accent4="accent4" accent5="accent5" accent6="accent6" hlink="hlink" folHlink="folHlink"/>
    </a:extraClrScheme>
    <a:extraClrScheme>
      <a:clrScheme name="1_whu8 10">
        <a:dk1>
          <a:srgbClr val="000000"/>
        </a:dk1>
        <a:lt1>
          <a:srgbClr val="FFFFFF"/>
        </a:lt1>
        <a:dk2>
          <a:srgbClr val="000099"/>
        </a:dk2>
        <a:lt2>
          <a:srgbClr val="969696"/>
        </a:lt2>
        <a:accent1>
          <a:srgbClr val="FFFF99"/>
        </a:accent1>
        <a:accent2>
          <a:srgbClr val="006666"/>
        </a:accent2>
        <a:accent3>
          <a:srgbClr val="FFFFFF"/>
        </a:accent3>
        <a:accent4>
          <a:srgbClr val="000000"/>
        </a:accent4>
        <a:accent5>
          <a:srgbClr val="FFFFCA"/>
        </a:accent5>
        <a:accent6>
          <a:srgbClr val="005C5C"/>
        </a:accent6>
        <a:hlink>
          <a:srgbClr val="000000"/>
        </a:hlink>
        <a:folHlink>
          <a:srgbClr val="800080"/>
        </a:folHlink>
      </a:clrScheme>
      <a:clrMap bg1="lt1" tx1="dk1" bg2="lt2" tx2="dk2" accent1="accent1" accent2="accent2" accent3="accent3" accent4="accent4" accent5="accent5" accent6="accent6" hlink="hlink" folHlink="folHlink"/>
    </a:extraClrScheme>
    <a:extraClrScheme>
      <a:clrScheme name="1_whu8 11">
        <a:dk1>
          <a:srgbClr val="C0C0C0"/>
        </a:dk1>
        <a:lt1>
          <a:srgbClr val="FFFFFF"/>
        </a:lt1>
        <a:dk2>
          <a:srgbClr val="7979A5"/>
        </a:dk2>
        <a:lt2>
          <a:srgbClr val="FFFF00"/>
        </a:lt2>
        <a:accent1>
          <a:srgbClr val="7499D0"/>
        </a:accent1>
        <a:accent2>
          <a:srgbClr val="CCCCFF"/>
        </a:accent2>
        <a:accent3>
          <a:srgbClr val="BEBECF"/>
        </a:accent3>
        <a:accent4>
          <a:srgbClr val="DADADA"/>
        </a:accent4>
        <a:accent5>
          <a:srgbClr val="BCCAE4"/>
        </a:accent5>
        <a:accent6>
          <a:srgbClr val="B9B9E7"/>
        </a:accent6>
        <a:hlink>
          <a:srgbClr val="FFFFFF"/>
        </a:hlink>
        <a:folHlink>
          <a:srgbClr val="FFFF00"/>
        </a:folHlink>
      </a:clrScheme>
      <a:clrMap bg1="dk2" tx1="lt1" bg2="dk1" tx2="lt2" accent1="accent1" accent2="accent2" accent3="accent3" accent4="accent4" accent5="accent5" accent6="accent6" hlink="hlink" folHlink="folHlink"/>
    </a:extraClrScheme>
    <a:extraClrScheme>
      <a:clrScheme name="1_whu8 12">
        <a:dk1>
          <a:srgbClr val="000000"/>
        </a:dk1>
        <a:lt1>
          <a:srgbClr val="FFFFFF"/>
        </a:lt1>
        <a:dk2>
          <a:srgbClr val="FFCC00"/>
        </a:dk2>
        <a:lt2>
          <a:srgbClr val="000000"/>
        </a:lt2>
        <a:accent1>
          <a:srgbClr val="808000"/>
        </a:accent1>
        <a:accent2>
          <a:srgbClr val="CC9900"/>
        </a:accent2>
        <a:accent3>
          <a:srgbClr val="FFFFFF"/>
        </a:accent3>
        <a:accent4>
          <a:srgbClr val="000000"/>
        </a:accent4>
        <a:accent5>
          <a:srgbClr val="C0C0AA"/>
        </a:accent5>
        <a:accent6>
          <a:srgbClr val="B98A00"/>
        </a:accent6>
        <a:hlink>
          <a:srgbClr val="B85C00"/>
        </a:hlink>
        <a:folHlink>
          <a:srgbClr val="7D7D7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0">
  <a:themeElements>
    <a:clrScheme name="1_0 9">
      <a:dk1>
        <a:srgbClr val="000000"/>
      </a:dk1>
      <a:lt1>
        <a:srgbClr val="FFFFFF"/>
      </a:lt1>
      <a:dk2>
        <a:srgbClr val="FFCC00"/>
      </a:dk2>
      <a:lt2>
        <a:srgbClr val="000000"/>
      </a:lt2>
      <a:accent1>
        <a:srgbClr val="808000"/>
      </a:accent1>
      <a:accent2>
        <a:srgbClr val="CC9900"/>
      </a:accent2>
      <a:accent3>
        <a:srgbClr val="FFFFFF"/>
      </a:accent3>
      <a:accent4>
        <a:srgbClr val="000000"/>
      </a:accent4>
      <a:accent5>
        <a:srgbClr val="C0C0AA"/>
      </a:accent5>
      <a:accent6>
        <a:srgbClr val="B98A00"/>
      </a:accent6>
      <a:hlink>
        <a:srgbClr val="B85C00"/>
      </a:hlink>
      <a:folHlink>
        <a:srgbClr val="7D7D7D"/>
      </a:folHlink>
    </a:clrScheme>
    <a:fontScheme name="1_0">
      <a:majorFont>
        <a:latin typeface="Arial"/>
        <a:ea typeface="隶书"/>
        <a:cs typeface=""/>
      </a:majorFont>
      <a:minorFont>
        <a:latin typeface="Arial"/>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w="0" cap="flat" cmpd="sng" algn="ctr">
          <a:solidFill>
            <a:srgbClr val="002BB4"/>
          </a:solidFill>
          <a:prstDash val="solid"/>
          <a:round/>
          <a:headEnd type="none" w="med" len="med"/>
          <a:tailEnd type="none" w="med" len="med"/>
        </a:ln>
        <a:effectLst>
          <a:outerShdw dist="107763" dir="2700000" algn="ctr" rotWithShape="0">
            <a:schemeClr val="bg2"/>
          </a:outerShdw>
        </a:effectLst>
        <a:extLst>
          <a:ext uri="{909E8E84-426E-40DD-AFC4-6F175D3DCCD1}">
            <a14:hiddenFill xmlns:a14="http://schemas.microsoft.com/office/drawing/2010/main">
              <a:solidFill>
                <a:srgbClr val="CC99FF">
                  <a:alpha val="50000"/>
                </a:srgbClr>
              </a:solidFill>
            </a14:hiddenFill>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anose="020B0604030504040204" pitchFamily="34" charset="0"/>
            <a:ea typeface="Dotum" pitchFamily="34" charset="-127"/>
          </a:defRPr>
        </a:defPPr>
      </a:lstStyle>
    </a:spDef>
    <a:lnDef>
      <a:spPr bwMode="auto">
        <a:xfrm>
          <a:off x="0" y="0"/>
          <a:ext cx="1" cy="1"/>
        </a:xfrm>
        <a:custGeom>
          <a:avLst/>
          <a:gdLst/>
          <a:ahLst/>
          <a:cxnLst/>
          <a:rect l="0" t="0" r="0" b="0"/>
          <a:pathLst/>
        </a:custGeom>
        <a:noFill/>
        <a:ln w="0" cap="flat" cmpd="sng" algn="ctr">
          <a:solidFill>
            <a:srgbClr val="002BB4"/>
          </a:solidFill>
          <a:prstDash val="solid"/>
          <a:round/>
          <a:headEnd type="none" w="med" len="med"/>
          <a:tailEnd type="none" w="med" len="med"/>
        </a:ln>
        <a:effectLst>
          <a:outerShdw dist="107763" dir="2700000" algn="ctr" rotWithShape="0">
            <a:schemeClr val="bg2"/>
          </a:outerShdw>
        </a:effectLst>
        <a:extLst>
          <a:ext uri="{909E8E84-426E-40DD-AFC4-6F175D3DCCD1}">
            <a14:hiddenFill xmlns:a14="http://schemas.microsoft.com/office/drawing/2010/main">
              <a:solidFill>
                <a:srgbClr val="CC99FF">
                  <a:alpha val="50000"/>
                </a:srgbClr>
              </a:solidFill>
            </a14:hiddenFill>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ahoma" panose="020B0604030504040204" pitchFamily="34" charset="0"/>
            <a:ea typeface="Dotum" pitchFamily="34" charset="-127"/>
          </a:defRPr>
        </a:defPPr>
      </a:lstStyle>
    </a:lnDef>
  </a:objectDefaults>
  <a:extraClrSchemeLst>
    <a:extraClrScheme>
      <a:clrScheme name="1_0 1">
        <a:dk1>
          <a:srgbClr val="000000"/>
        </a:dk1>
        <a:lt1>
          <a:srgbClr val="FFFFCC"/>
        </a:lt1>
        <a:dk2>
          <a:srgbClr val="4D4D4D"/>
        </a:dk2>
        <a:lt2>
          <a:srgbClr val="FFCC00"/>
        </a:lt2>
        <a:accent1>
          <a:srgbClr val="808000"/>
        </a:accent1>
        <a:accent2>
          <a:srgbClr val="CC9900"/>
        </a:accent2>
        <a:accent3>
          <a:srgbClr val="B2B2B2"/>
        </a:accent3>
        <a:accent4>
          <a:srgbClr val="DADAAE"/>
        </a:accent4>
        <a:accent5>
          <a:srgbClr val="C0C0AA"/>
        </a:accent5>
        <a:accent6>
          <a:srgbClr val="B98A00"/>
        </a:accent6>
        <a:hlink>
          <a:srgbClr val="CC6600"/>
        </a:hlink>
        <a:folHlink>
          <a:srgbClr val="969696"/>
        </a:folHlink>
      </a:clrScheme>
      <a:clrMap bg1="dk2" tx1="lt1" bg2="dk1" tx2="lt2" accent1="accent1" accent2="accent2" accent3="accent3" accent4="accent4" accent5="accent5" accent6="accent6" hlink="hlink" folHlink="folHlink"/>
    </a:extraClrScheme>
    <a:extraClrScheme>
      <a:clrScheme name="1_0 2">
        <a:dk1>
          <a:srgbClr val="660033"/>
        </a:dk1>
        <a:lt1>
          <a:srgbClr val="FFFFFF"/>
        </a:lt1>
        <a:dk2>
          <a:srgbClr val="B60009"/>
        </a:dk2>
        <a:lt2>
          <a:srgbClr val="B2B2B2"/>
        </a:lt2>
        <a:accent1>
          <a:srgbClr val="CCCC00"/>
        </a:accent1>
        <a:accent2>
          <a:srgbClr val="DE9ABC"/>
        </a:accent2>
        <a:accent3>
          <a:srgbClr val="FFFFFF"/>
        </a:accent3>
        <a:accent4>
          <a:srgbClr val="56002A"/>
        </a:accent4>
        <a:accent5>
          <a:srgbClr val="E2E2AA"/>
        </a:accent5>
        <a:accent6>
          <a:srgbClr val="C98BAA"/>
        </a:accent6>
        <a:hlink>
          <a:srgbClr val="FFAFAF"/>
        </a:hlink>
        <a:folHlink>
          <a:srgbClr val="969696"/>
        </a:folHlink>
      </a:clrScheme>
      <a:clrMap bg1="lt1" tx1="dk1" bg2="lt2" tx2="dk2" accent1="accent1" accent2="accent2" accent3="accent3" accent4="accent4" accent5="accent5" accent6="accent6" hlink="hlink" folHlink="folHlink"/>
    </a:extraClrScheme>
    <a:extraClrScheme>
      <a:clrScheme name="1_0 3">
        <a:dk1>
          <a:srgbClr val="000000"/>
        </a:dk1>
        <a:lt1>
          <a:srgbClr val="FFFFFF"/>
        </a:lt1>
        <a:dk2>
          <a:srgbClr val="000000"/>
        </a:dk2>
        <a:lt2>
          <a:srgbClr val="B2B2B2"/>
        </a:lt2>
        <a:accent1>
          <a:srgbClr val="C0C0C0"/>
        </a:accent1>
        <a:accent2>
          <a:srgbClr val="DDDDDD"/>
        </a:accent2>
        <a:accent3>
          <a:srgbClr val="FFFFFF"/>
        </a:accent3>
        <a:accent4>
          <a:srgbClr val="000000"/>
        </a:accent4>
        <a:accent5>
          <a:srgbClr val="DCDCDC"/>
        </a:accent5>
        <a:accent6>
          <a:srgbClr val="C8C8C8"/>
        </a:accent6>
        <a:hlink>
          <a:srgbClr val="808080"/>
        </a:hlink>
        <a:folHlink>
          <a:srgbClr val="969696"/>
        </a:folHlink>
      </a:clrScheme>
      <a:clrMap bg1="lt1" tx1="dk1" bg2="lt2" tx2="dk2" accent1="accent1" accent2="accent2" accent3="accent3" accent4="accent4" accent5="accent5" accent6="accent6" hlink="hlink" folHlink="folHlink"/>
    </a:extraClrScheme>
    <a:extraClrScheme>
      <a:clrScheme name="1_0 4">
        <a:dk1>
          <a:srgbClr val="2C2C42"/>
        </a:dk1>
        <a:lt1>
          <a:srgbClr val="FFFFCC"/>
        </a:lt1>
        <a:dk2>
          <a:srgbClr val="666699"/>
        </a:dk2>
        <a:lt2>
          <a:srgbClr val="FFCC00"/>
        </a:lt2>
        <a:accent1>
          <a:srgbClr val="FF9933"/>
        </a:accent1>
        <a:accent2>
          <a:srgbClr val="808000"/>
        </a:accent2>
        <a:accent3>
          <a:srgbClr val="B8B8CA"/>
        </a:accent3>
        <a:accent4>
          <a:srgbClr val="DADAAE"/>
        </a:accent4>
        <a:accent5>
          <a:srgbClr val="FFCAAD"/>
        </a:accent5>
        <a:accent6>
          <a:srgbClr val="737300"/>
        </a:accent6>
        <a:hlink>
          <a:srgbClr val="CC6600"/>
        </a:hlink>
        <a:folHlink>
          <a:srgbClr val="333399"/>
        </a:folHlink>
      </a:clrScheme>
      <a:clrMap bg1="dk2" tx1="lt1" bg2="dk1" tx2="lt2" accent1="accent1" accent2="accent2" accent3="accent3" accent4="accent4" accent5="accent5" accent6="accent6" hlink="hlink" folHlink="folHlink"/>
    </a:extraClrScheme>
    <a:extraClrScheme>
      <a:clrScheme name="1_0 5">
        <a:dk1>
          <a:srgbClr val="50000F"/>
        </a:dk1>
        <a:lt1>
          <a:srgbClr val="FFCC00"/>
        </a:lt1>
        <a:dk2>
          <a:srgbClr val="800000"/>
        </a:dk2>
        <a:lt2>
          <a:srgbClr val="FFFFCC"/>
        </a:lt2>
        <a:accent1>
          <a:srgbClr val="808000"/>
        </a:accent1>
        <a:accent2>
          <a:srgbClr val="993366"/>
        </a:accent2>
        <a:accent3>
          <a:srgbClr val="C0AAAA"/>
        </a:accent3>
        <a:accent4>
          <a:srgbClr val="DAAE00"/>
        </a:accent4>
        <a:accent5>
          <a:srgbClr val="C0C0AA"/>
        </a:accent5>
        <a:accent6>
          <a:srgbClr val="8A2D5C"/>
        </a:accent6>
        <a:hlink>
          <a:srgbClr val="FF5050"/>
        </a:hlink>
        <a:folHlink>
          <a:srgbClr val="993300"/>
        </a:folHlink>
      </a:clrScheme>
      <a:clrMap bg1="dk2" tx1="lt1" bg2="dk1" tx2="lt2" accent1="accent1" accent2="accent2" accent3="accent3" accent4="accent4" accent5="accent5" accent6="accent6" hlink="hlink" folHlink="folHlink"/>
    </a:extraClrScheme>
    <a:extraClrScheme>
      <a:clrScheme name="1_0 6">
        <a:dk1>
          <a:srgbClr val="333300"/>
        </a:dk1>
        <a:lt1>
          <a:srgbClr val="FFCC00"/>
        </a:lt1>
        <a:dk2>
          <a:srgbClr val="666633"/>
        </a:dk2>
        <a:lt2>
          <a:srgbClr val="FFFFCC"/>
        </a:lt2>
        <a:accent1>
          <a:srgbClr val="8F7401"/>
        </a:accent1>
        <a:accent2>
          <a:srgbClr val="CC6600"/>
        </a:accent2>
        <a:accent3>
          <a:srgbClr val="B8B8AD"/>
        </a:accent3>
        <a:accent4>
          <a:srgbClr val="DAAE00"/>
        </a:accent4>
        <a:accent5>
          <a:srgbClr val="C6BCAA"/>
        </a:accent5>
        <a:accent6>
          <a:srgbClr val="B95C00"/>
        </a:accent6>
        <a:hlink>
          <a:srgbClr val="666699"/>
        </a:hlink>
        <a:folHlink>
          <a:srgbClr val="808000"/>
        </a:folHlink>
      </a:clrScheme>
      <a:clrMap bg1="dk2" tx1="lt1" bg2="dk1" tx2="lt2" accent1="accent1" accent2="accent2" accent3="accent3" accent4="accent4" accent5="accent5" accent6="accent6" hlink="hlink" folHlink="folHlink"/>
    </a:extraClrScheme>
    <a:extraClrScheme>
      <a:clrScheme name="1_0 7">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1_0 8">
        <a:dk1>
          <a:srgbClr val="C0C0C0"/>
        </a:dk1>
        <a:lt1>
          <a:srgbClr val="FFFFFF"/>
        </a:lt1>
        <a:dk2>
          <a:srgbClr val="7979A5"/>
        </a:dk2>
        <a:lt2>
          <a:srgbClr val="FFFF00"/>
        </a:lt2>
        <a:accent1>
          <a:srgbClr val="7499D0"/>
        </a:accent1>
        <a:accent2>
          <a:srgbClr val="CCCCFF"/>
        </a:accent2>
        <a:accent3>
          <a:srgbClr val="BEBECF"/>
        </a:accent3>
        <a:accent4>
          <a:srgbClr val="DADADA"/>
        </a:accent4>
        <a:accent5>
          <a:srgbClr val="BCCAE4"/>
        </a:accent5>
        <a:accent6>
          <a:srgbClr val="B9B9E7"/>
        </a:accent6>
        <a:hlink>
          <a:srgbClr val="FFFFFF"/>
        </a:hlink>
        <a:folHlink>
          <a:srgbClr val="FFFF00"/>
        </a:folHlink>
      </a:clrScheme>
      <a:clrMap bg1="dk2" tx1="lt1" bg2="dk1" tx2="lt2" accent1="accent1" accent2="accent2" accent3="accent3" accent4="accent4" accent5="accent5" accent6="accent6" hlink="hlink" folHlink="folHlink"/>
    </a:extraClrScheme>
    <a:extraClrScheme>
      <a:clrScheme name="1_0 9">
        <a:dk1>
          <a:srgbClr val="000000"/>
        </a:dk1>
        <a:lt1>
          <a:srgbClr val="FFFFFF"/>
        </a:lt1>
        <a:dk2>
          <a:srgbClr val="FFCC00"/>
        </a:dk2>
        <a:lt2>
          <a:srgbClr val="000000"/>
        </a:lt2>
        <a:accent1>
          <a:srgbClr val="808000"/>
        </a:accent1>
        <a:accent2>
          <a:srgbClr val="CC9900"/>
        </a:accent2>
        <a:accent3>
          <a:srgbClr val="FFFFFF"/>
        </a:accent3>
        <a:accent4>
          <a:srgbClr val="000000"/>
        </a:accent4>
        <a:accent5>
          <a:srgbClr val="C0C0AA"/>
        </a:accent5>
        <a:accent6>
          <a:srgbClr val="B98A00"/>
        </a:accent6>
        <a:hlink>
          <a:srgbClr val="B85C00"/>
        </a:hlink>
        <a:folHlink>
          <a:srgbClr val="7D7D7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134037</TotalTime>
  <Words>28385</Words>
  <Application>Microsoft Office PowerPoint</Application>
  <PresentationFormat>全屏显示(4:3)</PresentationFormat>
  <Paragraphs>2394</Paragraphs>
  <Slides>209</Slides>
  <Notes>9</Notes>
  <HiddenSlides>0</HiddenSlides>
  <MMClips>0</MMClips>
  <ScaleCrop>false</ScaleCrop>
  <HeadingPairs>
    <vt:vector size="8" baseType="variant">
      <vt:variant>
        <vt:lpstr>已用的字体</vt:lpstr>
      </vt:variant>
      <vt:variant>
        <vt:i4>11</vt:i4>
      </vt:variant>
      <vt:variant>
        <vt:lpstr>主题</vt:lpstr>
      </vt:variant>
      <vt:variant>
        <vt:i4>2</vt:i4>
      </vt:variant>
      <vt:variant>
        <vt:lpstr>嵌入 OLE 服务器</vt:lpstr>
      </vt:variant>
      <vt:variant>
        <vt:i4>1</vt:i4>
      </vt:variant>
      <vt:variant>
        <vt:lpstr>幻灯片标题</vt:lpstr>
      </vt:variant>
      <vt:variant>
        <vt:i4>209</vt:i4>
      </vt:variant>
    </vt:vector>
  </HeadingPairs>
  <TitlesOfParts>
    <vt:vector size="223" baseType="lpstr">
      <vt:lpstr>Dotum</vt:lpstr>
      <vt:lpstr>黑体</vt:lpstr>
      <vt:lpstr>楷体_GB2312</vt:lpstr>
      <vt:lpstr>隶书</vt:lpstr>
      <vt:lpstr>宋体</vt:lpstr>
      <vt:lpstr>Arial</vt:lpstr>
      <vt:lpstr>Cambria Math</vt:lpstr>
      <vt:lpstr>Tahoma</vt:lpstr>
      <vt:lpstr>Times New Roman</vt:lpstr>
      <vt:lpstr>Verdana</vt:lpstr>
      <vt:lpstr>Wingdings</vt:lpstr>
      <vt:lpstr>1_whu8</vt:lpstr>
      <vt:lpstr>1_0</vt:lpstr>
      <vt:lpstr>公式</vt:lpstr>
      <vt:lpstr>第2章  母函数与递推关系</vt:lpstr>
      <vt:lpstr>2.1 母函数的引入</vt:lpstr>
      <vt:lpstr>2.1 母函数的引入</vt:lpstr>
      <vt:lpstr>2.1 母函数的引入</vt:lpstr>
      <vt:lpstr>2.1 母函数的引入</vt:lpstr>
      <vt:lpstr>2.1 母函数的引入</vt:lpstr>
      <vt:lpstr>2.1 母函数的引入</vt:lpstr>
      <vt:lpstr>2.1 母函数的引入</vt:lpstr>
      <vt:lpstr>PowerPoint 演示文稿</vt:lpstr>
      <vt:lpstr>PowerPoint 演示文稿</vt:lpstr>
      <vt:lpstr>2.1 母函数的引入</vt:lpstr>
      <vt:lpstr>2.1 母函数的引入</vt:lpstr>
      <vt:lpstr>2.1 母函数的引入</vt:lpstr>
      <vt:lpstr>2.1 母函数的引入</vt:lpstr>
      <vt:lpstr>2.2 母函数的性质</vt:lpstr>
      <vt:lpstr>2.2 母函数的性质</vt:lpstr>
      <vt:lpstr>2.2 母函数的性质</vt:lpstr>
      <vt:lpstr>2.2 母函数的性质</vt:lpstr>
      <vt:lpstr>2.2 母函数的性质</vt:lpstr>
      <vt:lpstr>2.1 母函数的引入</vt:lpstr>
      <vt:lpstr>2.2 母函数的性质</vt:lpstr>
      <vt:lpstr>2.2 母函数的性质</vt:lpstr>
      <vt:lpstr>2.2 母函数的性质</vt:lpstr>
      <vt:lpstr>2.2 母函数的性质</vt:lpstr>
      <vt:lpstr>2.2 母函数的性质</vt:lpstr>
      <vt:lpstr>2.2 母函数的性质</vt:lpstr>
      <vt:lpstr>2.2 母函数的性质</vt:lpstr>
      <vt:lpstr>2.2 母函数的性质</vt:lpstr>
      <vt:lpstr>2.2 母函数的性质</vt:lpstr>
      <vt:lpstr>2.2 母函数的性质</vt:lpstr>
      <vt:lpstr>2.2 母函数的性质</vt:lpstr>
      <vt:lpstr>习题 2</vt:lpstr>
      <vt:lpstr>2.3整数的拆分</vt:lpstr>
      <vt:lpstr>2.3整数的拆分</vt:lpstr>
      <vt:lpstr>2.3整数的拆分</vt:lpstr>
      <vt:lpstr>2.3整数的拆分</vt:lpstr>
      <vt:lpstr> </vt:lpstr>
      <vt:lpstr>2.3整数的拆分</vt:lpstr>
      <vt:lpstr>2.3整数的拆分</vt:lpstr>
      <vt:lpstr>2.3整数的拆分</vt:lpstr>
      <vt:lpstr>2.3整数的拆分</vt:lpstr>
      <vt:lpstr>2.3整数的拆分</vt:lpstr>
      <vt:lpstr>2.3整数的拆分</vt:lpstr>
      <vt:lpstr>2.3整数的拆分</vt:lpstr>
      <vt:lpstr>2.3整数的拆分</vt:lpstr>
      <vt:lpstr>2.4 Ferrers图象</vt:lpstr>
      <vt:lpstr>2.4 Ferrers图象</vt:lpstr>
      <vt:lpstr>2.4 Ferrers图象</vt:lpstr>
      <vt:lpstr>2.4 Ferrers图象</vt:lpstr>
      <vt:lpstr>2.4 Ferrers图象</vt:lpstr>
      <vt:lpstr>2.4 Ferrers图象</vt:lpstr>
      <vt:lpstr> </vt:lpstr>
      <vt:lpstr>2.6 指数型母函数</vt:lpstr>
      <vt:lpstr>2.6 指数型母函数</vt:lpstr>
      <vt:lpstr>2.6 指数型母函数</vt:lpstr>
      <vt:lpstr>2.6 指数型母函数</vt:lpstr>
      <vt:lpstr>2.6 指数型母函数</vt:lpstr>
      <vt:lpstr>2.6 指数型母函数</vt:lpstr>
      <vt:lpstr>2.6 指数型母函数</vt:lpstr>
      <vt:lpstr>2.6 指数型母函数</vt:lpstr>
      <vt:lpstr>2.6 指数型母函数</vt:lpstr>
      <vt:lpstr>2.6 指数型母函数</vt:lpstr>
      <vt:lpstr>2.6 指数型母函数</vt:lpstr>
      <vt:lpstr>2.6 指数型母函数</vt:lpstr>
      <vt:lpstr>2.6 指数型母函数</vt:lpstr>
      <vt:lpstr>2.6 指数型母函数</vt:lpstr>
      <vt:lpstr>2.6 指数型母函数</vt:lpstr>
      <vt:lpstr>2.6 指数型母函数</vt:lpstr>
      <vt:lpstr>2.6 指数型母函数</vt:lpstr>
      <vt:lpstr>2.6 指数型母函数</vt:lpstr>
      <vt:lpstr>2.6 指数型母函数</vt:lpstr>
      <vt:lpstr>2.6 指数型母函数</vt:lpstr>
      <vt:lpstr>习题</vt:lpstr>
      <vt:lpstr>2.7 递推关系举例</vt:lpstr>
      <vt:lpstr>2.7 递推关系举例</vt:lpstr>
      <vt:lpstr>2.7 递推关系举例</vt:lpstr>
      <vt:lpstr>2.7 递推关系举例</vt:lpstr>
      <vt:lpstr>2.7 递推关系举例</vt:lpstr>
      <vt:lpstr>2.7 递推关系举例</vt:lpstr>
      <vt:lpstr>2.7 递推关系举例</vt:lpstr>
      <vt:lpstr>2.7 递推关系举例</vt:lpstr>
      <vt:lpstr>2.7 递推关系举例</vt:lpstr>
      <vt:lpstr>2.7 递推关系举例</vt:lpstr>
      <vt:lpstr>2.7 递推关系举例</vt:lpstr>
      <vt:lpstr>2.7 递推关系举例</vt:lpstr>
      <vt:lpstr>2.7 递推关系举例</vt:lpstr>
      <vt:lpstr>2.7 递推关系举例</vt:lpstr>
      <vt:lpstr>2.7 递推关系举例</vt:lpstr>
      <vt:lpstr>2.7 递推关系举例</vt:lpstr>
      <vt:lpstr>2.7 递推关系举例</vt:lpstr>
      <vt:lpstr>2.8 Fibonacci数列</vt:lpstr>
      <vt:lpstr>2.8 Fibonacci数列</vt:lpstr>
      <vt:lpstr>2.8 Fibonacci数列</vt:lpstr>
      <vt:lpstr>2.8 Fibonacci数列</vt:lpstr>
      <vt:lpstr>2.8 Fibonacci数列</vt:lpstr>
      <vt:lpstr>2.8 Fibonacci数列</vt:lpstr>
      <vt:lpstr>2.8 Fibonacci数列</vt:lpstr>
      <vt:lpstr>2.8 Fibonacci数列</vt:lpstr>
      <vt:lpstr>2.8 Fibonacci数列</vt:lpstr>
      <vt:lpstr>2.8 Fibonacci数列</vt:lpstr>
      <vt:lpstr>习题</vt:lpstr>
      <vt:lpstr>2.10 线性常系数递推关系</vt:lpstr>
      <vt:lpstr>2.10 线性常系数递推关系</vt:lpstr>
      <vt:lpstr>2.10 线性常系数递推关系</vt:lpstr>
      <vt:lpstr>k阶常系数线性齐次递推关系</vt:lpstr>
      <vt:lpstr>k阶常系数线性齐次递推关系</vt:lpstr>
      <vt:lpstr>k阶常系数线性齐次递推关系</vt:lpstr>
      <vt:lpstr>k阶常系数线性齐次递推关系</vt:lpstr>
      <vt:lpstr>k阶常系数线性齐次递推关系</vt:lpstr>
      <vt:lpstr>k阶常系数线性齐次递推关系</vt:lpstr>
      <vt:lpstr>k阶常系数线性齐次递推关系</vt:lpstr>
      <vt:lpstr>k阶常系数线性齐次递推关系</vt:lpstr>
      <vt:lpstr>k阶常系数线性齐次递推关系</vt:lpstr>
      <vt:lpstr>k阶常系数线性齐次递推关系</vt:lpstr>
      <vt:lpstr>k阶常系数线性齐次递推关系</vt:lpstr>
      <vt:lpstr> </vt:lpstr>
      <vt:lpstr>k阶常系数线性齐次递推关系</vt:lpstr>
      <vt:lpstr>k阶常系数线性齐次递推关系</vt:lpstr>
      <vt:lpstr> </vt:lpstr>
      <vt:lpstr>k阶常系数线性齐次递推关系</vt:lpstr>
      <vt:lpstr>k阶常系数线性齐次递推关系</vt:lpstr>
      <vt:lpstr>k阶常系数线性齐次递推关系</vt:lpstr>
      <vt:lpstr>k阶常系数线性齐次递推关系</vt:lpstr>
      <vt:lpstr>k阶常系数线性齐次递推关系</vt:lpstr>
      <vt:lpstr>k阶常系数线性齐次递推关系</vt:lpstr>
      <vt:lpstr>常系数线性非齐次递推关系 </vt:lpstr>
      <vt:lpstr>常系数线性非齐次递推关系</vt:lpstr>
      <vt:lpstr>常系数线性非齐次递推关系</vt:lpstr>
      <vt:lpstr>常系数线性非齐次递推关系</vt:lpstr>
      <vt:lpstr>常系数线性非齐次递推关系</vt:lpstr>
      <vt:lpstr>常系数线性非齐次递推关系</vt:lpstr>
      <vt:lpstr>k阶常系数线性非齐次递推关系</vt:lpstr>
      <vt:lpstr>k阶常系数线性非齐次递推关系</vt:lpstr>
      <vt:lpstr>常系数线性非齐次递推关系</vt:lpstr>
      <vt:lpstr> </vt:lpstr>
      <vt:lpstr>常系数线性非齐次递推关系</vt:lpstr>
      <vt:lpstr>常系数线性非齐次递推关系习题</vt:lpstr>
      <vt:lpstr>常系数线性非齐次递推关系</vt:lpstr>
      <vt:lpstr>常系数线性非齐次递推关系</vt:lpstr>
      <vt:lpstr>常系数线性非齐次递推关系</vt:lpstr>
      <vt:lpstr>常系数线性非齐次递推关系</vt:lpstr>
      <vt:lpstr>常系数线性非齐次递推关系</vt:lpstr>
      <vt:lpstr>习题</vt:lpstr>
      <vt:lpstr>2.13 应用举例 </vt:lpstr>
      <vt:lpstr>应用举例</vt:lpstr>
      <vt:lpstr>应用举例</vt:lpstr>
      <vt:lpstr>应用举例</vt:lpstr>
      <vt:lpstr>应用举例</vt:lpstr>
      <vt:lpstr>应用举例</vt:lpstr>
      <vt:lpstr>应用举例</vt:lpstr>
      <vt:lpstr>应用举例</vt:lpstr>
      <vt:lpstr>应用举例</vt:lpstr>
      <vt:lpstr>应用举例</vt:lpstr>
      <vt:lpstr>应用举例</vt:lpstr>
      <vt:lpstr>应用举例</vt:lpstr>
      <vt:lpstr>应用举例</vt:lpstr>
      <vt:lpstr>应用举例</vt:lpstr>
      <vt:lpstr>应用举例</vt:lpstr>
      <vt:lpstr>应用举例</vt:lpstr>
      <vt:lpstr>应用举例</vt:lpstr>
      <vt:lpstr>应用举例</vt:lpstr>
      <vt:lpstr>应用举例</vt:lpstr>
      <vt:lpstr>应用举例</vt:lpstr>
      <vt:lpstr>应用举例</vt:lpstr>
      <vt:lpstr>应用举例</vt:lpstr>
      <vt:lpstr>应用举例</vt:lpstr>
      <vt:lpstr>应用举例</vt:lpstr>
      <vt:lpstr>应用举例</vt:lpstr>
      <vt:lpstr>应用举例</vt:lpstr>
      <vt:lpstr>应用举例</vt:lpstr>
      <vt:lpstr>应用举例</vt:lpstr>
      <vt:lpstr>应用举例</vt:lpstr>
      <vt:lpstr>应用举例</vt:lpstr>
      <vt:lpstr>应用举例</vt:lpstr>
      <vt:lpstr>应用举例</vt:lpstr>
      <vt:lpstr>习题</vt:lpstr>
      <vt:lpstr>2.14 非线性递推关系举例</vt:lpstr>
      <vt:lpstr>多项式系数</vt:lpstr>
      <vt:lpstr>多项式系数</vt:lpstr>
      <vt:lpstr>多项式系数</vt:lpstr>
      <vt:lpstr>多项式系数</vt:lpstr>
      <vt:lpstr> Stirling数</vt:lpstr>
      <vt:lpstr>Stirling数</vt:lpstr>
      <vt:lpstr>Stirling数</vt:lpstr>
      <vt:lpstr>Stirling数</vt:lpstr>
      <vt:lpstr>Stirling数</vt:lpstr>
      <vt:lpstr>Stirling数</vt:lpstr>
      <vt:lpstr>Stirling数</vt:lpstr>
      <vt:lpstr>Stirling数</vt:lpstr>
      <vt:lpstr>Stirling数</vt:lpstr>
      <vt:lpstr>Stirling数</vt:lpstr>
      <vt:lpstr>基本组合问题方案</vt:lpstr>
      <vt:lpstr>基本组合问题方案</vt:lpstr>
      <vt:lpstr> Catalan数 </vt:lpstr>
      <vt:lpstr>Catalan数</vt:lpstr>
      <vt:lpstr>Catalan数</vt:lpstr>
      <vt:lpstr>Catalan数</vt:lpstr>
      <vt:lpstr>Catalan数</vt:lpstr>
      <vt:lpstr>Catalan数</vt:lpstr>
      <vt:lpstr>Catalan数</vt:lpstr>
      <vt:lpstr>Catalan数</vt:lpstr>
      <vt:lpstr>Catalan数</vt:lpstr>
      <vt:lpstr>Catalan数</vt:lpstr>
      <vt:lpstr>Catalan数</vt:lpstr>
      <vt:lpstr>Catalan数</vt:lpstr>
      <vt:lpstr>PowerPoint 演示文稿</vt:lpstr>
      <vt:lpstr>PowerPoint 演示文稿</vt:lpstr>
      <vt:lpstr>PowerPoint 演示文稿</vt:lpstr>
      <vt:lpstr>习题</vt:lpstr>
    </vt:vector>
  </TitlesOfParts>
  <Company>UUU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Fortran语言 （Fortran77结构化程序设计）</dc:title>
  <dc:creator>LUO</dc:creator>
  <cp:lastModifiedBy>Leo</cp:lastModifiedBy>
  <cp:revision>4845</cp:revision>
  <dcterms:created xsi:type="dcterms:W3CDTF">1999-02-11T09:02:09Z</dcterms:created>
  <dcterms:modified xsi:type="dcterms:W3CDTF">2021-04-16T10:02:55Z</dcterms:modified>
</cp:coreProperties>
</file>